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7" r:id="rId3"/>
    <p:sldMasterId id="2147483718" r:id="rId4"/>
    <p:sldMasterId id="214748371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Playfair Display Medium"/>
      <p:regular r:id="rId16"/>
      <p:bold r:id="rId17"/>
      <p:italic r:id="rId18"/>
      <p:boldItalic r:id="rId19"/>
    </p:embeddedFont>
    <p:embeddedFont>
      <p:font typeface="Playfair Display"/>
      <p:regular r:id="rId20"/>
      <p:bold r:id="rId21"/>
      <p:italic r:id="rId22"/>
      <p:boldItalic r:id="rId23"/>
    </p:embeddedFont>
    <p:embeddedFont>
      <p:font typeface="Bebas Neue"/>
      <p:regular r:id="rId24"/>
    </p:embeddedFont>
    <p:embeddedFont>
      <p:font typeface="Martel Sans"/>
      <p:regular r:id="rId25"/>
      <p:bold r:id="rId26"/>
    </p:embeddedFont>
    <p:embeddedFont>
      <p:font typeface="Playfair Display SemiBold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regular.fntdata"/><Relationship Id="rId22" Type="http://schemas.openxmlformats.org/officeDocument/2006/relationships/font" Target="fonts/PlayfairDisplay-italic.fntdata"/><Relationship Id="rId21" Type="http://schemas.openxmlformats.org/officeDocument/2006/relationships/font" Target="fonts/PlayfairDisplay-bold.fntdata"/><Relationship Id="rId24" Type="http://schemas.openxmlformats.org/officeDocument/2006/relationships/font" Target="fonts/BebasNeue-regular.fntdata"/><Relationship Id="rId23" Type="http://schemas.openxmlformats.org/officeDocument/2006/relationships/font" Target="fonts/PlayfairDisplay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font" Target="fonts/MartelSans-bold.fntdata"/><Relationship Id="rId25" Type="http://schemas.openxmlformats.org/officeDocument/2006/relationships/font" Target="fonts/MartelSans-regular.fntdata"/><Relationship Id="rId28" Type="http://schemas.openxmlformats.org/officeDocument/2006/relationships/font" Target="fonts/PlayfairDisplaySemiBold-bold.fntdata"/><Relationship Id="rId27" Type="http://schemas.openxmlformats.org/officeDocument/2006/relationships/font" Target="fonts/PlayfairDisplaySemiBold-regular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font" Target="fonts/PlayfairDisplaySemiBold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PlayfairDisplaySemiBold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PlayfairDisplayMedium-bold.fntdata"/><Relationship Id="rId16" Type="http://schemas.openxmlformats.org/officeDocument/2006/relationships/font" Target="fonts/PlayfairDisplayMedium-regular.fntdata"/><Relationship Id="rId19" Type="http://schemas.openxmlformats.org/officeDocument/2006/relationships/font" Target="fonts/PlayfairDisplayMedium-boldItalic.fntdata"/><Relationship Id="rId18" Type="http://schemas.openxmlformats.org/officeDocument/2006/relationships/font" Target="fonts/PlayfairDisplayMedium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2a5dd7c921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Google Shape;1720;g2a5dd7c921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8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g3d639ef3fbd_0_5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0" name="Google Shape;1780;g3d639ef3fbd_0_5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5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g3d639ef3fbd_0_1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7" name="Google Shape;1787;g3d639ef3fbd_0_1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4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g3d639ef3f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6" name="Google Shape;1796;g3d639ef3f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9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g3d639ef3fbd_0_2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1" name="Google Shape;1801;g3d639ef3fbd_0_2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5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3d639ef3fbd_0_2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3d639ef3fbd_0_2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g3d639ef3fbd_0_17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Google Shape;1893;g3d639ef3fbd_0_17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9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g3d639ef3fbd_0_2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1" name="Google Shape;1901;g3d639ef3fbd_0_2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world teaches easy virtues, don’t fall into acceptance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7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g2a5dd7c921c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9" name="Google Shape;1909;g2a5dd7c921c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1669825" y="1659509"/>
            <a:ext cx="5804400" cy="16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solidFill>
                  <a:srgbClr val="6F6757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669775" y="3229409"/>
            <a:ext cx="5804400" cy="4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6F675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1"/>
          <p:cNvSpPr txBox="1"/>
          <p:nvPr>
            <p:ph hasCustomPrompt="1" type="title"/>
          </p:nvPr>
        </p:nvSpPr>
        <p:spPr>
          <a:xfrm>
            <a:off x="1934100" y="1689025"/>
            <a:ext cx="5275800" cy="126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66" name="Google Shape;266;p11"/>
          <p:cNvSpPr txBox="1"/>
          <p:nvPr>
            <p:ph idx="1" type="subTitle"/>
          </p:nvPr>
        </p:nvSpPr>
        <p:spPr>
          <a:xfrm>
            <a:off x="1934100" y="2950975"/>
            <a:ext cx="5275800" cy="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267" name="Google Shape;267;p11"/>
          <p:cNvGrpSpPr/>
          <p:nvPr/>
        </p:nvGrpSpPr>
        <p:grpSpPr>
          <a:xfrm rot="-5400000">
            <a:off x="4502700" y="-2003400"/>
            <a:ext cx="144900" cy="9150300"/>
            <a:chOff x="4499525" y="9325"/>
            <a:chExt cx="144900" cy="9150300"/>
          </a:xfrm>
        </p:grpSpPr>
        <p:cxnSp>
          <p:nvCxnSpPr>
            <p:cNvPr id="268" name="Google Shape;268;p11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69" name="Google Shape;269;p11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6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3"/>
          <p:cNvSpPr txBox="1"/>
          <p:nvPr>
            <p:ph hasCustomPrompt="1" type="title"/>
          </p:nvPr>
        </p:nvSpPr>
        <p:spPr>
          <a:xfrm>
            <a:off x="2392906" y="1501550"/>
            <a:ext cx="12753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/>
          <p:nvPr>
            <p:ph hasCustomPrompt="1" idx="2" type="title"/>
          </p:nvPr>
        </p:nvSpPr>
        <p:spPr>
          <a:xfrm>
            <a:off x="5475794" y="1501550"/>
            <a:ext cx="12753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/>
          <p:nvPr>
            <p:ph hasCustomPrompt="1" idx="3" type="title"/>
          </p:nvPr>
        </p:nvSpPr>
        <p:spPr>
          <a:xfrm>
            <a:off x="2392906" y="3046925"/>
            <a:ext cx="12753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" name="Google Shape;277;p13"/>
          <p:cNvSpPr txBox="1"/>
          <p:nvPr>
            <p:ph hasCustomPrompt="1" idx="4" type="title"/>
          </p:nvPr>
        </p:nvSpPr>
        <p:spPr>
          <a:xfrm>
            <a:off x="5475794" y="3046925"/>
            <a:ext cx="12753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8" name="Google Shape;278;p13"/>
          <p:cNvSpPr txBox="1"/>
          <p:nvPr>
            <p:ph idx="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9" name="Google Shape;279;p13"/>
          <p:cNvSpPr txBox="1"/>
          <p:nvPr>
            <p:ph idx="1" type="subTitle"/>
          </p:nvPr>
        </p:nvSpPr>
        <p:spPr>
          <a:xfrm>
            <a:off x="1862356" y="2046175"/>
            <a:ext cx="23364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0" name="Google Shape;280;p13"/>
          <p:cNvSpPr txBox="1"/>
          <p:nvPr>
            <p:ph idx="6" type="subTitle"/>
          </p:nvPr>
        </p:nvSpPr>
        <p:spPr>
          <a:xfrm>
            <a:off x="4945244" y="2046175"/>
            <a:ext cx="23364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1" name="Google Shape;281;p13"/>
          <p:cNvSpPr txBox="1"/>
          <p:nvPr>
            <p:ph idx="7" type="subTitle"/>
          </p:nvPr>
        </p:nvSpPr>
        <p:spPr>
          <a:xfrm>
            <a:off x="1862356" y="3591450"/>
            <a:ext cx="23364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2" name="Google Shape;282;p13"/>
          <p:cNvSpPr txBox="1"/>
          <p:nvPr>
            <p:ph idx="8" type="subTitle"/>
          </p:nvPr>
        </p:nvSpPr>
        <p:spPr>
          <a:xfrm>
            <a:off x="4945244" y="3591450"/>
            <a:ext cx="23364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283" name="Google Shape;283;p13"/>
          <p:cNvGrpSpPr/>
          <p:nvPr/>
        </p:nvGrpSpPr>
        <p:grpSpPr>
          <a:xfrm rot="-5400000">
            <a:off x="4452482" y="323555"/>
            <a:ext cx="239050" cy="9173775"/>
            <a:chOff x="997932" y="-2024745"/>
            <a:chExt cx="239050" cy="9173775"/>
          </a:xfrm>
        </p:grpSpPr>
        <p:grpSp>
          <p:nvGrpSpPr>
            <p:cNvPr id="284" name="Google Shape;284;p13"/>
            <p:cNvGrpSpPr/>
            <p:nvPr/>
          </p:nvGrpSpPr>
          <p:grpSpPr>
            <a:xfrm rot="5400000">
              <a:off x="938170" y="2452218"/>
              <a:ext cx="358575" cy="239050"/>
              <a:chOff x="4392754" y="151350"/>
              <a:chExt cx="358575" cy="239050"/>
            </a:xfrm>
          </p:grpSpPr>
          <p:sp>
            <p:nvSpPr>
              <p:cNvPr id="285" name="Google Shape;285;p13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287" name="Google Shape;287;p13"/>
            <p:cNvCxnSpPr>
              <a:endCxn id="285" idx="1"/>
            </p:cNvCxnSpPr>
            <p:nvPr/>
          </p:nvCxnSpPr>
          <p:spPr>
            <a:xfrm rot="5400000">
              <a:off x="-1091143" y="183855"/>
              <a:ext cx="44172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8" name="Google Shape;288;p13"/>
            <p:cNvCxnSpPr>
              <a:stCxn id="285" idx="3"/>
            </p:cNvCxnSpPr>
            <p:nvPr/>
          </p:nvCxnSpPr>
          <p:spPr>
            <a:xfrm rot="5400000">
              <a:off x="-1081543" y="4950030"/>
              <a:ext cx="4398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89" name="Google Shape;289;p13"/>
          <p:cNvGrpSpPr/>
          <p:nvPr/>
        </p:nvGrpSpPr>
        <p:grpSpPr>
          <a:xfrm rot="-5400000">
            <a:off x="4452495" y="-4353870"/>
            <a:ext cx="239050" cy="9173775"/>
            <a:chOff x="997932" y="-2024745"/>
            <a:chExt cx="239050" cy="9173775"/>
          </a:xfrm>
        </p:grpSpPr>
        <p:grpSp>
          <p:nvGrpSpPr>
            <p:cNvPr id="290" name="Google Shape;290;p13"/>
            <p:cNvGrpSpPr/>
            <p:nvPr/>
          </p:nvGrpSpPr>
          <p:grpSpPr>
            <a:xfrm rot="5400000">
              <a:off x="938170" y="2452218"/>
              <a:ext cx="358575" cy="239050"/>
              <a:chOff x="4392754" y="151350"/>
              <a:chExt cx="358575" cy="239050"/>
            </a:xfrm>
          </p:grpSpPr>
          <p:sp>
            <p:nvSpPr>
              <p:cNvPr id="291" name="Google Shape;291;p13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293" name="Google Shape;293;p13"/>
            <p:cNvCxnSpPr>
              <a:endCxn id="291" idx="1"/>
            </p:cNvCxnSpPr>
            <p:nvPr/>
          </p:nvCxnSpPr>
          <p:spPr>
            <a:xfrm rot="5400000">
              <a:off x="-1091143" y="183855"/>
              <a:ext cx="44172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4" name="Google Shape;294;p13"/>
            <p:cNvCxnSpPr>
              <a:stCxn id="291" idx="3"/>
            </p:cNvCxnSpPr>
            <p:nvPr/>
          </p:nvCxnSpPr>
          <p:spPr>
            <a:xfrm rot="5400000">
              <a:off x="-1081543" y="4950030"/>
              <a:ext cx="4398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4"/>
          <p:cNvSpPr txBox="1"/>
          <p:nvPr>
            <p:ph idx="1" type="subTitle"/>
          </p:nvPr>
        </p:nvSpPr>
        <p:spPr>
          <a:xfrm>
            <a:off x="715100" y="1212525"/>
            <a:ext cx="6114000" cy="24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14"/>
          <p:cNvSpPr txBox="1"/>
          <p:nvPr>
            <p:ph type="title"/>
          </p:nvPr>
        </p:nvSpPr>
        <p:spPr>
          <a:xfrm>
            <a:off x="715100" y="445025"/>
            <a:ext cx="770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99" name="Google Shape;299;p14"/>
          <p:cNvGrpSpPr/>
          <p:nvPr/>
        </p:nvGrpSpPr>
        <p:grpSpPr>
          <a:xfrm>
            <a:off x="248157" y="-9345"/>
            <a:ext cx="239050" cy="5152875"/>
            <a:chOff x="997932" y="-9345"/>
            <a:chExt cx="239050" cy="5152875"/>
          </a:xfrm>
        </p:grpSpPr>
        <p:grpSp>
          <p:nvGrpSpPr>
            <p:cNvPr id="300" name="Google Shape;300;p14"/>
            <p:cNvGrpSpPr/>
            <p:nvPr/>
          </p:nvGrpSpPr>
          <p:grpSpPr>
            <a:xfrm rot="5400000">
              <a:off x="938170" y="2452218"/>
              <a:ext cx="358575" cy="239050"/>
              <a:chOff x="4392754" y="151350"/>
              <a:chExt cx="358575" cy="239050"/>
            </a:xfrm>
          </p:grpSpPr>
          <p:sp>
            <p:nvSpPr>
              <p:cNvPr id="301" name="Google Shape;301;p14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14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303" name="Google Shape;303;p14"/>
            <p:cNvCxnSpPr>
              <a:endCxn id="301" idx="1"/>
            </p:cNvCxnSpPr>
            <p:nvPr/>
          </p:nvCxnSpPr>
          <p:spPr>
            <a:xfrm>
              <a:off x="1117457" y="-9345"/>
              <a:ext cx="0" cy="24018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4" name="Google Shape;304;p14"/>
            <p:cNvCxnSpPr>
              <a:stCxn id="301" idx="3"/>
            </p:cNvCxnSpPr>
            <p:nvPr/>
          </p:nvCxnSpPr>
          <p:spPr>
            <a:xfrm>
              <a:off x="1117457" y="2751030"/>
              <a:ext cx="0" cy="23925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05" name="Google Shape;305;p14"/>
          <p:cNvGrpSpPr/>
          <p:nvPr/>
        </p:nvGrpSpPr>
        <p:grpSpPr>
          <a:xfrm>
            <a:off x="8693532" y="-4682"/>
            <a:ext cx="239050" cy="5152875"/>
            <a:chOff x="997932" y="-9345"/>
            <a:chExt cx="239050" cy="5152875"/>
          </a:xfrm>
        </p:grpSpPr>
        <p:grpSp>
          <p:nvGrpSpPr>
            <p:cNvPr id="306" name="Google Shape;306;p14"/>
            <p:cNvGrpSpPr/>
            <p:nvPr/>
          </p:nvGrpSpPr>
          <p:grpSpPr>
            <a:xfrm rot="5400000">
              <a:off x="938170" y="2452218"/>
              <a:ext cx="358575" cy="239050"/>
              <a:chOff x="4392754" y="151350"/>
              <a:chExt cx="358575" cy="239050"/>
            </a:xfrm>
          </p:grpSpPr>
          <p:sp>
            <p:nvSpPr>
              <p:cNvPr id="307" name="Google Shape;307;p14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14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309" name="Google Shape;309;p14"/>
            <p:cNvCxnSpPr>
              <a:endCxn id="307" idx="1"/>
            </p:cNvCxnSpPr>
            <p:nvPr/>
          </p:nvCxnSpPr>
          <p:spPr>
            <a:xfrm>
              <a:off x="1117457" y="-9345"/>
              <a:ext cx="0" cy="24018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0" name="Google Shape;310;p14"/>
            <p:cNvCxnSpPr>
              <a:stCxn id="307" idx="3"/>
            </p:cNvCxnSpPr>
            <p:nvPr/>
          </p:nvCxnSpPr>
          <p:spPr>
            <a:xfrm>
              <a:off x="1117457" y="2751030"/>
              <a:ext cx="0" cy="23925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5"/>
          <p:cNvSpPr txBox="1"/>
          <p:nvPr>
            <p:ph idx="1" type="subTitle"/>
          </p:nvPr>
        </p:nvSpPr>
        <p:spPr>
          <a:xfrm>
            <a:off x="1508725" y="3518675"/>
            <a:ext cx="3701700" cy="7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15"/>
          <p:cNvSpPr txBox="1"/>
          <p:nvPr>
            <p:ph type="title"/>
          </p:nvPr>
        </p:nvSpPr>
        <p:spPr>
          <a:xfrm>
            <a:off x="1508725" y="2841150"/>
            <a:ext cx="3701700" cy="67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15" name="Google Shape;315;p15"/>
          <p:cNvGrpSpPr/>
          <p:nvPr/>
        </p:nvGrpSpPr>
        <p:grpSpPr>
          <a:xfrm>
            <a:off x="9257" y="120455"/>
            <a:ext cx="9141075" cy="239050"/>
            <a:chOff x="9257" y="120455"/>
            <a:chExt cx="9141075" cy="239050"/>
          </a:xfrm>
        </p:grpSpPr>
        <p:grpSp>
          <p:nvGrpSpPr>
            <p:cNvPr id="316" name="Google Shape;316;p15"/>
            <p:cNvGrpSpPr/>
            <p:nvPr/>
          </p:nvGrpSpPr>
          <p:grpSpPr>
            <a:xfrm>
              <a:off x="4397357" y="120455"/>
              <a:ext cx="358575" cy="239050"/>
              <a:chOff x="4392754" y="151350"/>
              <a:chExt cx="358575" cy="239050"/>
            </a:xfrm>
          </p:grpSpPr>
          <p:sp>
            <p:nvSpPr>
              <p:cNvPr id="317" name="Google Shape;317;p15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15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319" name="Google Shape;319;p15"/>
            <p:cNvCxnSpPr>
              <a:endCxn id="317" idx="1"/>
            </p:cNvCxnSpPr>
            <p:nvPr/>
          </p:nvCxnSpPr>
          <p:spPr>
            <a:xfrm>
              <a:off x="9257" y="239980"/>
              <a:ext cx="4388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0" name="Google Shape;320;p15"/>
            <p:cNvCxnSpPr>
              <a:stCxn id="317" idx="3"/>
            </p:cNvCxnSpPr>
            <p:nvPr/>
          </p:nvCxnSpPr>
          <p:spPr>
            <a:xfrm>
              <a:off x="4755932" y="239980"/>
              <a:ext cx="4394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21" name="Google Shape;321;p15"/>
          <p:cNvGrpSpPr/>
          <p:nvPr/>
        </p:nvGrpSpPr>
        <p:grpSpPr>
          <a:xfrm>
            <a:off x="1470" y="4773430"/>
            <a:ext cx="9141075" cy="239050"/>
            <a:chOff x="9257" y="120455"/>
            <a:chExt cx="9141075" cy="239050"/>
          </a:xfrm>
        </p:grpSpPr>
        <p:grpSp>
          <p:nvGrpSpPr>
            <p:cNvPr id="322" name="Google Shape;322;p15"/>
            <p:cNvGrpSpPr/>
            <p:nvPr/>
          </p:nvGrpSpPr>
          <p:grpSpPr>
            <a:xfrm>
              <a:off x="4397357" y="120455"/>
              <a:ext cx="358575" cy="239050"/>
              <a:chOff x="4392754" y="151350"/>
              <a:chExt cx="358575" cy="239050"/>
            </a:xfrm>
          </p:grpSpPr>
          <p:sp>
            <p:nvSpPr>
              <p:cNvPr id="323" name="Google Shape;323;p15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15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325" name="Google Shape;325;p15"/>
            <p:cNvCxnSpPr>
              <a:endCxn id="323" idx="1"/>
            </p:cNvCxnSpPr>
            <p:nvPr/>
          </p:nvCxnSpPr>
          <p:spPr>
            <a:xfrm>
              <a:off x="9257" y="239980"/>
              <a:ext cx="4388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6" name="Google Shape;326;p15"/>
            <p:cNvCxnSpPr>
              <a:stCxn id="323" idx="3"/>
            </p:cNvCxnSpPr>
            <p:nvPr/>
          </p:nvCxnSpPr>
          <p:spPr>
            <a:xfrm>
              <a:off x="4755932" y="239980"/>
              <a:ext cx="4394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27" name="Google Shape;327;p15"/>
          <p:cNvGrpSpPr/>
          <p:nvPr/>
        </p:nvGrpSpPr>
        <p:grpSpPr>
          <a:xfrm rot="5400000">
            <a:off x="7336280" y="2198948"/>
            <a:ext cx="2185227" cy="735028"/>
            <a:chOff x="2841050" y="2943275"/>
            <a:chExt cx="596975" cy="200800"/>
          </a:xfrm>
        </p:grpSpPr>
        <p:sp>
          <p:nvSpPr>
            <p:cNvPr id="328" name="Google Shape;328;p15"/>
            <p:cNvSpPr/>
            <p:nvPr/>
          </p:nvSpPr>
          <p:spPr>
            <a:xfrm>
              <a:off x="3135300" y="2943275"/>
              <a:ext cx="299475" cy="156425"/>
            </a:xfrm>
            <a:custGeom>
              <a:rect b="b" l="l" r="r" t="t"/>
              <a:pathLst>
                <a:path extrusionOk="0" h="6257" w="11979">
                  <a:moveTo>
                    <a:pt x="3172" y="1"/>
                  </a:moveTo>
                  <a:cubicBezTo>
                    <a:pt x="2380" y="1"/>
                    <a:pt x="1599" y="303"/>
                    <a:pt x="1030" y="829"/>
                  </a:cubicBezTo>
                  <a:cubicBezTo>
                    <a:pt x="356" y="1452"/>
                    <a:pt x="0" y="2349"/>
                    <a:pt x="0" y="3422"/>
                  </a:cubicBezTo>
                  <a:cubicBezTo>
                    <a:pt x="0" y="5324"/>
                    <a:pt x="1470" y="5988"/>
                    <a:pt x="2102" y="6186"/>
                  </a:cubicBezTo>
                  <a:cubicBezTo>
                    <a:pt x="2251" y="6232"/>
                    <a:pt x="2409" y="6256"/>
                    <a:pt x="2572" y="6256"/>
                  </a:cubicBezTo>
                  <a:lnTo>
                    <a:pt x="10762" y="6256"/>
                  </a:lnTo>
                  <a:lnTo>
                    <a:pt x="10762" y="6257"/>
                  </a:lnTo>
                  <a:cubicBezTo>
                    <a:pt x="10831" y="6257"/>
                    <a:pt x="10900" y="6247"/>
                    <a:pt x="10966" y="6228"/>
                  </a:cubicBezTo>
                  <a:cubicBezTo>
                    <a:pt x="11804" y="5988"/>
                    <a:pt x="11979" y="5359"/>
                    <a:pt x="11979" y="4873"/>
                  </a:cubicBezTo>
                  <a:cubicBezTo>
                    <a:pt x="11979" y="4531"/>
                    <a:pt x="11849" y="4247"/>
                    <a:pt x="11600" y="4048"/>
                  </a:cubicBezTo>
                  <a:cubicBezTo>
                    <a:pt x="11390" y="3879"/>
                    <a:pt x="11111" y="3786"/>
                    <a:pt x="10813" y="3786"/>
                  </a:cubicBezTo>
                  <a:cubicBezTo>
                    <a:pt x="10286" y="3786"/>
                    <a:pt x="9753" y="4092"/>
                    <a:pt x="9753" y="4675"/>
                  </a:cubicBezTo>
                  <a:cubicBezTo>
                    <a:pt x="9753" y="4769"/>
                    <a:pt x="9828" y="4844"/>
                    <a:pt x="9922" y="4844"/>
                  </a:cubicBezTo>
                  <a:cubicBezTo>
                    <a:pt x="10016" y="4844"/>
                    <a:pt x="10092" y="4769"/>
                    <a:pt x="10092" y="4675"/>
                  </a:cubicBezTo>
                  <a:cubicBezTo>
                    <a:pt x="10092" y="4297"/>
                    <a:pt x="10466" y="4125"/>
                    <a:pt x="10813" y="4125"/>
                  </a:cubicBezTo>
                  <a:cubicBezTo>
                    <a:pt x="11031" y="4125"/>
                    <a:pt x="11241" y="4193"/>
                    <a:pt x="11388" y="4312"/>
                  </a:cubicBezTo>
                  <a:cubicBezTo>
                    <a:pt x="11556" y="4447"/>
                    <a:pt x="11641" y="4635"/>
                    <a:pt x="11641" y="4873"/>
                  </a:cubicBezTo>
                  <a:cubicBezTo>
                    <a:pt x="11641" y="5417"/>
                    <a:pt x="11389" y="5754"/>
                    <a:pt x="10873" y="5902"/>
                  </a:cubicBezTo>
                  <a:cubicBezTo>
                    <a:pt x="10836" y="5912"/>
                    <a:pt x="10799" y="5918"/>
                    <a:pt x="10762" y="5918"/>
                  </a:cubicBezTo>
                  <a:lnTo>
                    <a:pt x="2572" y="5918"/>
                  </a:lnTo>
                  <a:cubicBezTo>
                    <a:pt x="2443" y="5918"/>
                    <a:pt x="2320" y="5900"/>
                    <a:pt x="2203" y="5863"/>
                  </a:cubicBezTo>
                  <a:cubicBezTo>
                    <a:pt x="1642" y="5687"/>
                    <a:pt x="339" y="5099"/>
                    <a:pt x="339" y="3422"/>
                  </a:cubicBezTo>
                  <a:cubicBezTo>
                    <a:pt x="339" y="1304"/>
                    <a:pt x="1808" y="340"/>
                    <a:pt x="3172" y="340"/>
                  </a:cubicBezTo>
                  <a:cubicBezTo>
                    <a:pt x="4093" y="340"/>
                    <a:pt x="5084" y="830"/>
                    <a:pt x="5084" y="1907"/>
                  </a:cubicBezTo>
                  <a:cubicBezTo>
                    <a:pt x="5084" y="2782"/>
                    <a:pt x="4682" y="3222"/>
                    <a:pt x="4346" y="3435"/>
                  </a:cubicBezTo>
                  <a:cubicBezTo>
                    <a:pt x="4075" y="3609"/>
                    <a:pt x="3742" y="3696"/>
                    <a:pt x="3400" y="3696"/>
                  </a:cubicBezTo>
                  <a:cubicBezTo>
                    <a:pt x="3109" y="3696"/>
                    <a:pt x="2811" y="3633"/>
                    <a:pt x="2538" y="3505"/>
                  </a:cubicBezTo>
                  <a:cubicBezTo>
                    <a:pt x="2515" y="3494"/>
                    <a:pt x="2490" y="3489"/>
                    <a:pt x="2466" y="3489"/>
                  </a:cubicBezTo>
                  <a:cubicBezTo>
                    <a:pt x="2403" y="3489"/>
                    <a:pt x="2342" y="3525"/>
                    <a:pt x="2313" y="3587"/>
                  </a:cubicBezTo>
                  <a:cubicBezTo>
                    <a:pt x="2274" y="3671"/>
                    <a:pt x="2310" y="3772"/>
                    <a:pt x="2395" y="3811"/>
                  </a:cubicBezTo>
                  <a:cubicBezTo>
                    <a:pt x="2718" y="3963"/>
                    <a:pt x="3064" y="4037"/>
                    <a:pt x="3402" y="4037"/>
                  </a:cubicBezTo>
                  <a:cubicBezTo>
                    <a:pt x="3806" y="4037"/>
                    <a:pt x="4198" y="3931"/>
                    <a:pt x="4528" y="3721"/>
                  </a:cubicBezTo>
                  <a:cubicBezTo>
                    <a:pt x="5105" y="3354"/>
                    <a:pt x="5422" y="2710"/>
                    <a:pt x="5422" y="1907"/>
                  </a:cubicBezTo>
                  <a:cubicBezTo>
                    <a:pt x="5422" y="785"/>
                    <a:pt x="4498" y="1"/>
                    <a:pt x="3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3400100" y="3091175"/>
              <a:ext cx="37925" cy="52875"/>
            </a:xfrm>
            <a:custGeom>
              <a:rect b="b" l="l" r="r" t="t"/>
              <a:pathLst>
                <a:path extrusionOk="0" h="2115" w="1517">
                  <a:moveTo>
                    <a:pt x="170" y="1"/>
                  </a:moveTo>
                  <a:cubicBezTo>
                    <a:pt x="76" y="1"/>
                    <a:pt x="0" y="78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179" y="340"/>
                    <a:pt x="1082" y="355"/>
                    <a:pt x="1135" y="853"/>
                  </a:cubicBezTo>
                  <a:cubicBezTo>
                    <a:pt x="1168" y="1170"/>
                    <a:pt x="1094" y="1444"/>
                    <a:pt x="934" y="1603"/>
                  </a:cubicBezTo>
                  <a:cubicBezTo>
                    <a:pt x="817" y="1718"/>
                    <a:pt x="659" y="1776"/>
                    <a:pt x="463" y="1776"/>
                  </a:cubicBezTo>
                  <a:cubicBezTo>
                    <a:pt x="421" y="1776"/>
                    <a:pt x="378" y="1773"/>
                    <a:pt x="334" y="1768"/>
                  </a:cubicBezTo>
                  <a:cubicBezTo>
                    <a:pt x="326" y="1767"/>
                    <a:pt x="319" y="1767"/>
                    <a:pt x="312" y="1767"/>
                  </a:cubicBezTo>
                  <a:cubicBezTo>
                    <a:pt x="229" y="1767"/>
                    <a:pt x="156" y="1831"/>
                    <a:pt x="146" y="1916"/>
                  </a:cubicBezTo>
                  <a:cubicBezTo>
                    <a:pt x="135" y="2009"/>
                    <a:pt x="201" y="2094"/>
                    <a:pt x="294" y="2104"/>
                  </a:cubicBezTo>
                  <a:cubicBezTo>
                    <a:pt x="354" y="2112"/>
                    <a:pt x="411" y="2114"/>
                    <a:pt x="465" y="2114"/>
                  </a:cubicBezTo>
                  <a:cubicBezTo>
                    <a:pt x="818" y="2114"/>
                    <a:pt x="1041" y="1973"/>
                    <a:pt x="1171" y="1844"/>
                  </a:cubicBezTo>
                  <a:cubicBezTo>
                    <a:pt x="1411" y="1608"/>
                    <a:pt x="1517" y="1243"/>
                    <a:pt x="1472" y="817"/>
                  </a:cubicBezTo>
                  <a:cubicBezTo>
                    <a:pt x="1386" y="11"/>
                    <a:pt x="220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174975" y="2952000"/>
              <a:ext cx="40275" cy="42125"/>
            </a:xfrm>
            <a:custGeom>
              <a:rect b="b" l="l" r="r" t="t"/>
              <a:pathLst>
                <a:path extrusionOk="0" h="1685" w="1611">
                  <a:moveTo>
                    <a:pt x="165" y="1"/>
                  </a:moveTo>
                  <a:cubicBezTo>
                    <a:pt x="80" y="1"/>
                    <a:pt x="5" y="77"/>
                    <a:pt x="3" y="166"/>
                  </a:cubicBezTo>
                  <a:cubicBezTo>
                    <a:pt x="1" y="260"/>
                    <a:pt x="74" y="338"/>
                    <a:pt x="168" y="340"/>
                  </a:cubicBezTo>
                  <a:cubicBezTo>
                    <a:pt x="567" y="350"/>
                    <a:pt x="846" y="461"/>
                    <a:pt x="1000" y="668"/>
                  </a:cubicBezTo>
                  <a:cubicBezTo>
                    <a:pt x="1236" y="989"/>
                    <a:pt x="1111" y="1458"/>
                    <a:pt x="1107" y="1469"/>
                  </a:cubicBezTo>
                  <a:cubicBezTo>
                    <a:pt x="1081" y="1559"/>
                    <a:pt x="1133" y="1653"/>
                    <a:pt x="1224" y="1678"/>
                  </a:cubicBezTo>
                  <a:cubicBezTo>
                    <a:pt x="1239" y="1683"/>
                    <a:pt x="1255" y="1685"/>
                    <a:pt x="1270" y="1685"/>
                  </a:cubicBezTo>
                  <a:cubicBezTo>
                    <a:pt x="1345" y="1685"/>
                    <a:pt x="1412" y="1636"/>
                    <a:pt x="1433" y="1563"/>
                  </a:cubicBezTo>
                  <a:cubicBezTo>
                    <a:pt x="1441" y="1537"/>
                    <a:pt x="1610" y="928"/>
                    <a:pt x="1275" y="469"/>
                  </a:cubicBezTo>
                  <a:cubicBezTo>
                    <a:pt x="1056" y="172"/>
                    <a:pt x="687" y="15"/>
                    <a:pt x="177" y="1"/>
                  </a:cubicBezTo>
                  <a:cubicBezTo>
                    <a:pt x="173" y="1"/>
                    <a:pt x="169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244450" y="3062950"/>
              <a:ext cx="40325" cy="36725"/>
            </a:xfrm>
            <a:custGeom>
              <a:rect b="b" l="l" r="r" t="t"/>
              <a:pathLst>
                <a:path extrusionOk="0" h="1469" w="1613">
                  <a:moveTo>
                    <a:pt x="314" y="1"/>
                  </a:moveTo>
                  <a:cubicBezTo>
                    <a:pt x="241" y="1"/>
                    <a:pt x="173" y="48"/>
                    <a:pt x="151" y="122"/>
                  </a:cubicBezTo>
                  <a:cubicBezTo>
                    <a:pt x="144" y="142"/>
                    <a:pt x="1" y="636"/>
                    <a:pt x="293" y="1029"/>
                  </a:cubicBezTo>
                  <a:cubicBezTo>
                    <a:pt x="510" y="1322"/>
                    <a:pt x="897" y="1469"/>
                    <a:pt x="1443" y="1469"/>
                  </a:cubicBezTo>
                  <a:cubicBezTo>
                    <a:pt x="1537" y="1469"/>
                    <a:pt x="1612" y="1393"/>
                    <a:pt x="1612" y="1299"/>
                  </a:cubicBezTo>
                  <a:cubicBezTo>
                    <a:pt x="1612" y="1207"/>
                    <a:pt x="1537" y="1130"/>
                    <a:pt x="1443" y="1130"/>
                  </a:cubicBezTo>
                  <a:cubicBezTo>
                    <a:pt x="1011" y="1130"/>
                    <a:pt x="717" y="1029"/>
                    <a:pt x="567" y="829"/>
                  </a:cubicBezTo>
                  <a:cubicBezTo>
                    <a:pt x="376" y="576"/>
                    <a:pt x="473" y="226"/>
                    <a:pt x="475" y="218"/>
                  </a:cubicBezTo>
                  <a:cubicBezTo>
                    <a:pt x="501" y="129"/>
                    <a:pt x="451" y="35"/>
                    <a:pt x="361" y="8"/>
                  </a:cubicBezTo>
                  <a:cubicBezTo>
                    <a:pt x="345" y="3"/>
                    <a:pt x="329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3308775" y="3091200"/>
              <a:ext cx="45000" cy="43100"/>
            </a:xfrm>
            <a:custGeom>
              <a:rect b="b" l="l" r="r" t="t"/>
              <a:pathLst>
                <a:path extrusionOk="0" h="1724" w="1800">
                  <a:moveTo>
                    <a:pt x="1630" y="1"/>
                  </a:moveTo>
                  <a:cubicBezTo>
                    <a:pt x="1110" y="1"/>
                    <a:pt x="705" y="152"/>
                    <a:pt x="427" y="451"/>
                  </a:cubicBezTo>
                  <a:cubicBezTo>
                    <a:pt x="1" y="908"/>
                    <a:pt x="40" y="1539"/>
                    <a:pt x="42" y="1566"/>
                  </a:cubicBezTo>
                  <a:cubicBezTo>
                    <a:pt x="48" y="1655"/>
                    <a:pt x="123" y="1723"/>
                    <a:pt x="211" y="1723"/>
                  </a:cubicBezTo>
                  <a:lnTo>
                    <a:pt x="224" y="1723"/>
                  </a:lnTo>
                  <a:cubicBezTo>
                    <a:pt x="316" y="1716"/>
                    <a:pt x="387" y="1635"/>
                    <a:pt x="381" y="1542"/>
                  </a:cubicBezTo>
                  <a:cubicBezTo>
                    <a:pt x="380" y="1537"/>
                    <a:pt x="348" y="1033"/>
                    <a:pt x="674" y="682"/>
                  </a:cubicBezTo>
                  <a:cubicBezTo>
                    <a:pt x="887" y="455"/>
                    <a:pt x="1208" y="340"/>
                    <a:pt x="1630" y="340"/>
                  </a:cubicBezTo>
                  <a:cubicBezTo>
                    <a:pt x="1724" y="340"/>
                    <a:pt x="1800" y="263"/>
                    <a:pt x="1800" y="170"/>
                  </a:cubicBezTo>
                  <a:cubicBezTo>
                    <a:pt x="1800" y="77"/>
                    <a:pt x="1724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2844275" y="2943275"/>
              <a:ext cx="299525" cy="156400"/>
            </a:xfrm>
            <a:custGeom>
              <a:rect b="b" l="l" r="r" t="t"/>
              <a:pathLst>
                <a:path extrusionOk="0" h="6256" w="11981">
                  <a:moveTo>
                    <a:pt x="8807" y="1"/>
                  </a:moveTo>
                  <a:cubicBezTo>
                    <a:pt x="7483" y="1"/>
                    <a:pt x="6557" y="784"/>
                    <a:pt x="6557" y="1906"/>
                  </a:cubicBezTo>
                  <a:cubicBezTo>
                    <a:pt x="6557" y="2710"/>
                    <a:pt x="6876" y="3354"/>
                    <a:pt x="7452" y="3721"/>
                  </a:cubicBezTo>
                  <a:cubicBezTo>
                    <a:pt x="7783" y="3931"/>
                    <a:pt x="8175" y="4037"/>
                    <a:pt x="8578" y="4037"/>
                  </a:cubicBezTo>
                  <a:cubicBezTo>
                    <a:pt x="8916" y="4037"/>
                    <a:pt x="9262" y="3963"/>
                    <a:pt x="9586" y="3811"/>
                  </a:cubicBezTo>
                  <a:cubicBezTo>
                    <a:pt x="9670" y="3772"/>
                    <a:pt x="9707" y="3671"/>
                    <a:pt x="9667" y="3585"/>
                  </a:cubicBezTo>
                  <a:cubicBezTo>
                    <a:pt x="9638" y="3524"/>
                    <a:pt x="9577" y="3488"/>
                    <a:pt x="9514" y="3488"/>
                  </a:cubicBezTo>
                  <a:cubicBezTo>
                    <a:pt x="9490" y="3488"/>
                    <a:pt x="9465" y="3493"/>
                    <a:pt x="9442" y="3504"/>
                  </a:cubicBezTo>
                  <a:cubicBezTo>
                    <a:pt x="9168" y="3632"/>
                    <a:pt x="8870" y="3695"/>
                    <a:pt x="8580" y="3695"/>
                  </a:cubicBezTo>
                  <a:cubicBezTo>
                    <a:pt x="8238" y="3695"/>
                    <a:pt x="7906" y="3608"/>
                    <a:pt x="7634" y="3435"/>
                  </a:cubicBezTo>
                  <a:cubicBezTo>
                    <a:pt x="7297" y="3220"/>
                    <a:pt x="6896" y="2782"/>
                    <a:pt x="6896" y="1907"/>
                  </a:cubicBezTo>
                  <a:cubicBezTo>
                    <a:pt x="6896" y="830"/>
                    <a:pt x="7887" y="340"/>
                    <a:pt x="8807" y="340"/>
                  </a:cubicBezTo>
                  <a:cubicBezTo>
                    <a:pt x="9516" y="340"/>
                    <a:pt x="10213" y="609"/>
                    <a:pt x="10720" y="1078"/>
                  </a:cubicBezTo>
                  <a:cubicBezTo>
                    <a:pt x="11323" y="1635"/>
                    <a:pt x="11641" y="2445"/>
                    <a:pt x="11641" y="3422"/>
                  </a:cubicBezTo>
                  <a:cubicBezTo>
                    <a:pt x="11641" y="5099"/>
                    <a:pt x="10337" y="5687"/>
                    <a:pt x="9777" y="5863"/>
                  </a:cubicBezTo>
                  <a:cubicBezTo>
                    <a:pt x="9660" y="5899"/>
                    <a:pt x="9536" y="5917"/>
                    <a:pt x="9408" y="5917"/>
                  </a:cubicBezTo>
                  <a:lnTo>
                    <a:pt x="1219" y="5917"/>
                  </a:lnTo>
                  <a:cubicBezTo>
                    <a:pt x="1180" y="5917"/>
                    <a:pt x="1143" y="5912"/>
                    <a:pt x="1108" y="5902"/>
                  </a:cubicBezTo>
                  <a:cubicBezTo>
                    <a:pt x="590" y="5754"/>
                    <a:pt x="339" y="5417"/>
                    <a:pt x="339" y="4873"/>
                  </a:cubicBezTo>
                  <a:cubicBezTo>
                    <a:pt x="339" y="4634"/>
                    <a:pt x="424" y="4445"/>
                    <a:pt x="591" y="4311"/>
                  </a:cubicBezTo>
                  <a:cubicBezTo>
                    <a:pt x="739" y="4192"/>
                    <a:pt x="950" y="4125"/>
                    <a:pt x="1168" y="4125"/>
                  </a:cubicBezTo>
                  <a:cubicBezTo>
                    <a:pt x="1515" y="4125"/>
                    <a:pt x="1889" y="4296"/>
                    <a:pt x="1889" y="4675"/>
                  </a:cubicBezTo>
                  <a:cubicBezTo>
                    <a:pt x="1889" y="4769"/>
                    <a:pt x="1964" y="4844"/>
                    <a:pt x="2058" y="4844"/>
                  </a:cubicBezTo>
                  <a:cubicBezTo>
                    <a:pt x="2151" y="4844"/>
                    <a:pt x="2228" y="4769"/>
                    <a:pt x="2228" y="4675"/>
                  </a:cubicBezTo>
                  <a:cubicBezTo>
                    <a:pt x="2228" y="4091"/>
                    <a:pt x="1694" y="3786"/>
                    <a:pt x="1168" y="3786"/>
                  </a:cubicBezTo>
                  <a:cubicBezTo>
                    <a:pt x="869" y="3786"/>
                    <a:pt x="589" y="3878"/>
                    <a:pt x="379" y="4047"/>
                  </a:cubicBezTo>
                  <a:cubicBezTo>
                    <a:pt x="131" y="4245"/>
                    <a:pt x="0" y="4531"/>
                    <a:pt x="0" y="4873"/>
                  </a:cubicBezTo>
                  <a:cubicBezTo>
                    <a:pt x="0" y="5359"/>
                    <a:pt x="177" y="5987"/>
                    <a:pt x="1014" y="6228"/>
                  </a:cubicBezTo>
                  <a:cubicBezTo>
                    <a:pt x="1081" y="6247"/>
                    <a:pt x="1149" y="6256"/>
                    <a:pt x="1219" y="6256"/>
                  </a:cubicBezTo>
                  <a:lnTo>
                    <a:pt x="9408" y="6256"/>
                  </a:lnTo>
                  <a:cubicBezTo>
                    <a:pt x="9571" y="6256"/>
                    <a:pt x="9729" y="6232"/>
                    <a:pt x="9878" y="6186"/>
                  </a:cubicBezTo>
                  <a:cubicBezTo>
                    <a:pt x="10510" y="5988"/>
                    <a:pt x="11980" y="5324"/>
                    <a:pt x="11980" y="3422"/>
                  </a:cubicBezTo>
                  <a:cubicBezTo>
                    <a:pt x="11980" y="1175"/>
                    <a:pt x="10383" y="1"/>
                    <a:pt x="8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2841050" y="3091200"/>
              <a:ext cx="37900" cy="52875"/>
            </a:xfrm>
            <a:custGeom>
              <a:rect b="b" l="l" r="r" t="t"/>
              <a:pathLst>
                <a:path extrusionOk="0" h="2115" w="1516">
                  <a:moveTo>
                    <a:pt x="1348" y="1"/>
                  </a:moveTo>
                  <a:cubicBezTo>
                    <a:pt x="1298" y="1"/>
                    <a:pt x="132" y="10"/>
                    <a:pt x="46" y="816"/>
                  </a:cubicBezTo>
                  <a:cubicBezTo>
                    <a:pt x="1" y="1243"/>
                    <a:pt x="107" y="1608"/>
                    <a:pt x="345" y="1844"/>
                  </a:cubicBezTo>
                  <a:cubicBezTo>
                    <a:pt x="476" y="1972"/>
                    <a:pt x="699" y="2113"/>
                    <a:pt x="1053" y="2113"/>
                  </a:cubicBezTo>
                  <a:lnTo>
                    <a:pt x="1053" y="2114"/>
                  </a:lnTo>
                  <a:cubicBezTo>
                    <a:pt x="1107" y="2114"/>
                    <a:pt x="1163" y="2111"/>
                    <a:pt x="1223" y="2103"/>
                  </a:cubicBezTo>
                  <a:cubicBezTo>
                    <a:pt x="1316" y="2093"/>
                    <a:pt x="1383" y="2008"/>
                    <a:pt x="1371" y="1915"/>
                  </a:cubicBezTo>
                  <a:cubicBezTo>
                    <a:pt x="1361" y="1830"/>
                    <a:pt x="1287" y="1766"/>
                    <a:pt x="1205" y="1766"/>
                  </a:cubicBezTo>
                  <a:cubicBezTo>
                    <a:pt x="1198" y="1766"/>
                    <a:pt x="1191" y="1766"/>
                    <a:pt x="1184" y="1767"/>
                  </a:cubicBezTo>
                  <a:cubicBezTo>
                    <a:pt x="1139" y="1772"/>
                    <a:pt x="1095" y="1775"/>
                    <a:pt x="1053" y="1775"/>
                  </a:cubicBezTo>
                  <a:cubicBezTo>
                    <a:pt x="857" y="1775"/>
                    <a:pt x="700" y="1718"/>
                    <a:pt x="584" y="1602"/>
                  </a:cubicBezTo>
                  <a:cubicBezTo>
                    <a:pt x="422" y="1443"/>
                    <a:pt x="349" y="1169"/>
                    <a:pt x="382" y="852"/>
                  </a:cubicBezTo>
                  <a:cubicBezTo>
                    <a:pt x="437" y="348"/>
                    <a:pt x="1339" y="340"/>
                    <a:pt x="1348" y="340"/>
                  </a:cubicBezTo>
                  <a:cubicBezTo>
                    <a:pt x="1441" y="339"/>
                    <a:pt x="1516" y="263"/>
                    <a:pt x="1516" y="169"/>
                  </a:cubicBezTo>
                  <a:cubicBezTo>
                    <a:pt x="1516" y="77"/>
                    <a:pt x="1440" y="1"/>
                    <a:pt x="1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3063850" y="2952000"/>
              <a:ext cx="40250" cy="42125"/>
            </a:xfrm>
            <a:custGeom>
              <a:rect b="b" l="l" r="r" t="t"/>
              <a:pathLst>
                <a:path extrusionOk="0" h="1685" w="1610">
                  <a:moveTo>
                    <a:pt x="1445" y="1"/>
                  </a:moveTo>
                  <a:cubicBezTo>
                    <a:pt x="1441" y="1"/>
                    <a:pt x="1437" y="1"/>
                    <a:pt x="1433" y="1"/>
                  </a:cubicBezTo>
                  <a:cubicBezTo>
                    <a:pt x="924" y="15"/>
                    <a:pt x="554" y="172"/>
                    <a:pt x="336" y="469"/>
                  </a:cubicBezTo>
                  <a:cubicBezTo>
                    <a:pt x="0" y="928"/>
                    <a:pt x="170" y="1537"/>
                    <a:pt x="178" y="1563"/>
                  </a:cubicBezTo>
                  <a:cubicBezTo>
                    <a:pt x="198" y="1636"/>
                    <a:pt x="266" y="1685"/>
                    <a:pt x="339" y="1685"/>
                  </a:cubicBezTo>
                  <a:cubicBezTo>
                    <a:pt x="355" y="1685"/>
                    <a:pt x="371" y="1683"/>
                    <a:pt x="387" y="1678"/>
                  </a:cubicBezTo>
                  <a:cubicBezTo>
                    <a:pt x="476" y="1652"/>
                    <a:pt x="528" y="1559"/>
                    <a:pt x="503" y="1469"/>
                  </a:cubicBezTo>
                  <a:cubicBezTo>
                    <a:pt x="502" y="1465"/>
                    <a:pt x="373" y="991"/>
                    <a:pt x="610" y="668"/>
                  </a:cubicBezTo>
                  <a:cubicBezTo>
                    <a:pt x="764" y="461"/>
                    <a:pt x="1043" y="350"/>
                    <a:pt x="1442" y="340"/>
                  </a:cubicBezTo>
                  <a:cubicBezTo>
                    <a:pt x="1536" y="338"/>
                    <a:pt x="1609" y="260"/>
                    <a:pt x="1607" y="166"/>
                  </a:cubicBezTo>
                  <a:cubicBezTo>
                    <a:pt x="1605" y="77"/>
                    <a:pt x="1525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2994325" y="3062950"/>
              <a:ext cx="40300" cy="36725"/>
            </a:xfrm>
            <a:custGeom>
              <a:rect b="b" l="l" r="r" t="t"/>
              <a:pathLst>
                <a:path extrusionOk="0" h="1469" w="1612">
                  <a:moveTo>
                    <a:pt x="1299" y="1"/>
                  </a:moveTo>
                  <a:cubicBezTo>
                    <a:pt x="1283" y="1"/>
                    <a:pt x="1267" y="3"/>
                    <a:pt x="1251" y="8"/>
                  </a:cubicBezTo>
                  <a:cubicBezTo>
                    <a:pt x="1162" y="35"/>
                    <a:pt x="1111" y="129"/>
                    <a:pt x="1137" y="218"/>
                  </a:cubicBezTo>
                  <a:cubicBezTo>
                    <a:pt x="1138" y="221"/>
                    <a:pt x="1238" y="575"/>
                    <a:pt x="1045" y="829"/>
                  </a:cubicBezTo>
                  <a:cubicBezTo>
                    <a:pt x="895" y="1029"/>
                    <a:pt x="601" y="1130"/>
                    <a:pt x="170" y="1130"/>
                  </a:cubicBezTo>
                  <a:cubicBezTo>
                    <a:pt x="76" y="1130"/>
                    <a:pt x="0" y="1207"/>
                    <a:pt x="0" y="1299"/>
                  </a:cubicBezTo>
                  <a:cubicBezTo>
                    <a:pt x="0" y="1393"/>
                    <a:pt x="76" y="1469"/>
                    <a:pt x="170" y="1469"/>
                  </a:cubicBezTo>
                  <a:cubicBezTo>
                    <a:pt x="715" y="1469"/>
                    <a:pt x="1102" y="1321"/>
                    <a:pt x="1319" y="1029"/>
                  </a:cubicBezTo>
                  <a:cubicBezTo>
                    <a:pt x="1612" y="636"/>
                    <a:pt x="1468" y="142"/>
                    <a:pt x="1461" y="122"/>
                  </a:cubicBezTo>
                  <a:cubicBezTo>
                    <a:pt x="1440" y="48"/>
                    <a:pt x="1373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2925300" y="3091175"/>
              <a:ext cx="45000" cy="43125"/>
            </a:xfrm>
            <a:custGeom>
              <a:rect b="b" l="l" r="r" t="t"/>
              <a:pathLst>
                <a:path extrusionOk="0" h="1725" w="180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591" y="340"/>
                    <a:pt x="912" y="455"/>
                    <a:pt x="1124" y="681"/>
                  </a:cubicBezTo>
                  <a:cubicBezTo>
                    <a:pt x="1448" y="1027"/>
                    <a:pt x="1421" y="1533"/>
                    <a:pt x="1420" y="1543"/>
                  </a:cubicBezTo>
                  <a:cubicBezTo>
                    <a:pt x="1414" y="1636"/>
                    <a:pt x="1484" y="1717"/>
                    <a:pt x="1577" y="1724"/>
                  </a:cubicBezTo>
                  <a:lnTo>
                    <a:pt x="1589" y="1724"/>
                  </a:lnTo>
                  <a:cubicBezTo>
                    <a:pt x="1677" y="1724"/>
                    <a:pt x="1752" y="1655"/>
                    <a:pt x="1758" y="1566"/>
                  </a:cubicBezTo>
                  <a:cubicBezTo>
                    <a:pt x="1760" y="1540"/>
                    <a:pt x="1799" y="909"/>
                    <a:pt x="1373" y="452"/>
                  </a:cubicBezTo>
                  <a:cubicBezTo>
                    <a:pt x="1095" y="153"/>
                    <a:pt x="690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8" name="Google Shape;338;p15"/>
          <p:cNvGrpSpPr/>
          <p:nvPr/>
        </p:nvGrpSpPr>
        <p:grpSpPr>
          <a:xfrm rot="-5400000">
            <a:off x="-377507" y="2204236"/>
            <a:ext cx="2185227" cy="735028"/>
            <a:chOff x="2841050" y="2943275"/>
            <a:chExt cx="596975" cy="200800"/>
          </a:xfrm>
        </p:grpSpPr>
        <p:sp>
          <p:nvSpPr>
            <p:cNvPr id="339" name="Google Shape;339;p15"/>
            <p:cNvSpPr/>
            <p:nvPr/>
          </p:nvSpPr>
          <p:spPr>
            <a:xfrm>
              <a:off x="3135300" y="2943275"/>
              <a:ext cx="299475" cy="156425"/>
            </a:xfrm>
            <a:custGeom>
              <a:rect b="b" l="l" r="r" t="t"/>
              <a:pathLst>
                <a:path extrusionOk="0" h="6257" w="11979">
                  <a:moveTo>
                    <a:pt x="3172" y="1"/>
                  </a:moveTo>
                  <a:cubicBezTo>
                    <a:pt x="2380" y="1"/>
                    <a:pt x="1599" y="303"/>
                    <a:pt x="1030" y="829"/>
                  </a:cubicBezTo>
                  <a:cubicBezTo>
                    <a:pt x="356" y="1452"/>
                    <a:pt x="0" y="2349"/>
                    <a:pt x="0" y="3422"/>
                  </a:cubicBezTo>
                  <a:cubicBezTo>
                    <a:pt x="0" y="5324"/>
                    <a:pt x="1470" y="5988"/>
                    <a:pt x="2102" y="6186"/>
                  </a:cubicBezTo>
                  <a:cubicBezTo>
                    <a:pt x="2251" y="6232"/>
                    <a:pt x="2409" y="6256"/>
                    <a:pt x="2572" y="6256"/>
                  </a:cubicBezTo>
                  <a:lnTo>
                    <a:pt x="10762" y="6256"/>
                  </a:lnTo>
                  <a:lnTo>
                    <a:pt x="10762" y="6257"/>
                  </a:lnTo>
                  <a:cubicBezTo>
                    <a:pt x="10831" y="6257"/>
                    <a:pt x="10900" y="6247"/>
                    <a:pt x="10966" y="6228"/>
                  </a:cubicBezTo>
                  <a:cubicBezTo>
                    <a:pt x="11804" y="5988"/>
                    <a:pt x="11979" y="5359"/>
                    <a:pt x="11979" y="4873"/>
                  </a:cubicBezTo>
                  <a:cubicBezTo>
                    <a:pt x="11979" y="4531"/>
                    <a:pt x="11849" y="4247"/>
                    <a:pt x="11600" y="4048"/>
                  </a:cubicBezTo>
                  <a:cubicBezTo>
                    <a:pt x="11390" y="3879"/>
                    <a:pt x="11111" y="3786"/>
                    <a:pt x="10813" y="3786"/>
                  </a:cubicBezTo>
                  <a:cubicBezTo>
                    <a:pt x="10286" y="3786"/>
                    <a:pt x="9753" y="4092"/>
                    <a:pt x="9753" y="4675"/>
                  </a:cubicBezTo>
                  <a:cubicBezTo>
                    <a:pt x="9753" y="4769"/>
                    <a:pt x="9828" y="4844"/>
                    <a:pt x="9922" y="4844"/>
                  </a:cubicBezTo>
                  <a:cubicBezTo>
                    <a:pt x="10016" y="4844"/>
                    <a:pt x="10092" y="4769"/>
                    <a:pt x="10092" y="4675"/>
                  </a:cubicBezTo>
                  <a:cubicBezTo>
                    <a:pt x="10092" y="4297"/>
                    <a:pt x="10466" y="4125"/>
                    <a:pt x="10813" y="4125"/>
                  </a:cubicBezTo>
                  <a:cubicBezTo>
                    <a:pt x="11031" y="4125"/>
                    <a:pt x="11241" y="4193"/>
                    <a:pt x="11388" y="4312"/>
                  </a:cubicBezTo>
                  <a:cubicBezTo>
                    <a:pt x="11556" y="4447"/>
                    <a:pt x="11641" y="4635"/>
                    <a:pt x="11641" y="4873"/>
                  </a:cubicBezTo>
                  <a:cubicBezTo>
                    <a:pt x="11641" y="5417"/>
                    <a:pt x="11389" y="5754"/>
                    <a:pt x="10873" y="5902"/>
                  </a:cubicBezTo>
                  <a:cubicBezTo>
                    <a:pt x="10836" y="5912"/>
                    <a:pt x="10799" y="5918"/>
                    <a:pt x="10762" y="5918"/>
                  </a:cubicBezTo>
                  <a:lnTo>
                    <a:pt x="2572" y="5918"/>
                  </a:lnTo>
                  <a:cubicBezTo>
                    <a:pt x="2443" y="5918"/>
                    <a:pt x="2320" y="5900"/>
                    <a:pt x="2203" y="5863"/>
                  </a:cubicBezTo>
                  <a:cubicBezTo>
                    <a:pt x="1642" y="5687"/>
                    <a:pt x="339" y="5099"/>
                    <a:pt x="339" y="3422"/>
                  </a:cubicBezTo>
                  <a:cubicBezTo>
                    <a:pt x="339" y="1304"/>
                    <a:pt x="1808" y="340"/>
                    <a:pt x="3172" y="340"/>
                  </a:cubicBezTo>
                  <a:cubicBezTo>
                    <a:pt x="4093" y="340"/>
                    <a:pt x="5084" y="830"/>
                    <a:pt x="5084" y="1907"/>
                  </a:cubicBezTo>
                  <a:cubicBezTo>
                    <a:pt x="5084" y="2782"/>
                    <a:pt x="4682" y="3222"/>
                    <a:pt x="4346" y="3435"/>
                  </a:cubicBezTo>
                  <a:cubicBezTo>
                    <a:pt x="4075" y="3609"/>
                    <a:pt x="3742" y="3696"/>
                    <a:pt x="3400" y="3696"/>
                  </a:cubicBezTo>
                  <a:cubicBezTo>
                    <a:pt x="3109" y="3696"/>
                    <a:pt x="2811" y="3633"/>
                    <a:pt x="2538" y="3505"/>
                  </a:cubicBezTo>
                  <a:cubicBezTo>
                    <a:pt x="2515" y="3494"/>
                    <a:pt x="2490" y="3489"/>
                    <a:pt x="2466" y="3489"/>
                  </a:cubicBezTo>
                  <a:cubicBezTo>
                    <a:pt x="2403" y="3489"/>
                    <a:pt x="2342" y="3525"/>
                    <a:pt x="2313" y="3587"/>
                  </a:cubicBezTo>
                  <a:cubicBezTo>
                    <a:pt x="2274" y="3671"/>
                    <a:pt x="2310" y="3772"/>
                    <a:pt x="2395" y="3811"/>
                  </a:cubicBezTo>
                  <a:cubicBezTo>
                    <a:pt x="2718" y="3963"/>
                    <a:pt x="3064" y="4037"/>
                    <a:pt x="3402" y="4037"/>
                  </a:cubicBezTo>
                  <a:cubicBezTo>
                    <a:pt x="3806" y="4037"/>
                    <a:pt x="4198" y="3931"/>
                    <a:pt x="4528" y="3721"/>
                  </a:cubicBezTo>
                  <a:cubicBezTo>
                    <a:pt x="5105" y="3354"/>
                    <a:pt x="5422" y="2710"/>
                    <a:pt x="5422" y="1907"/>
                  </a:cubicBezTo>
                  <a:cubicBezTo>
                    <a:pt x="5422" y="785"/>
                    <a:pt x="4498" y="1"/>
                    <a:pt x="3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400100" y="3091175"/>
              <a:ext cx="37925" cy="52875"/>
            </a:xfrm>
            <a:custGeom>
              <a:rect b="b" l="l" r="r" t="t"/>
              <a:pathLst>
                <a:path extrusionOk="0" h="2115" w="1517">
                  <a:moveTo>
                    <a:pt x="170" y="1"/>
                  </a:moveTo>
                  <a:cubicBezTo>
                    <a:pt x="76" y="1"/>
                    <a:pt x="0" y="78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179" y="340"/>
                    <a:pt x="1082" y="355"/>
                    <a:pt x="1135" y="853"/>
                  </a:cubicBezTo>
                  <a:cubicBezTo>
                    <a:pt x="1168" y="1170"/>
                    <a:pt x="1094" y="1444"/>
                    <a:pt x="934" y="1603"/>
                  </a:cubicBezTo>
                  <a:cubicBezTo>
                    <a:pt x="817" y="1718"/>
                    <a:pt x="659" y="1776"/>
                    <a:pt x="463" y="1776"/>
                  </a:cubicBezTo>
                  <a:cubicBezTo>
                    <a:pt x="421" y="1776"/>
                    <a:pt x="378" y="1773"/>
                    <a:pt x="334" y="1768"/>
                  </a:cubicBezTo>
                  <a:cubicBezTo>
                    <a:pt x="326" y="1767"/>
                    <a:pt x="319" y="1767"/>
                    <a:pt x="312" y="1767"/>
                  </a:cubicBezTo>
                  <a:cubicBezTo>
                    <a:pt x="229" y="1767"/>
                    <a:pt x="156" y="1831"/>
                    <a:pt x="146" y="1916"/>
                  </a:cubicBezTo>
                  <a:cubicBezTo>
                    <a:pt x="135" y="2009"/>
                    <a:pt x="201" y="2094"/>
                    <a:pt x="294" y="2104"/>
                  </a:cubicBezTo>
                  <a:cubicBezTo>
                    <a:pt x="354" y="2112"/>
                    <a:pt x="411" y="2114"/>
                    <a:pt x="465" y="2114"/>
                  </a:cubicBezTo>
                  <a:cubicBezTo>
                    <a:pt x="818" y="2114"/>
                    <a:pt x="1041" y="1973"/>
                    <a:pt x="1171" y="1844"/>
                  </a:cubicBezTo>
                  <a:cubicBezTo>
                    <a:pt x="1411" y="1608"/>
                    <a:pt x="1517" y="1243"/>
                    <a:pt x="1472" y="817"/>
                  </a:cubicBezTo>
                  <a:cubicBezTo>
                    <a:pt x="1386" y="11"/>
                    <a:pt x="220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174975" y="2952000"/>
              <a:ext cx="40275" cy="42125"/>
            </a:xfrm>
            <a:custGeom>
              <a:rect b="b" l="l" r="r" t="t"/>
              <a:pathLst>
                <a:path extrusionOk="0" h="1685" w="1611">
                  <a:moveTo>
                    <a:pt x="165" y="1"/>
                  </a:moveTo>
                  <a:cubicBezTo>
                    <a:pt x="80" y="1"/>
                    <a:pt x="5" y="77"/>
                    <a:pt x="3" y="166"/>
                  </a:cubicBezTo>
                  <a:cubicBezTo>
                    <a:pt x="1" y="260"/>
                    <a:pt x="74" y="338"/>
                    <a:pt x="168" y="340"/>
                  </a:cubicBezTo>
                  <a:cubicBezTo>
                    <a:pt x="567" y="350"/>
                    <a:pt x="846" y="461"/>
                    <a:pt x="1000" y="668"/>
                  </a:cubicBezTo>
                  <a:cubicBezTo>
                    <a:pt x="1236" y="989"/>
                    <a:pt x="1111" y="1458"/>
                    <a:pt x="1107" y="1469"/>
                  </a:cubicBezTo>
                  <a:cubicBezTo>
                    <a:pt x="1081" y="1559"/>
                    <a:pt x="1133" y="1653"/>
                    <a:pt x="1224" y="1678"/>
                  </a:cubicBezTo>
                  <a:cubicBezTo>
                    <a:pt x="1239" y="1683"/>
                    <a:pt x="1255" y="1685"/>
                    <a:pt x="1270" y="1685"/>
                  </a:cubicBezTo>
                  <a:cubicBezTo>
                    <a:pt x="1345" y="1685"/>
                    <a:pt x="1412" y="1636"/>
                    <a:pt x="1433" y="1563"/>
                  </a:cubicBezTo>
                  <a:cubicBezTo>
                    <a:pt x="1441" y="1537"/>
                    <a:pt x="1610" y="928"/>
                    <a:pt x="1275" y="469"/>
                  </a:cubicBezTo>
                  <a:cubicBezTo>
                    <a:pt x="1056" y="172"/>
                    <a:pt x="687" y="15"/>
                    <a:pt x="177" y="1"/>
                  </a:cubicBezTo>
                  <a:cubicBezTo>
                    <a:pt x="173" y="1"/>
                    <a:pt x="169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244450" y="3062950"/>
              <a:ext cx="40325" cy="36725"/>
            </a:xfrm>
            <a:custGeom>
              <a:rect b="b" l="l" r="r" t="t"/>
              <a:pathLst>
                <a:path extrusionOk="0" h="1469" w="1613">
                  <a:moveTo>
                    <a:pt x="314" y="1"/>
                  </a:moveTo>
                  <a:cubicBezTo>
                    <a:pt x="241" y="1"/>
                    <a:pt x="173" y="48"/>
                    <a:pt x="151" y="122"/>
                  </a:cubicBezTo>
                  <a:cubicBezTo>
                    <a:pt x="144" y="142"/>
                    <a:pt x="1" y="636"/>
                    <a:pt x="293" y="1029"/>
                  </a:cubicBezTo>
                  <a:cubicBezTo>
                    <a:pt x="510" y="1322"/>
                    <a:pt x="897" y="1469"/>
                    <a:pt x="1443" y="1469"/>
                  </a:cubicBezTo>
                  <a:cubicBezTo>
                    <a:pt x="1537" y="1469"/>
                    <a:pt x="1612" y="1393"/>
                    <a:pt x="1612" y="1299"/>
                  </a:cubicBezTo>
                  <a:cubicBezTo>
                    <a:pt x="1612" y="1207"/>
                    <a:pt x="1537" y="1130"/>
                    <a:pt x="1443" y="1130"/>
                  </a:cubicBezTo>
                  <a:cubicBezTo>
                    <a:pt x="1011" y="1130"/>
                    <a:pt x="717" y="1029"/>
                    <a:pt x="567" y="829"/>
                  </a:cubicBezTo>
                  <a:cubicBezTo>
                    <a:pt x="376" y="576"/>
                    <a:pt x="473" y="226"/>
                    <a:pt x="475" y="218"/>
                  </a:cubicBezTo>
                  <a:cubicBezTo>
                    <a:pt x="501" y="129"/>
                    <a:pt x="451" y="35"/>
                    <a:pt x="361" y="8"/>
                  </a:cubicBezTo>
                  <a:cubicBezTo>
                    <a:pt x="345" y="3"/>
                    <a:pt x="329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308775" y="3091200"/>
              <a:ext cx="45000" cy="43100"/>
            </a:xfrm>
            <a:custGeom>
              <a:rect b="b" l="l" r="r" t="t"/>
              <a:pathLst>
                <a:path extrusionOk="0" h="1724" w="1800">
                  <a:moveTo>
                    <a:pt x="1630" y="1"/>
                  </a:moveTo>
                  <a:cubicBezTo>
                    <a:pt x="1110" y="1"/>
                    <a:pt x="705" y="152"/>
                    <a:pt x="427" y="451"/>
                  </a:cubicBezTo>
                  <a:cubicBezTo>
                    <a:pt x="1" y="908"/>
                    <a:pt x="40" y="1539"/>
                    <a:pt x="42" y="1566"/>
                  </a:cubicBezTo>
                  <a:cubicBezTo>
                    <a:pt x="48" y="1655"/>
                    <a:pt x="123" y="1723"/>
                    <a:pt x="211" y="1723"/>
                  </a:cubicBezTo>
                  <a:lnTo>
                    <a:pt x="224" y="1723"/>
                  </a:lnTo>
                  <a:cubicBezTo>
                    <a:pt x="316" y="1716"/>
                    <a:pt x="387" y="1635"/>
                    <a:pt x="381" y="1542"/>
                  </a:cubicBezTo>
                  <a:cubicBezTo>
                    <a:pt x="380" y="1537"/>
                    <a:pt x="348" y="1033"/>
                    <a:pt x="674" y="682"/>
                  </a:cubicBezTo>
                  <a:cubicBezTo>
                    <a:pt x="887" y="455"/>
                    <a:pt x="1208" y="340"/>
                    <a:pt x="1630" y="340"/>
                  </a:cubicBezTo>
                  <a:cubicBezTo>
                    <a:pt x="1724" y="340"/>
                    <a:pt x="1800" y="263"/>
                    <a:pt x="1800" y="170"/>
                  </a:cubicBezTo>
                  <a:cubicBezTo>
                    <a:pt x="1800" y="77"/>
                    <a:pt x="1724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2844275" y="2943275"/>
              <a:ext cx="299525" cy="156400"/>
            </a:xfrm>
            <a:custGeom>
              <a:rect b="b" l="l" r="r" t="t"/>
              <a:pathLst>
                <a:path extrusionOk="0" h="6256" w="11981">
                  <a:moveTo>
                    <a:pt x="8807" y="1"/>
                  </a:moveTo>
                  <a:cubicBezTo>
                    <a:pt x="7483" y="1"/>
                    <a:pt x="6557" y="784"/>
                    <a:pt x="6557" y="1906"/>
                  </a:cubicBezTo>
                  <a:cubicBezTo>
                    <a:pt x="6557" y="2710"/>
                    <a:pt x="6876" y="3354"/>
                    <a:pt x="7452" y="3721"/>
                  </a:cubicBezTo>
                  <a:cubicBezTo>
                    <a:pt x="7783" y="3931"/>
                    <a:pt x="8175" y="4037"/>
                    <a:pt x="8578" y="4037"/>
                  </a:cubicBezTo>
                  <a:cubicBezTo>
                    <a:pt x="8916" y="4037"/>
                    <a:pt x="9262" y="3963"/>
                    <a:pt x="9586" y="3811"/>
                  </a:cubicBezTo>
                  <a:cubicBezTo>
                    <a:pt x="9670" y="3772"/>
                    <a:pt x="9707" y="3671"/>
                    <a:pt x="9667" y="3585"/>
                  </a:cubicBezTo>
                  <a:cubicBezTo>
                    <a:pt x="9638" y="3524"/>
                    <a:pt x="9577" y="3488"/>
                    <a:pt x="9514" y="3488"/>
                  </a:cubicBezTo>
                  <a:cubicBezTo>
                    <a:pt x="9490" y="3488"/>
                    <a:pt x="9465" y="3493"/>
                    <a:pt x="9442" y="3504"/>
                  </a:cubicBezTo>
                  <a:cubicBezTo>
                    <a:pt x="9168" y="3632"/>
                    <a:pt x="8870" y="3695"/>
                    <a:pt x="8580" y="3695"/>
                  </a:cubicBezTo>
                  <a:cubicBezTo>
                    <a:pt x="8238" y="3695"/>
                    <a:pt x="7906" y="3608"/>
                    <a:pt x="7634" y="3435"/>
                  </a:cubicBezTo>
                  <a:cubicBezTo>
                    <a:pt x="7297" y="3220"/>
                    <a:pt x="6896" y="2782"/>
                    <a:pt x="6896" y="1907"/>
                  </a:cubicBezTo>
                  <a:cubicBezTo>
                    <a:pt x="6896" y="830"/>
                    <a:pt x="7887" y="340"/>
                    <a:pt x="8807" y="340"/>
                  </a:cubicBezTo>
                  <a:cubicBezTo>
                    <a:pt x="9516" y="340"/>
                    <a:pt x="10213" y="609"/>
                    <a:pt x="10720" y="1078"/>
                  </a:cubicBezTo>
                  <a:cubicBezTo>
                    <a:pt x="11323" y="1635"/>
                    <a:pt x="11641" y="2445"/>
                    <a:pt x="11641" y="3422"/>
                  </a:cubicBezTo>
                  <a:cubicBezTo>
                    <a:pt x="11641" y="5099"/>
                    <a:pt x="10337" y="5687"/>
                    <a:pt x="9777" y="5863"/>
                  </a:cubicBezTo>
                  <a:cubicBezTo>
                    <a:pt x="9660" y="5899"/>
                    <a:pt x="9536" y="5917"/>
                    <a:pt x="9408" y="5917"/>
                  </a:cubicBezTo>
                  <a:lnTo>
                    <a:pt x="1219" y="5917"/>
                  </a:lnTo>
                  <a:cubicBezTo>
                    <a:pt x="1180" y="5917"/>
                    <a:pt x="1143" y="5912"/>
                    <a:pt x="1108" y="5902"/>
                  </a:cubicBezTo>
                  <a:cubicBezTo>
                    <a:pt x="590" y="5754"/>
                    <a:pt x="339" y="5417"/>
                    <a:pt x="339" y="4873"/>
                  </a:cubicBezTo>
                  <a:cubicBezTo>
                    <a:pt x="339" y="4634"/>
                    <a:pt x="424" y="4445"/>
                    <a:pt x="591" y="4311"/>
                  </a:cubicBezTo>
                  <a:cubicBezTo>
                    <a:pt x="739" y="4192"/>
                    <a:pt x="950" y="4125"/>
                    <a:pt x="1168" y="4125"/>
                  </a:cubicBezTo>
                  <a:cubicBezTo>
                    <a:pt x="1515" y="4125"/>
                    <a:pt x="1889" y="4296"/>
                    <a:pt x="1889" y="4675"/>
                  </a:cubicBezTo>
                  <a:cubicBezTo>
                    <a:pt x="1889" y="4769"/>
                    <a:pt x="1964" y="4844"/>
                    <a:pt x="2058" y="4844"/>
                  </a:cubicBezTo>
                  <a:cubicBezTo>
                    <a:pt x="2151" y="4844"/>
                    <a:pt x="2228" y="4769"/>
                    <a:pt x="2228" y="4675"/>
                  </a:cubicBezTo>
                  <a:cubicBezTo>
                    <a:pt x="2228" y="4091"/>
                    <a:pt x="1694" y="3786"/>
                    <a:pt x="1168" y="3786"/>
                  </a:cubicBezTo>
                  <a:cubicBezTo>
                    <a:pt x="869" y="3786"/>
                    <a:pt x="589" y="3878"/>
                    <a:pt x="379" y="4047"/>
                  </a:cubicBezTo>
                  <a:cubicBezTo>
                    <a:pt x="131" y="4245"/>
                    <a:pt x="0" y="4531"/>
                    <a:pt x="0" y="4873"/>
                  </a:cubicBezTo>
                  <a:cubicBezTo>
                    <a:pt x="0" y="5359"/>
                    <a:pt x="177" y="5987"/>
                    <a:pt x="1014" y="6228"/>
                  </a:cubicBezTo>
                  <a:cubicBezTo>
                    <a:pt x="1081" y="6247"/>
                    <a:pt x="1149" y="6256"/>
                    <a:pt x="1219" y="6256"/>
                  </a:cubicBezTo>
                  <a:lnTo>
                    <a:pt x="9408" y="6256"/>
                  </a:lnTo>
                  <a:cubicBezTo>
                    <a:pt x="9571" y="6256"/>
                    <a:pt x="9729" y="6232"/>
                    <a:pt x="9878" y="6186"/>
                  </a:cubicBezTo>
                  <a:cubicBezTo>
                    <a:pt x="10510" y="5988"/>
                    <a:pt x="11980" y="5324"/>
                    <a:pt x="11980" y="3422"/>
                  </a:cubicBezTo>
                  <a:cubicBezTo>
                    <a:pt x="11980" y="1175"/>
                    <a:pt x="10383" y="1"/>
                    <a:pt x="8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2841050" y="3091200"/>
              <a:ext cx="37900" cy="52875"/>
            </a:xfrm>
            <a:custGeom>
              <a:rect b="b" l="l" r="r" t="t"/>
              <a:pathLst>
                <a:path extrusionOk="0" h="2115" w="1516">
                  <a:moveTo>
                    <a:pt x="1348" y="1"/>
                  </a:moveTo>
                  <a:cubicBezTo>
                    <a:pt x="1298" y="1"/>
                    <a:pt x="132" y="10"/>
                    <a:pt x="46" y="816"/>
                  </a:cubicBezTo>
                  <a:cubicBezTo>
                    <a:pt x="1" y="1243"/>
                    <a:pt x="107" y="1608"/>
                    <a:pt x="345" y="1844"/>
                  </a:cubicBezTo>
                  <a:cubicBezTo>
                    <a:pt x="476" y="1972"/>
                    <a:pt x="699" y="2113"/>
                    <a:pt x="1053" y="2113"/>
                  </a:cubicBezTo>
                  <a:lnTo>
                    <a:pt x="1053" y="2114"/>
                  </a:lnTo>
                  <a:cubicBezTo>
                    <a:pt x="1107" y="2114"/>
                    <a:pt x="1163" y="2111"/>
                    <a:pt x="1223" y="2103"/>
                  </a:cubicBezTo>
                  <a:cubicBezTo>
                    <a:pt x="1316" y="2093"/>
                    <a:pt x="1383" y="2008"/>
                    <a:pt x="1371" y="1915"/>
                  </a:cubicBezTo>
                  <a:cubicBezTo>
                    <a:pt x="1361" y="1830"/>
                    <a:pt x="1287" y="1766"/>
                    <a:pt x="1205" y="1766"/>
                  </a:cubicBezTo>
                  <a:cubicBezTo>
                    <a:pt x="1198" y="1766"/>
                    <a:pt x="1191" y="1766"/>
                    <a:pt x="1184" y="1767"/>
                  </a:cubicBezTo>
                  <a:cubicBezTo>
                    <a:pt x="1139" y="1772"/>
                    <a:pt x="1095" y="1775"/>
                    <a:pt x="1053" y="1775"/>
                  </a:cubicBezTo>
                  <a:cubicBezTo>
                    <a:pt x="857" y="1775"/>
                    <a:pt x="700" y="1718"/>
                    <a:pt x="584" y="1602"/>
                  </a:cubicBezTo>
                  <a:cubicBezTo>
                    <a:pt x="422" y="1443"/>
                    <a:pt x="349" y="1169"/>
                    <a:pt x="382" y="852"/>
                  </a:cubicBezTo>
                  <a:cubicBezTo>
                    <a:pt x="437" y="348"/>
                    <a:pt x="1339" y="340"/>
                    <a:pt x="1348" y="340"/>
                  </a:cubicBezTo>
                  <a:cubicBezTo>
                    <a:pt x="1441" y="339"/>
                    <a:pt x="1516" y="263"/>
                    <a:pt x="1516" y="169"/>
                  </a:cubicBezTo>
                  <a:cubicBezTo>
                    <a:pt x="1516" y="77"/>
                    <a:pt x="1440" y="1"/>
                    <a:pt x="1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3063850" y="2952000"/>
              <a:ext cx="40250" cy="42125"/>
            </a:xfrm>
            <a:custGeom>
              <a:rect b="b" l="l" r="r" t="t"/>
              <a:pathLst>
                <a:path extrusionOk="0" h="1685" w="1610">
                  <a:moveTo>
                    <a:pt x="1445" y="1"/>
                  </a:moveTo>
                  <a:cubicBezTo>
                    <a:pt x="1441" y="1"/>
                    <a:pt x="1437" y="1"/>
                    <a:pt x="1433" y="1"/>
                  </a:cubicBezTo>
                  <a:cubicBezTo>
                    <a:pt x="924" y="15"/>
                    <a:pt x="554" y="172"/>
                    <a:pt x="336" y="469"/>
                  </a:cubicBezTo>
                  <a:cubicBezTo>
                    <a:pt x="0" y="928"/>
                    <a:pt x="170" y="1537"/>
                    <a:pt x="178" y="1563"/>
                  </a:cubicBezTo>
                  <a:cubicBezTo>
                    <a:pt x="198" y="1636"/>
                    <a:pt x="266" y="1685"/>
                    <a:pt x="339" y="1685"/>
                  </a:cubicBezTo>
                  <a:cubicBezTo>
                    <a:pt x="355" y="1685"/>
                    <a:pt x="371" y="1683"/>
                    <a:pt x="387" y="1678"/>
                  </a:cubicBezTo>
                  <a:cubicBezTo>
                    <a:pt x="476" y="1652"/>
                    <a:pt x="528" y="1559"/>
                    <a:pt x="503" y="1469"/>
                  </a:cubicBezTo>
                  <a:cubicBezTo>
                    <a:pt x="502" y="1465"/>
                    <a:pt x="373" y="991"/>
                    <a:pt x="610" y="668"/>
                  </a:cubicBezTo>
                  <a:cubicBezTo>
                    <a:pt x="764" y="461"/>
                    <a:pt x="1043" y="350"/>
                    <a:pt x="1442" y="340"/>
                  </a:cubicBezTo>
                  <a:cubicBezTo>
                    <a:pt x="1536" y="338"/>
                    <a:pt x="1609" y="260"/>
                    <a:pt x="1607" y="166"/>
                  </a:cubicBezTo>
                  <a:cubicBezTo>
                    <a:pt x="1605" y="77"/>
                    <a:pt x="1525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2994325" y="3062950"/>
              <a:ext cx="40300" cy="36725"/>
            </a:xfrm>
            <a:custGeom>
              <a:rect b="b" l="l" r="r" t="t"/>
              <a:pathLst>
                <a:path extrusionOk="0" h="1469" w="1612">
                  <a:moveTo>
                    <a:pt x="1299" y="1"/>
                  </a:moveTo>
                  <a:cubicBezTo>
                    <a:pt x="1283" y="1"/>
                    <a:pt x="1267" y="3"/>
                    <a:pt x="1251" y="8"/>
                  </a:cubicBezTo>
                  <a:cubicBezTo>
                    <a:pt x="1162" y="35"/>
                    <a:pt x="1111" y="129"/>
                    <a:pt x="1137" y="218"/>
                  </a:cubicBezTo>
                  <a:cubicBezTo>
                    <a:pt x="1138" y="221"/>
                    <a:pt x="1238" y="575"/>
                    <a:pt x="1045" y="829"/>
                  </a:cubicBezTo>
                  <a:cubicBezTo>
                    <a:pt x="895" y="1029"/>
                    <a:pt x="601" y="1130"/>
                    <a:pt x="170" y="1130"/>
                  </a:cubicBezTo>
                  <a:cubicBezTo>
                    <a:pt x="76" y="1130"/>
                    <a:pt x="0" y="1207"/>
                    <a:pt x="0" y="1299"/>
                  </a:cubicBezTo>
                  <a:cubicBezTo>
                    <a:pt x="0" y="1393"/>
                    <a:pt x="76" y="1469"/>
                    <a:pt x="170" y="1469"/>
                  </a:cubicBezTo>
                  <a:cubicBezTo>
                    <a:pt x="715" y="1469"/>
                    <a:pt x="1102" y="1321"/>
                    <a:pt x="1319" y="1029"/>
                  </a:cubicBezTo>
                  <a:cubicBezTo>
                    <a:pt x="1612" y="636"/>
                    <a:pt x="1468" y="142"/>
                    <a:pt x="1461" y="122"/>
                  </a:cubicBezTo>
                  <a:cubicBezTo>
                    <a:pt x="1440" y="48"/>
                    <a:pt x="1373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2925300" y="3091175"/>
              <a:ext cx="45000" cy="43125"/>
            </a:xfrm>
            <a:custGeom>
              <a:rect b="b" l="l" r="r" t="t"/>
              <a:pathLst>
                <a:path extrusionOk="0" h="1725" w="180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591" y="340"/>
                    <a:pt x="912" y="455"/>
                    <a:pt x="1124" y="681"/>
                  </a:cubicBezTo>
                  <a:cubicBezTo>
                    <a:pt x="1448" y="1027"/>
                    <a:pt x="1421" y="1533"/>
                    <a:pt x="1420" y="1543"/>
                  </a:cubicBezTo>
                  <a:cubicBezTo>
                    <a:pt x="1414" y="1636"/>
                    <a:pt x="1484" y="1717"/>
                    <a:pt x="1577" y="1724"/>
                  </a:cubicBezTo>
                  <a:lnTo>
                    <a:pt x="1589" y="1724"/>
                  </a:lnTo>
                  <a:cubicBezTo>
                    <a:pt x="1677" y="1724"/>
                    <a:pt x="1752" y="1655"/>
                    <a:pt x="1758" y="1566"/>
                  </a:cubicBezTo>
                  <a:cubicBezTo>
                    <a:pt x="1760" y="1540"/>
                    <a:pt x="1799" y="909"/>
                    <a:pt x="1373" y="452"/>
                  </a:cubicBezTo>
                  <a:cubicBezTo>
                    <a:pt x="1095" y="153"/>
                    <a:pt x="690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9" name="Google Shape;349;p15"/>
          <p:cNvSpPr/>
          <p:nvPr>
            <p:ph idx="2" type="pic"/>
          </p:nvPr>
        </p:nvSpPr>
        <p:spPr>
          <a:xfrm>
            <a:off x="1508725" y="858900"/>
            <a:ext cx="3701700" cy="19233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15"/>
          <p:cNvSpPr/>
          <p:nvPr>
            <p:ph idx="3" type="pic"/>
          </p:nvPr>
        </p:nvSpPr>
        <p:spPr>
          <a:xfrm>
            <a:off x="5360375" y="858900"/>
            <a:ext cx="2274900" cy="3425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_1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3" name="Google Shape;353;p16"/>
          <p:cNvGrpSpPr/>
          <p:nvPr/>
        </p:nvGrpSpPr>
        <p:grpSpPr>
          <a:xfrm>
            <a:off x="8693532" y="-4682"/>
            <a:ext cx="239050" cy="5152875"/>
            <a:chOff x="997932" y="-9345"/>
            <a:chExt cx="239050" cy="5152875"/>
          </a:xfrm>
        </p:grpSpPr>
        <p:grpSp>
          <p:nvGrpSpPr>
            <p:cNvPr id="354" name="Google Shape;354;p16"/>
            <p:cNvGrpSpPr/>
            <p:nvPr/>
          </p:nvGrpSpPr>
          <p:grpSpPr>
            <a:xfrm rot="5400000">
              <a:off x="938170" y="2452218"/>
              <a:ext cx="358575" cy="239050"/>
              <a:chOff x="4392754" y="151350"/>
              <a:chExt cx="358575" cy="239050"/>
            </a:xfrm>
          </p:grpSpPr>
          <p:sp>
            <p:nvSpPr>
              <p:cNvPr id="355" name="Google Shape;355;p16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16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357" name="Google Shape;357;p16"/>
            <p:cNvCxnSpPr>
              <a:endCxn id="355" idx="1"/>
            </p:cNvCxnSpPr>
            <p:nvPr/>
          </p:nvCxnSpPr>
          <p:spPr>
            <a:xfrm>
              <a:off x="1117457" y="-9345"/>
              <a:ext cx="0" cy="24018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8" name="Google Shape;358;p16"/>
            <p:cNvCxnSpPr>
              <a:stCxn id="355" idx="3"/>
            </p:cNvCxnSpPr>
            <p:nvPr/>
          </p:nvCxnSpPr>
          <p:spPr>
            <a:xfrm>
              <a:off x="1117457" y="2751030"/>
              <a:ext cx="0" cy="23925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59" name="Google Shape;359;p16"/>
          <p:cNvGrpSpPr/>
          <p:nvPr/>
        </p:nvGrpSpPr>
        <p:grpSpPr>
          <a:xfrm>
            <a:off x="3293245" y="77483"/>
            <a:ext cx="2557513" cy="457511"/>
            <a:chOff x="5914595" y="591108"/>
            <a:chExt cx="2557513" cy="457511"/>
          </a:xfrm>
        </p:grpSpPr>
        <p:sp>
          <p:nvSpPr>
            <p:cNvPr id="360" name="Google Shape;360;p16"/>
            <p:cNvSpPr/>
            <p:nvPr/>
          </p:nvSpPr>
          <p:spPr>
            <a:xfrm>
              <a:off x="5998813" y="1020978"/>
              <a:ext cx="1055177" cy="27639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1" y="77"/>
                    <a:pt x="1" y="170"/>
                  </a:cubicBezTo>
                  <a:cubicBezTo>
                    <a:pt x="1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4" y="340"/>
                    <a:pt x="12980" y="263"/>
                    <a:pt x="12980" y="170"/>
                  </a:cubicBezTo>
                  <a:cubicBezTo>
                    <a:pt x="12980" y="77"/>
                    <a:pt x="12904" y="1"/>
                    <a:pt x="12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5914595" y="914811"/>
              <a:ext cx="129174" cy="133807"/>
            </a:xfrm>
            <a:custGeom>
              <a:rect b="b" l="l" r="r" t="t"/>
              <a:pathLst>
                <a:path extrusionOk="0" h="1646" w="1589">
                  <a:moveTo>
                    <a:pt x="702" y="339"/>
                  </a:moveTo>
                  <a:cubicBezTo>
                    <a:pt x="733" y="339"/>
                    <a:pt x="763" y="344"/>
                    <a:pt x="790" y="355"/>
                  </a:cubicBezTo>
                  <a:cubicBezTo>
                    <a:pt x="857" y="383"/>
                    <a:pt x="909" y="448"/>
                    <a:pt x="906" y="506"/>
                  </a:cubicBezTo>
                  <a:cubicBezTo>
                    <a:pt x="903" y="576"/>
                    <a:pt x="819" y="649"/>
                    <a:pt x="719" y="670"/>
                  </a:cubicBezTo>
                  <a:cubicBezTo>
                    <a:pt x="690" y="675"/>
                    <a:pt x="660" y="678"/>
                    <a:pt x="630" y="678"/>
                  </a:cubicBezTo>
                  <a:cubicBezTo>
                    <a:pt x="550" y="678"/>
                    <a:pt x="465" y="661"/>
                    <a:pt x="380" y="641"/>
                  </a:cubicBezTo>
                  <a:cubicBezTo>
                    <a:pt x="388" y="585"/>
                    <a:pt x="406" y="531"/>
                    <a:pt x="435" y="485"/>
                  </a:cubicBezTo>
                  <a:cubicBezTo>
                    <a:pt x="493" y="395"/>
                    <a:pt x="602" y="339"/>
                    <a:pt x="702" y="339"/>
                  </a:cubicBezTo>
                  <a:close/>
                  <a:moveTo>
                    <a:pt x="704" y="0"/>
                  </a:moveTo>
                  <a:cubicBezTo>
                    <a:pt x="490" y="0"/>
                    <a:pt x="271" y="112"/>
                    <a:pt x="150" y="302"/>
                  </a:cubicBezTo>
                  <a:cubicBezTo>
                    <a:pt x="6" y="527"/>
                    <a:pt x="0" y="836"/>
                    <a:pt x="136" y="1089"/>
                  </a:cubicBezTo>
                  <a:cubicBezTo>
                    <a:pt x="252" y="1305"/>
                    <a:pt x="459" y="1474"/>
                    <a:pt x="719" y="1565"/>
                  </a:cubicBezTo>
                  <a:cubicBezTo>
                    <a:pt x="874" y="1619"/>
                    <a:pt x="1043" y="1646"/>
                    <a:pt x="1234" y="1646"/>
                  </a:cubicBezTo>
                  <a:cubicBezTo>
                    <a:pt x="1297" y="1645"/>
                    <a:pt x="1360" y="1643"/>
                    <a:pt x="1427" y="1637"/>
                  </a:cubicBezTo>
                  <a:cubicBezTo>
                    <a:pt x="1519" y="1629"/>
                    <a:pt x="1588" y="1548"/>
                    <a:pt x="1581" y="1454"/>
                  </a:cubicBezTo>
                  <a:cubicBezTo>
                    <a:pt x="1573" y="1365"/>
                    <a:pt x="1497" y="1299"/>
                    <a:pt x="1409" y="1299"/>
                  </a:cubicBezTo>
                  <a:cubicBezTo>
                    <a:pt x="1406" y="1299"/>
                    <a:pt x="1402" y="1299"/>
                    <a:pt x="1398" y="1299"/>
                  </a:cubicBezTo>
                  <a:cubicBezTo>
                    <a:pt x="1341" y="1304"/>
                    <a:pt x="1286" y="1306"/>
                    <a:pt x="1233" y="1306"/>
                  </a:cubicBezTo>
                  <a:cubicBezTo>
                    <a:pt x="1082" y="1306"/>
                    <a:pt x="948" y="1286"/>
                    <a:pt x="831" y="1245"/>
                  </a:cubicBezTo>
                  <a:cubicBezTo>
                    <a:pt x="689" y="1195"/>
                    <a:pt x="567" y="1110"/>
                    <a:pt x="485" y="1006"/>
                  </a:cubicBezTo>
                  <a:lnTo>
                    <a:pt x="485" y="1006"/>
                  </a:lnTo>
                  <a:cubicBezTo>
                    <a:pt x="532" y="1013"/>
                    <a:pt x="579" y="1017"/>
                    <a:pt x="628" y="1017"/>
                  </a:cubicBezTo>
                  <a:cubicBezTo>
                    <a:pt x="680" y="1017"/>
                    <a:pt x="733" y="1012"/>
                    <a:pt x="786" y="1002"/>
                  </a:cubicBezTo>
                  <a:cubicBezTo>
                    <a:pt x="1005" y="958"/>
                    <a:pt x="1233" y="779"/>
                    <a:pt x="1245" y="520"/>
                  </a:cubicBezTo>
                  <a:cubicBezTo>
                    <a:pt x="1254" y="319"/>
                    <a:pt x="1119" y="122"/>
                    <a:pt x="917" y="40"/>
                  </a:cubicBezTo>
                  <a:cubicBezTo>
                    <a:pt x="849" y="13"/>
                    <a:pt x="777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7009917" y="821326"/>
              <a:ext cx="197622" cy="227294"/>
            </a:xfrm>
            <a:custGeom>
              <a:rect b="b" l="l" r="r" t="t"/>
              <a:pathLst>
                <a:path extrusionOk="0" h="2796" w="2431">
                  <a:moveTo>
                    <a:pt x="2157" y="1"/>
                  </a:moveTo>
                  <a:cubicBezTo>
                    <a:pt x="1524" y="1"/>
                    <a:pt x="909" y="305"/>
                    <a:pt x="528" y="809"/>
                  </a:cubicBezTo>
                  <a:cubicBezTo>
                    <a:pt x="121" y="1348"/>
                    <a:pt x="0" y="2066"/>
                    <a:pt x="212" y="2681"/>
                  </a:cubicBezTo>
                  <a:cubicBezTo>
                    <a:pt x="236" y="2752"/>
                    <a:pt x="302" y="2796"/>
                    <a:pt x="372" y="2796"/>
                  </a:cubicBezTo>
                  <a:cubicBezTo>
                    <a:pt x="390" y="2795"/>
                    <a:pt x="409" y="2793"/>
                    <a:pt x="427" y="2786"/>
                  </a:cubicBezTo>
                  <a:cubicBezTo>
                    <a:pt x="516" y="2755"/>
                    <a:pt x="563" y="2659"/>
                    <a:pt x="532" y="2571"/>
                  </a:cubicBezTo>
                  <a:cubicBezTo>
                    <a:pt x="356" y="2060"/>
                    <a:pt x="458" y="1464"/>
                    <a:pt x="798" y="1014"/>
                  </a:cubicBezTo>
                  <a:cubicBezTo>
                    <a:pt x="1112" y="598"/>
                    <a:pt x="1638" y="339"/>
                    <a:pt x="2160" y="339"/>
                  </a:cubicBezTo>
                  <a:cubicBezTo>
                    <a:pt x="2189" y="339"/>
                    <a:pt x="2218" y="340"/>
                    <a:pt x="2247" y="341"/>
                  </a:cubicBezTo>
                  <a:cubicBezTo>
                    <a:pt x="2248" y="342"/>
                    <a:pt x="2250" y="342"/>
                    <a:pt x="2251" y="342"/>
                  </a:cubicBezTo>
                  <a:cubicBezTo>
                    <a:pt x="2340" y="342"/>
                    <a:pt x="2420" y="273"/>
                    <a:pt x="2425" y="182"/>
                  </a:cubicBezTo>
                  <a:cubicBezTo>
                    <a:pt x="2431" y="88"/>
                    <a:pt x="2359" y="8"/>
                    <a:pt x="2266" y="4"/>
                  </a:cubicBezTo>
                  <a:cubicBezTo>
                    <a:pt x="2230" y="2"/>
                    <a:pt x="2193" y="1"/>
                    <a:pt x="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6752792" y="712477"/>
              <a:ext cx="390610" cy="263063"/>
            </a:xfrm>
            <a:custGeom>
              <a:rect b="b" l="l" r="r" t="t"/>
              <a:pathLst>
                <a:path extrusionOk="0" h="3236" w="4805">
                  <a:moveTo>
                    <a:pt x="2175" y="0"/>
                  </a:moveTo>
                  <a:cubicBezTo>
                    <a:pt x="1958" y="0"/>
                    <a:pt x="1746" y="28"/>
                    <a:pt x="1544" y="85"/>
                  </a:cubicBezTo>
                  <a:cubicBezTo>
                    <a:pt x="1364" y="137"/>
                    <a:pt x="1196" y="210"/>
                    <a:pt x="1043" y="304"/>
                  </a:cubicBezTo>
                  <a:cubicBezTo>
                    <a:pt x="1034" y="307"/>
                    <a:pt x="1025" y="312"/>
                    <a:pt x="1017" y="318"/>
                  </a:cubicBezTo>
                  <a:cubicBezTo>
                    <a:pt x="659" y="540"/>
                    <a:pt x="384" y="860"/>
                    <a:pt x="241" y="1221"/>
                  </a:cubicBezTo>
                  <a:cubicBezTo>
                    <a:pt x="0" y="1832"/>
                    <a:pt x="166" y="2553"/>
                    <a:pt x="636" y="2936"/>
                  </a:cubicBezTo>
                  <a:cubicBezTo>
                    <a:pt x="878" y="3131"/>
                    <a:pt x="1187" y="3235"/>
                    <a:pt x="1502" y="3235"/>
                  </a:cubicBezTo>
                  <a:cubicBezTo>
                    <a:pt x="1612" y="3235"/>
                    <a:pt x="1722" y="3223"/>
                    <a:pt x="1831" y="3197"/>
                  </a:cubicBezTo>
                  <a:cubicBezTo>
                    <a:pt x="2229" y="3102"/>
                    <a:pt x="2564" y="2839"/>
                    <a:pt x="2730" y="2491"/>
                  </a:cubicBezTo>
                  <a:cubicBezTo>
                    <a:pt x="2909" y="2111"/>
                    <a:pt x="2860" y="1649"/>
                    <a:pt x="2612" y="1341"/>
                  </a:cubicBezTo>
                  <a:cubicBezTo>
                    <a:pt x="2426" y="1110"/>
                    <a:pt x="2138" y="981"/>
                    <a:pt x="1855" y="981"/>
                  </a:cubicBezTo>
                  <a:cubicBezTo>
                    <a:pt x="1726" y="981"/>
                    <a:pt x="1599" y="1008"/>
                    <a:pt x="1482" y="1063"/>
                  </a:cubicBezTo>
                  <a:cubicBezTo>
                    <a:pt x="1290" y="1155"/>
                    <a:pt x="1151" y="1311"/>
                    <a:pt x="1103" y="1487"/>
                  </a:cubicBezTo>
                  <a:cubicBezTo>
                    <a:pt x="1039" y="1711"/>
                    <a:pt x="1134" y="1962"/>
                    <a:pt x="1328" y="2071"/>
                  </a:cubicBezTo>
                  <a:cubicBezTo>
                    <a:pt x="1388" y="2105"/>
                    <a:pt x="1458" y="2122"/>
                    <a:pt x="1529" y="2122"/>
                  </a:cubicBezTo>
                  <a:cubicBezTo>
                    <a:pt x="1588" y="2122"/>
                    <a:pt x="1648" y="2110"/>
                    <a:pt x="1704" y="2086"/>
                  </a:cubicBezTo>
                  <a:cubicBezTo>
                    <a:pt x="1818" y="2039"/>
                    <a:pt x="1903" y="1947"/>
                    <a:pt x="1935" y="1836"/>
                  </a:cubicBezTo>
                  <a:cubicBezTo>
                    <a:pt x="1961" y="1746"/>
                    <a:pt x="1909" y="1652"/>
                    <a:pt x="1820" y="1626"/>
                  </a:cubicBezTo>
                  <a:cubicBezTo>
                    <a:pt x="1804" y="1622"/>
                    <a:pt x="1788" y="1620"/>
                    <a:pt x="1772" y="1620"/>
                  </a:cubicBezTo>
                  <a:cubicBezTo>
                    <a:pt x="1699" y="1620"/>
                    <a:pt x="1631" y="1668"/>
                    <a:pt x="1609" y="1743"/>
                  </a:cubicBezTo>
                  <a:cubicBezTo>
                    <a:pt x="1606" y="1756"/>
                    <a:pt x="1589" y="1767"/>
                    <a:pt x="1574" y="1773"/>
                  </a:cubicBezTo>
                  <a:cubicBezTo>
                    <a:pt x="1558" y="1779"/>
                    <a:pt x="1541" y="1782"/>
                    <a:pt x="1526" y="1782"/>
                  </a:cubicBezTo>
                  <a:cubicBezTo>
                    <a:pt x="1513" y="1782"/>
                    <a:pt x="1501" y="1780"/>
                    <a:pt x="1492" y="1775"/>
                  </a:cubicBezTo>
                  <a:cubicBezTo>
                    <a:pt x="1436" y="1744"/>
                    <a:pt x="1407" y="1654"/>
                    <a:pt x="1430" y="1579"/>
                  </a:cubicBezTo>
                  <a:cubicBezTo>
                    <a:pt x="1452" y="1496"/>
                    <a:pt x="1526" y="1418"/>
                    <a:pt x="1627" y="1371"/>
                  </a:cubicBezTo>
                  <a:cubicBezTo>
                    <a:pt x="1698" y="1337"/>
                    <a:pt x="1777" y="1321"/>
                    <a:pt x="1857" y="1321"/>
                  </a:cubicBezTo>
                  <a:cubicBezTo>
                    <a:pt x="2039" y="1321"/>
                    <a:pt x="2229" y="1405"/>
                    <a:pt x="2348" y="1554"/>
                  </a:cubicBezTo>
                  <a:cubicBezTo>
                    <a:pt x="2515" y="1761"/>
                    <a:pt x="2546" y="2086"/>
                    <a:pt x="2424" y="2346"/>
                  </a:cubicBezTo>
                  <a:cubicBezTo>
                    <a:pt x="2303" y="2601"/>
                    <a:pt x="2051" y="2796"/>
                    <a:pt x="1753" y="2867"/>
                  </a:cubicBezTo>
                  <a:cubicBezTo>
                    <a:pt x="1672" y="2886"/>
                    <a:pt x="1588" y="2896"/>
                    <a:pt x="1506" y="2896"/>
                  </a:cubicBezTo>
                  <a:cubicBezTo>
                    <a:pt x="1266" y="2896"/>
                    <a:pt x="1029" y="2817"/>
                    <a:pt x="850" y="2674"/>
                  </a:cubicBezTo>
                  <a:cubicBezTo>
                    <a:pt x="497" y="2386"/>
                    <a:pt x="371" y="1815"/>
                    <a:pt x="556" y="1345"/>
                  </a:cubicBezTo>
                  <a:cubicBezTo>
                    <a:pt x="669" y="1059"/>
                    <a:pt x="890" y="801"/>
                    <a:pt x="1175" y="618"/>
                  </a:cubicBezTo>
                  <a:cubicBezTo>
                    <a:pt x="1184" y="615"/>
                    <a:pt x="1192" y="610"/>
                    <a:pt x="1201" y="605"/>
                  </a:cubicBezTo>
                  <a:cubicBezTo>
                    <a:pt x="1332" y="522"/>
                    <a:pt x="1479" y="457"/>
                    <a:pt x="1636" y="411"/>
                  </a:cubicBezTo>
                  <a:cubicBezTo>
                    <a:pt x="1809" y="363"/>
                    <a:pt x="1991" y="339"/>
                    <a:pt x="2177" y="339"/>
                  </a:cubicBezTo>
                  <a:cubicBezTo>
                    <a:pt x="2488" y="339"/>
                    <a:pt x="2812" y="406"/>
                    <a:pt x="3125" y="537"/>
                  </a:cubicBezTo>
                  <a:cubicBezTo>
                    <a:pt x="3679" y="772"/>
                    <a:pt x="4154" y="1198"/>
                    <a:pt x="4464" y="1738"/>
                  </a:cubicBezTo>
                  <a:cubicBezTo>
                    <a:pt x="4495" y="1793"/>
                    <a:pt x="4552" y="1823"/>
                    <a:pt x="4610" y="1823"/>
                  </a:cubicBezTo>
                  <a:cubicBezTo>
                    <a:pt x="4639" y="1823"/>
                    <a:pt x="4668" y="1816"/>
                    <a:pt x="4694" y="1800"/>
                  </a:cubicBezTo>
                  <a:cubicBezTo>
                    <a:pt x="4776" y="1754"/>
                    <a:pt x="4804" y="1650"/>
                    <a:pt x="4758" y="1570"/>
                  </a:cubicBezTo>
                  <a:cubicBezTo>
                    <a:pt x="4412" y="965"/>
                    <a:pt x="3879" y="488"/>
                    <a:pt x="3256" y="225"/>
                  </a:cubicBezTo>
                  <a:cubicBezTo>
                    <a:pt x="2901" y="76"/>
                    <a:pt x="2532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6208383" y="736132"/>
              <a:ext cx="649446" cy="230220"/>
            </a:xfrm>
            <a:custGeom>
              <a:rect b="b" l="l" r="r" t="t"/>
              <a:pathLst>
                <a:path extrusionOk="0" h="2832" w="7989">
                  <a:moveTo>
                    <a:pt x="516" y="1709"/>
                  </a:moveTo>
                  <a:cubicBezTo>
                    <a:pt x="544" y="1709"/>
                    <a:pt x="576" y="1721"/>
                    <a:pt x="604" y="1743"/>
                  </a:cubicBezTo>
                  <a:cubicBezTo>
                    <a:pt x="640" y="1770"/>
                    <a:pt x="663" y="1808"/>
                    <a:pt x="664" y="1840"/>
                  </a:cubicBezTo>
                  <a:cubicBezTo>
                    <a:pt x="665" y="1875"/>
                    <a:pt x="645" y="1914"/>
                    <a:pt x="611" y="1943"/>
                  </a:cubicBezTo>
                  <a:cubicBezTo>
                    <a:pt x="582" y="1967"/>
                    <a:pt x="549" y="1981"/>
                    <a:pt x="519" y="1981"/>
                  </a:cubicBezTo>
                  <a:cubicBezTo>
                    <a:pt x="513" y="1981"/>
                    <a:pt x="508" y="1980"/>
                    <a:pt x="502" y="1979"/>
                  </a:cubicBezTo>
                  <a:cubicBezTo>
                    <a:pt x="493" y="1978"/>
                    <a:pt x="484" y="1977"/>
                    <a:pt x="475" y="1977"/>
                  </a:cubicBezTo>
                  <a:cubicBezTo>
                    <a:pt x="441" y="1977"/>
                    <a:pt x="409" y="1987"/>
                    <a:pt x="381" y="2004"/>
                  </a:cubicBezTo>
                  <a:cubicBezTo>
                    <a:pt x="373" y="1982"/>
                    <a:pt x="368" y="1959"/>
                    <a:pt x="364" y="1935"/>
                  </a:cubicBezTo>
                  <a:cubicBezTo>
                    <a:pt x="354" y="1836"/>
                    <a:pt x="415" y="1731"/>
                    <a:pt x="493" y="1713"/>
                  </a:cubicBezTo>
                  <a:cubicBezTo>
                    <a:pt x="500" y="1710"/>
                    <a:pt x="508" y="1709"/>
                    <a:pt x="516" y="1709"/>
                  </a:cubicBezTo>
                  <a:close/>
                  <a:moveTo>
                    <a:pt x="7807" y="0"/>
                  </a:moveTo>
                  <a:cubicBezTo>
                    <a:pt x="7800" y="0"/>
                    <a:pt x="7793" y="1"/>
                    <a:pt x="7785" y="2"/>
                  </a:cubicBezTo>
                  <a:cubicBezTo>
                    <a:pt x="7495" y="41"/>
                    <a:pt x="7196" y="159"/>
                    <a:pt x="6897" y="349"/>
                  </a:cubicBezTo>
                  <a:cubicBezTo>
                    <a:pt x="6633" y="516"/>
                    <a:pt x="6398" y="719"/>
                    <a:pt x="6169" y="916"/>
                  </a:cubicBezTo>
                  <a:cubicBezTo>
                    <a:pt x="6050" y="1020"/>
                    <a:pt x="5930" y="1124"/>
                    <a:pt x="5804" y="1223"/>
                  </a:cubicBezTo>
                  <a:cubicBezTo>
                    <a:pt x="4775" y="2048"/>
                    <a:pt x="3468" y="2493"/>
                    <a:pt x="2156" y="2493"/>
                  </a:cubicBezTo>
                  <a:cubicBezTo>
                    <a:pt x="1773" y="2493"/>
                    <a:pt x="1390" y="2456"/>
                    <a:pt x="1013" y="2378"/>
                  </a:cubicBezTo>
                  <a:cubicBezTo>
                    <a:pt x="889" y="2352"/>
                    <a:pt x="782" y="2325"/>
                    <a:pt x="690" y="2287"/>
                  </a:cubicBezTo>
                  <a:cubicBezTo>
                    <a:pt x="741" y="2266"/>
                    <a:pt x="788" y="2237"/>
                    <a:pt x="832" y="2200"/>
                  </a:cubicBezTo>
                  <a:cubicBezTo>
                    <a:pt x="944" y="2104"/>
                    <a:pt x="1006" y="1969"/>
                    <a:pt x="1003" y="1830"/>
                  </a:cubicBezTo>
                  <a:cubicBezTo>
                    <a:pt x="997" y="1692"/>
                    <a:pt x="927" y="1562"/>
                    <a:pt x="809" y="1473"/>
                  </a:cubicBezTo>
                  <a:cubicBezTo>
                    <a:pt x="721" y="1406"/>
                    <a:pt x="618" y="1371"/>
                    <a:pt x="515" y="1371"/>
                  </a:cubicBezTo>
                  <a:cubicBezTo>
                    <a:pt x="481" y="1371"/>
                    <a:pt x="447" y="1375"/>
                    <a:pt x="413" y="1383"/>
                  </a:cubicBezTo>
                  <a:cubicBezTo>
                    <a:pt x="170" y="1443"/>
                    <a:pt x="0" y="1701"/>
                    <a:pt x="27" y="1973"/>
                  </a:cubicBezTo>
                  <a:cubicBezTo>
                    <a:pt x="51" y="2183"/>
                    <a:pt x="185" y="2381"/>
                    <a:pt x="395" y="2515"/>
                  </a:cubicBezTo>
                  <a:cubicBezTo>
                    <a:pt x="565" y="2622"/>
                    <a:pt x="760" y="2672"/>
                    <a:pt x="945" y="2709"/>
                  </a:cubicBezTo>
                  <a:cubicBezTo>
                    <a:pt x="1344" y="2792"/>
                    <a:pt x="1750" y="2831"/>
                    <a:pt x="2154" y="2831"/>
                  </a:cubicBezTo>
                  <a:cubicBezTo>
                    <a:pt x="3544" y="2831"/>
                    <a:pt x="4926" y="2361"/>
                    <a:pt x="6016" y="1489"/>
                  </a:cubicBezTo>
                  <a:cubicBezTo>
                    <a:pt x="6143" y="1387"/>
                    <a:pt x="6268" y="1280"/>
                    <a:pt x="6392" y="1173"/>
                  </a:cubicBezTo>
                  <a:cubicBezTo>
                    <a:pt x="6620" y="975"/>
                    <a:pt x="6836" y="788"/>
                    <a:pt x="7079" y="635"/>
                  </a:cubicBezTo>
                  <a:cubicBezTo>
                    <a:pt x="7333" y="473"/>
                    <a:pt x="7593" y="370"/>
                    <a:pt x="7832" y="337"/>
                  </a:cubicBezTo>
                  <a:cubicBezTo>
                    <a:pt x="7924" y="325"/>
                    <a:pt x="7989" y="239"/>
                    <a:pt x="7976" y="146"/>
                  </a:cubicBezTo>
                  <a:cubicBezTo>
                    <a:pt x="7965" y="61"/>
                    <a:pt x="7891" y="0"/>
                    <a:pt x="7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7332725" y="1020978"/>
              <a:ext cx="1055177" cy="27639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2" y="340"/>
                    <a:pt x="12979" y="263"/>
                    <a:pt x="12979" y="170"/>
                  </a:cubicBezTo>
                  <a:cubicBezTo>
                    <a:pt x="12979" y="77"/>
                    <a:pt x="12902" y="1"/>
                    <a:pt x="12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8342853" y="914811"/>
              <a:ext cx="129255" cy="133807"/>
            </a:xfrm>
            <a:custGeom>
              <a:rect b="b" l="l" r="r" t="t"/>
              <a:pathLst>
                <a:path extrusionOk="0" h="1646" w="1590">
                  <a:moveTo>
                    <a:pt x="886" y="339"/>
                  </a:moveTo>
                  <a:cubicBezTo>
                    <a:pt x="987" y="339"/>
                    <a:pt x="1097" y="395"/>
                    <a:pt x="1154" y="485"/>
                  </a:cubicBezTo>
                  <a:cubicBezTo>
                    <a:pt x="1184" y="531"/>
                    <a:pt x="1202" y="584"/>
                    <a:pt x="1209" y="641"/>
                  </a:cubicBezTo>
                  <a:cubicBezTo>
                    <a:pt x="1124" y="661"/>
                    <a:pt x="1039" y="678"/>
                    <a:pt x="959" y="678"/>
                  </a:cubicBezTo>
                  <a:cubicBezTo>
                    <a:pt x="929" y="678"/>
                    <a:pt x="899" y="675"/>
                    <a:pt x="870" y="670"/>
                  </a:cubicBezTo>
                  <a:cubicBezTo>
                    <a:pt x="770" y="649"/>
                    <a:pt x="686" y="576"/>
                    <a:pt x="683" y="506"/>
                  </a:cubicBezTo>
                  <a:cubicBezTo>
                    <a:pt x="681" y="448"/>
                    <a:pt x="732" y="383"/>
                    <a:pt x="799" y="355"/>
                  </a:cubicBezTo>
                  <a:cubicBezTo>
                    <a:pt x="827" y="344"/>
                    <a:pt x="856" y="339"/>
                    <a:pt x="886" y="339"/>
                  </a:cubicBezTo>
                  <a:close/>
                  <a:moveTo>
                    <a:pt x="885" y="0"/>
                  </a:moveTo>
                  <a:cubicBezTo>
                    <a:pt x="812" y="0"/>
                    <a:pt x="740" y="13"/>
                    <a:pt x="673" y="40"/>
                  </a:cubicBezTo>
                  <a:cubicBezTo>
                    <a:pt x="471" y="123"/>
                    <a:pt x="336" y="319"/>
                    <a:pt x="345" y="520"/>
                  </a:cubicBezTo>
                  <a:cubicBezTo>
                    <a:pt x="356" y="779"/>
                    <a:pt x="585" y="959"/>
                    <a:pt x="804" y="1002"/>
                  </a:cubicBezTo>
                  <a:cubicBezTo>
                    <a:pt x="857" y="1012"/>
                    <a:pt x="909" y="1017"/>
                    <a:pt x="961" y="1017"/>
                  </a:cubicBezTo>
                  <a:cubicBezTo>
                    <a:pt x="1009" y="1017"/>
                    <a:pt x="1057" y="1013"/>
                    <a:pt x="1103" y="1006"/>
                  </a:cubicBezTo>
                  <a:lnTo>
                    <a:pt x="1103" y="1006"/>
                  </a:lnTo>
                  <a:cubicBezTo>
                    <a:pt x="1022" y="1110"/>
                    <a:pt x="901" y="1195"/>
                    <a:pt x="758" y="1245"/>
                  </a:cubicBezTo>
                  <a:cubicBezTo>
                    <a:pt x="640" y="1286"/>
                    <a:pt x="508" y="1306"/>
                    <a:pt x="356" y="1306"/>
                  </a:cubicBezTo>
                  <a:cubicBezTo>
                    <a:pt x="304" y="1306"/>
                    <a:pt x="249" y="1304"/>
                    <a:pt x="191" y="1299"/>
                  </a:cubicBezTo>
                  <a:cubicBezTo>
                    <a:pt x="188" y="1299"/>
                    <a:pt x="185" y="1299"/>
                    <a:pt x="182" y="1299"/>
                  </a:cubicBezTo>
                  <a:cubicBezTo>
                    <a:pt x="93" y="1299"/>
                    <a:pt x="16" y="1364"/>
                    <a:pt x="8" y="1454"/>
                  </a:cubicBezTo>
                  <a:cubicBezTo>
                    <a:pt x="0" y="1548"/>
                    <a:pt x="69" y="1629"/>
                    <a:pt x="163" y="1637"/>
                  </a:cubicBezTo>
                  <a:cubicBezTo>
                    <a:pt x="230" y="1643"/>
                    <a:pt x="293" y="1646"/>
                    <a:pt x="355" y="1646"/>
                  </a:cubicBezTo>
                  <a:lnTo>
                    <a:pt x="355" y="1645"/>
                  </a:lnTo>
                  <a:cubicBezTo>
                    <a:pt x="545" y="1645"/>
                    <a:pt x="716" y="1619"/>
                    <a:pt x="870" y="1565"/>
                  </a:cubicBezTo>
                  <a:cubicBezTo>
                    <a:pt x="1129" y="1474"/>
                    <a:pt x="1337" y="1305"/>
                    <a:pt x="1453" y="1089"/>
                  </a:cubicBezTo>
                  <a:cubicBezTo>
                    <a:pt x="1589" y="836"/>
                    <a:pt x="1584" y="527"/>
                    <a:pt x="1440" y="302"/>
                  </a:cubicBezTo>
                  <a:cubicBezTo>
                    <a:pt x="1318" y="112"/>
                    <a:pt x="1099" y="0"/>
                    <a:pt x="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7179084" y="821326"/>
              <a:ext cx="197703" cy="227294"/>
            </a:xfrm>
            <a:custGeom>
              <a:rect b="b" l="l" r="r" t="t"/>
              <a:pathLst>
                <a:path extrusionOk="0" h="2796" w="2432">
                  <a:moveTo>
                    <a:pt x="272" y="1"/>
                  </a:moveTo>
                  <a:cubicBezTo>
                    <a:pt x="236" y="1"/>
                    <a:pt x="201" y="2"/>
                    <a:pt x="166" y="4"/>
                  </a:cubicBezTo>
                  <a:cubicBezTo>
                    <a:pt x="73" y="9"/>
                    <a:pt x="1" y="88"/>
                    <a:pt x="6" y="182"/>
                  </a:cubicBezTo>
                  <a:cubicBezTo>
                    <a:pt x="11" y="274"/>
                    <a:pt x="89" y="342"/>
                    <a:pt x="180" y="342"/>
                  </a:cubicBezTo>
                  <a:cubicBezTo>
                    <a:pt x="182" y="342"/>
                    <a:pt x="183" y="342"/>
                    <a:pt x="185" y="341"/>
                  </a:cubicBezTo>
                  <a:cubicBezTo>
                    <a:pt x="214" y="340"/>
                    <a:pt x="242" y="339"/>
                    <a:pt x="271" y="339"/>
                  </a:cubicBezTo>
                  <a:cubicBezTo>
                    <a:pt x="793" y="339"/>
                    <a:pt x="1319" y="598"/>
                    <a:pt x="1634" y="1014"/>
                  </a:cubicBezTo>
                  <a:cubicBezTo>
                    <a:pt x="1973" y="1464"/>
                    <a:pt x="2076" y="2060"/>
                    <a:pt x="1899" y="2571"/>
                  </a:cubicBezTo>
                  <a:cubicBezTo>
                    <a:pt x="1869" y="2659"/>
                    <a:pt x="1916" y="2755"/>
                    <a:pt x="2004" y="2786"/>
                  </a:cubicBezTo>
                  <a:cubicBezTo>
                    <a:pt x="2022" y="2793"/>
                    <a:pt x="2041" y="2796"/>
                    <a:pt x="2060" y="2796"/>
                  </a:cubicBezTo>
                  <a:cubicBezTo>
                    <a:pt x="2130" y="2796"/>
                    <a:pt x="2195" y="2752"/>
                    <a:pt x="2219" y="2681"/>
                  </a:cubicBezTo>
                  <a:cubicBezTo>
                    <a:pt x="2432" y="2066"/>
                    <a:pt x="2311" y="1348"/>
                    <a:pt x="1904" y="810"/>
                  </a:cubicBezTo>
                  <a:cubicBezTo>
                    <a:pt x="1522" y="304"/>
                    <a:pt x="902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7243386" y="712395"/>
              <a:ext cx="390529" cy="263063"/>
            </a:xfrm>
            <a:custGeom>
              <a:rect b="b" l="l" r="r" t="t"/>
              <a:pathLst>
                <a:path extrusionOk="0" h="3236" w="4804">
                  <a:moveTo>
                    <a:pt x="2630" y="0"/>
                  </a:moveTo>
                  <a:cubicBezTo>
                    <a:pt x="2274" y="0"/>
                    <a:pt x="1904" y="76"/>
                    <a:pt x="1547" y="226"/>
                  </a:cubicBezTo>
                  <a:cubicBezTo>
                    <a:pt x="924" y="488"/>
                    <a:pt x="392" y="966"/>
                    <a:pt x="47" y="1572"/>
                  </a:cubicBezTo>
                  <a:cubicBezTo>
                    <a:pt x="1" y="1653"/>
                    <a:pt x="29" y="1757"/>
                    <a:pt x="110" y="1804"/>
                  </a:cubicBezTo>
                  <a:cubicBezTo>
                    <a:pt x="137" y="1819"/>
                    <a:pt x="166" y="1826"/>
                    <a:pt x="194" y="1826"/>
                  </a:cubicBezTo>
                  <a:cubicBezTo>
                    <a:pt x="253" y="1826"/>
                    <a:pt x="311" y="1795"/>
                    <a:pt x="342" y="1740"/>
                  </a:cubicBezTo>
                  <a:cubicBezTo>
                    <a:pt x="649" y="1199"/>
                    <a:pt x="1124" y="772"/>
                    <a:pt x="1678" y="538"/>
                  </a:cubicBezTo>
                  <a:cubicBezTo>
                    <a:pt x="1993" y="406"/>
                    <a:pt x="2317" y="339"/>
                    <a:pt x="2628" y="339"/>
                  </a:cubicBezTo>
                  <a:cubicBezTo>
                    <a:pt x="2814" y="339"/>
                    <a:pt x="2994" y="363"/>
                    <a:pt x="3165" y="411"/>
                  </a:cubicBezTo>
                  <a:cubicBezTo>
                    <a:pt x="3322" y="456"/>
                    <a:pt x="3470" y="522"/>
                    <a:pt x="3601" y="605"/>
                  </a:cubicBezTo>
                  <a:cubicBezTo>
                    <a:pt x="3609" y="610"/>
                    <a:pt x="3617" y="614"/>
                    <a:pt x="3625" y="617"/>
                  </a:cubicBezTo>
                  <a:cubicBezTo>
                    <a:pt x="3913" y="801"/>
                    <a:pt x="4132" y="1059"/>
                    <a:pt x="4247" y="1346"/>
                  </a:cubicBezTo>
                  <a:cubicBezTo>
                    <a:pt x="4432" y="1816"/>
                    <a:pt x="4306" y="2388"/>
                    <a:pt x="3953" y="2674"/>
                  </a:cubicBezTo>
                  <a:cubicBezTo>
                    <a:pt x="3775" y="2818"/>
                    <a:pt x="3538" y="2897"/>
                    <a:pt x="3299" y="2897"/>
                  </a:cubicBezTo>
                  <a:cubicBezTo>
                    <a:pt x="3216" y="2897"/>
                    <a:pt x="3133" y="2887"/>
                    <a:pt x="3052" y="2868"/>
                  </a:cubicBezTo>
                  <a:cubicBezTo>
                    <a:pt x="2755" y="2797"/>
                    <a:pt x="2498" y="2598"/>
                    <a:pt x="2381" y="2347"/>
                  </a:cubicBezTo>
                  <a:cubicBezTo>
                    <a:pt x="2256" y="2087"/>
                    <a:pt x="2287" y="1761"/>
                    <a:pt x="2454" y="1554"/>
                  </a:cubicBezTo>
                  <a:cubicBezTo>
                    <a:pt x="2574" y="1405"/>
                    <a:pt x="2764" y="1321"/>
                    <a:pt x="2947" y="1321"/>
                  </a:cubicBezTo>
                  <a:cubicBezTo>
                    <a:pt x="3027" y="1321"/>
                    <a:pt x="3106" y="1337"/>
                    <a:pt x="3177" y="1371"/>
                  </a:cubicBezTo>
                  <a:cubicBezTo>
                    <a:pt x="3279" y="1418"/>
                    <a:pt x="3353" y="1496"/>
                    <a:pt x="3375" y="1580"/>
                  </a:cubicBezTo>
                  <a:cubicBezTo>
                    <a:pt x="3396" y="1654"/>
                    <a:pt x="3366" y="1745"/>
                    <a:pt x="3312" y="1774"/>
                  </a:cubicBezTo>
                  <a:cubicBezTo>
                    <a:pt x="3301" y="1780"/>
                    <a:pt x="3287" y="1783"/>
                    <a:pt x="3273" y="1783"/>
                  </a:cubicBezTo>
                  <a:cubicBezTo>
                    <a:pt x="3258" y="1783"/>
                    <a:pt x="3242" y="1780"/>
                    <a:pt x="3228" y="1774"/>
                  </a:cubicBezTo>
                  <a:cubicBezTo>
                    <a:pt x="3214" y="1767"/>
                    <a:pt x="3197" y="1756"/>
                    <a:pt x="3192" y="1743"/>
                  </a:cubicBezTo>
                  <a:cubicBezTo>
                    <a:pt x="3171" y="1669"/>
                    <a:pt x="3103" y="1621"/>
                    <a:pt x="3030" y="1621"/>
                  </a:cubicBezTo>
                  <a:cubicBezTo>
                    <a:pt x="3014" y="1621"/>
                    <a:pt x="2999" y="1623"/>
                    <a:pt x="2983" y="1627"/>
                  </a:cubicBezTo>
                  <a:cubicBezTo>
                    <a:pt x="2893" y="1653"/>
                    <a:pt x="2841" y="1747"/>
                    <a:pt x="2867" y="1836"/>
                  </a:cubicBezTo>
                  <a:cubicBezTo>
                    <a:pt x="2899" y="1948"/>
                    <a:pt x="2983" y="2039"/>
                    <a:pt x="3097" y="2087"/>
                  </a:cubicBezTo>
                  <a:cubicBezTo>
                    <a:pt x="3153" y="2110"/>
                    <a:pt x="3213" y="2122"/>
                    <a:pt x="3272" y="2122"/>
                  </a:cubicBezTo>
                  <a:cubicBezTo>
                    <a:pt x="3343" y="2122"/>
                    <a:pt x="3414" y="2105"/>
                    <a:pt x="3476" y="2071"/>
                  </a:cubicBezTo>
                  <a:cubicBezTo>
                    <a:pt x="3669" y="1964"/>
                    <a:pt x="3764" y="1720"/>
                    <a:pt x="3702" y="1491"/>
                  </a:cubicBezTo>
                  <a:cubicBezTo>
                    <a:pt x="3653" y="1311"/>
                    <a:pt x="3515" y="1156"/>
                    <a:pt x="3323" y="1064"/>
                  </a:cubicBezTo>
                  <a:cubicBezTo>
                    <a:pt x="3205" y="1008"/>
                    <a:pt x="3076" y="982"/>
                    <a:pt x="2947" y="982"/>
                  </a:cubicBezTo>
                  <a:cubicBezTo>
                    <a:pt x="2663" y="982"/>
                    <a:pt x="2376" y="1110"/>
                    <a:pt x="2191" y="1341"/>
                  </a:cubicBezTo>
                  <a:cubicBezTo>
                    <a:pt x="1940" y="1651"/>
                    <a:pt x="1894" y="2113"/>
                    <a:pt x="2075" y="2492"/>
                  </a:cubicBezTo>
                  <a:cubicBezTo>
                    <a:pt x="2236" y="2839"/>
                    <a:pt x="2573" y="3102"/>
                    <a:pt x="2974" y="3198"/>
                  </a:cubicBezTo>
                  <a:cubicBezTo>
                    <a:pt x="3080" y="3223"/>
                    <a:pt x="3189" y="3235"/>
                    <a:pt x="3297" y="3235"/>
                  </a:cubicBezTo>
                  <a:cubicBezTo>
                    <a:pt x="3614" y="3235"/>
                    <a:pt x="3929" y="3130"/>
                    <a:pt x="4166" y="2937"/>
                  </a:cubicBezTo>
                  <a:cubicBezTo>
                    <a:pt x="4638" y="2555"/>
                    <a:pt x="4804" y="1834"/>
                    <a:pt x="4562" y="1220"/>
                  </a:cubicBezTo>
                  <a:cubicBezTo>
                    <a:pt x="4418" y="861"/>
                    <a:pt x="4144" y="540"/>
                    <a:pt x="3785" y="317"/>
                  </a:cubicBezTo>
                  <a:cubicBezTo>
                    <a:pt x="3779" y="313"/>
                    <a:pt x="3770" y="308"/>
                    <a:pt x="3762" y="305"/>
                  </a:cubicBezTo>
                  <a:cubicBezTo>
                    <a:pt x="3608" y="211"/>
                    <a:pt x="3440" y="138"/>
                    <a:pt x="3258" y="85"/>
                  </a:cubicBezTo>
                  <a:cubicBezTo>
                    <a:pt x="3057" y="28"/>
                    <a:pt x="2846" y="0"/>
                    <a:pt x="2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7528719" y="736132"/>
              <a:ext cx="649608" cy="230220"/>
            </a:xfrm>
            <a:custGeom>
              <a:rect b="b" l="l" r="r" t="t"/>
              <a:pathLst>
                <a:path extrusionOk="0" h="2832" w="7991">
                  <a:moveTo>
                    <a:pt x="7475" y="1709"/>
                  </a:moveTo>
                  <a:cubicBezTo>
                    <a:pt x="7482" y="1709"/>
                    <a:pt x="7489" y="1710"/>
                    <a:pt x="7495" y="1712"/>
                  </a:cubicBezTo>
                  <a:cubicBezTo>
                    <a:pt x="7575" y="1732"/>
                    <a:pt x="7636" y="1836"/>
                    <a:pt x="7625" y="1934"/>
                  </a:cubicBezTo>
                  <a:cubicBezTo>
                    <a:pt x="7623" y="1957"/>
                    <a:pt x="7617" y="1982"/>
                    <a:pt x="7608" y="2004"/>
                  </a:cubicBezTo>
                  <a:cubicBezTo>
                    <a:pt x="7581" y="1987"/>
                    <a:pt x="7550" y="1977"/>
                    <a:pt x="7517" y="1977"/>
                  </a:cubicBezTo>
                  <a:cubicBezTo>
                    <a:pt x="7507" y="1977"/>
                    <a:pt x="7498" y="1978"/>
                    <a:pt x="7488" y="1981"/>
                  </a:cubicBezTo>
                  <a:cubicBezTo>
                    <a:pt x="7482" y="1981"/>
                    <a:pt x="7477" y="1982"/>
                    <a:pt x="7472" y="1982"/>
                  </a:cubicBezTo>
                  <a:cubicBezTo>
                    <a:pt x="7442" y="1982"/>
                    <a:pt x="7408" y="1968"/>
                    <a:pt x="7379" y="1943"/>
                  </a:cubicBezTo>
                  <a:cubicBezTo>
                    <a:pt x="7345" y="1914"/>
                    <a:pt x="7326" y="1875"/>
                    <a:pt x="7326" y="1843"/>
                  </a:cubicBezTo>
                  <a:cubicBezTo>
                    <a:pt x="7328" y="1808"/>
                    <a:pt x="7351" y="1770"/>
                    <a:pt x="7386" y="1743"/>
                  </a:cubicBezTo>
                  <a:cubicBezTo>
                    <a:pt x="7415" y="1721"/>
                    <a:pt x="7447" y="1709"/>
                    <a:pt x="7475" y="1709"/>
                  </a:cubicBezTo>
                  <a:close/>
                  <a:moveTo>
                    <a:pt x="184" y="0"/>
                  </a:moveTo>
                  <a:cubicBezTo>
                    <a:pt x="99" y="0"/>
                    <a:pt x="26" y="61"/>
                    <a:pt x="14" y="146"/>
                  </a:cubicBezTo>
                  <a:cubicBezTo>
                    <a:pt x="1" y="239"/>
                    <a:pt x="66" y="325"/>
                    <a:pt x="159" y="337"/>
                  </a:cubicBezTo>
                  <a:cubicBezTo>
                    <a:pt x="397" y="370"/>
                    <a:pt x="657" y="473"/>
                    <a:pt x="912" y="635"/>
                  </a:cubicBezTo>
                  <a:cubicBezTo>
                    <a:pt x="1155" y="788"/>
                    <a:pt x="1370" y="975"/>
                    <a:pt x="1600" y="1173"/>
                  </a:cubicBezTo>
                  <a:cubicBezTo>
                    <a:pt x="1723" y="1280"/>
                    <a:pt x="1846" y="1387"/>
                    <a:pt x="1974" y="1488"/>
                  </a:cubicBezTo>
                  <a:cubicBezTo>
                    <a:pt x="3064" y="2361"/>
                    <a:pt x="4447" y="2831"/>
                    <a:pt x="5835" y="2831"/>
                  </a:cubicBezTo>
                  <a:cubicBezTo>
                    <a:pt x="6241" y="2831"/>
                    <a:pt x="6647" y="2792"/>
                    <a:pt x="7046" y="2709"/>
                  </a:cubicBezTo>
                  <a:cubicBezTo>
                    <a:pt x="7231" y="2672"/>
                    <a:pt x="7425" y="2621"/>
                    <a:pt x="7597" y="2514"/>
                  </a:cubicBezTo>
                  <a:cubicBezTo>
                    <a:pt x="7806" y="2381"/>
                    <a:pt x="7938" y="2183"/>
                    <a:pt x="7963" y="1970"/>
                  </a:cubicBezTo>
                  <a:cubicBezTo>
                    <a:pt x="7990" y="1700"/>
                    <a:pt x="7821" y="1443"/>
                    <a:pt x="7576" y="1383"/>
                  </a:cubicBezTo>
                  <a:cubicBezTo>
                    <a:pt x="7542" y="1375"/>
                    <a:pt x="7509" y="1371"/>
                    <a:pt x="7475" y="1371"/>
                  </a:cubicBezTo>
                  <a:cubicBezTo>
                    <a:pt x="7372" y="1371"/>
                    <a:pt x="7269" y="1406"/>
                    <a:pt x="7181" y="1473"/>
                  </a:cubicBezTo>
                  <a:cubicBezTo>
                    <a:pt x="7064" y="1562"/>
                    <a:pt x="6994" y="1692"/>
                    <a:pt x="6988" y="1832"/>
                  </a:cubicBezTo>
                  <a:cubicBezTo>
                    <a:pt x="6985" y="1969"/>
                    <a:pt x="7047" y="2104"/>
                    <a:pt x="7159" y="2200"/>
                  </a:cubicBezTo>
                  <a:cubicBezTo>
                    <a:pt x="7202" y="2237"/>
                    <a:pt x="7250" y="2266"/>
                    <a:pt x="7301" y="2287"/>
                  </a:cubicBezTo>
                  <a:cubicBezTo>
                    <a:pt x="7208" y="2325"/>
                    <a:pt x="7102" y="2352"/>
                    <a:pt x="6978" y="2378"/>
                  </a:cubicBezTo>
                  <a:cubicBezTo>
                    <a:pt x="6601" y="2456"/>
                    <a:pt x="6218" y="2493"/>
                    <a:pt x="5835" y="2493"/>
                  </a:cubicBezTo>
                  <a:cubicBezTo>
                    <a:pt x="4522" y="2493"/>
                    <a:pt x="3216" y="2048"/>
                    <a:pt x="2185" y="1222"/>
                  </a:cubicBezTo>
                  <a:cubicBezTo>
                    <a:pt x="2061" y="1124"/>
                    <a:pt x="1941" y="1020"/>
                    <a:pt x="1821" y="917"/>
                  </a:cubicBezTo>
                  <a:cubicBezTo>
                    <a:pt x="1593" y="719"/>
                    <a:pt x="1357" y="516"/>
                    <a:pt x="1094" y="349"/>
                  </a:cubicBezTo>
                  <a:cubicBezTo>
                    <a:pt x="794" y="158"/>
                    <a:pt x="496" y="41"/>
                    <a:pt x="205" y="2"/>
                  </a:cubicBezTo>
                  <a:cubicBezTo>
                    <a:pt x="198" y="1"/>
                    <a:pt x="191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7108279" y="591108"/>
              <a:ext cx="171283" cy="169170"/>
            </a:xfrm>
            <a:custGeom>
              <a:rect b="b" l="l" r="r" t="t"/>
              <a:pathLst>
                <a:path extrusionOk="0" h="2081" w="2107">
                  <a:moveTo>
                    <a:pt x="1054" y="0"/>
                  </a:moveTo>
                  <a:lnTo>
                    <a:pt x="1" y="1053"/>
                  </a:lnTo>
                  <a:lnTo>
                    <a:pt x="1054" y="2081"/>
                  </a:lnTo>
                  <a:lnTo>
                    <a:pt x="2107" y="105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1" name="Google Shape;371;p16"/>
          <p:cNvGrpSpPr/>
          <p:nvPr/>
        </p:nvGrpSpPr>
        <p:grpSpPr>
          <a:xfrm rot="10800000">
            <a:off x="3293245" y="4608508"/>
            <a:ext cx="2557513" cy="457511"/>
            <a:chOff x="5914595" y="591108"/>
            <a:chExt cx="2557513" cy="457511"/>
          </a:xfrm>
        </p:grpSpPr>
        <p:sp>
          <p:nvSpPr>
            <p:cNvPr id="372" name="Google Shape;372;p16"/>
            <p:cNvSpPr/>
            <p:nvPr/>
          </p:nvSpPr>
          <p:spPr>
            <a:xfrm>
              <a:off x="5998813" y="1020978"/>
              <a:ext cx="1055177" cy="27639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1" y="77"/>
                    <a:pt x="1" y="170"/>
                  </a:cubicBezTo>
                  <a:cubicBezTo>
                    <a:pt x="1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4" y="340"/>
                    <a:pt x="12980" y="263"/>
                    <a:pt x="12980" y="170"/>
                  </a:cubicBezTo>
                  <a:cubicBezTo>
                    <a:pt x="12980" y="77"/>
                    <a:pt x="12904" y="1"/>
                    <a:pt x="12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5914595" y="914811"/>
              <a:ext cx="129174" cy="133807"/>
            </a:xfrm>
            <a:custGeom>
              <a:rect b="b" l="l" r="r" t="t"/>
              <a:pathLst>
                <a:path extrusionOk="0" h="1646" w="1589">
                  <a:moveTo>
                    <a:pt x="702" y="339"/>
                  </a:moveTo>
                  <a:cubicBezTo>
                    <a:pt x="733" y="339"/>
                    <a:pt x="763" y="344"/>
                    <a:pt x="790" y="355"/>
                  </a:cubicBezTo>
                  <a:cubicBezTo>
                    <a:pt x="857" y="383"/>
                    <a:pt x="909" y="448"/>
                    <a:pt x="906" y="506"/>
                  </a:cubicBezTo>
                  <a:cubicBezTo>
                    <a:pt x="903" y="576"/>
                    <a:pt x="819" y="649"/>
                    <a:pt x="719" y="670"/>
                  </a:cubicBezTo>
                  <a:cubicBezTo>
                    <a:pt x="690" y="675"/>
                    <a:pt x="660" y="678"/>
                    <a:pt x="630" y="678"/>
                  </a:cubicBezTo>
                  <a:cubicBezTo>
                    <a:pt x="550" y="678"/>
                    <a:pt x="465" y="661"/>
                    <a:pt x="380" y="641"/>
                  </a:cubicBezTo>
                  <a:cubicBezTo>
                    <a:pt x="388" y="585"/>
                    <a:pt x="406" y="531"/>
                    <a:pt x="435" y="485"/>
                  </a:cubicBezTo>
                  <a:cubicBezTo>
                    <a:pt x="493" y="395"/>
                    <a:pt x="602" y="339"/>
                    <a:pt x="702" y="339"/>
                  </a:cubicBezTo>
                  <a:close/>
                  <a:moveTo>
                    <a:pt x="704" y="0"/>
                  </a:moveTo>
                  <a:cubicBezTo>
                    <a:pt x="490" y="0"/>
                    <a:pt x="271" y="112"/>
                    <a:pt x="150" y="302"/>
                  </a:cubicBezTo>
                  <a:cubicBezTo>
                    <a:pt x="6" y="527"/>
                    <a:pt x="0" y="836"/>
                    <a:pt x="136" y="1089"/>
                  </a:cubicBezTo>
                  <a:cubicBezTo>
                    <a:pt x="252" y="1305"/>
                    <a:pt x="459" y="1474"/>
                    <a:pt x="719" y="1565"/>
                  </a:cubicBezTo>
                  <a:cubicBezTo>
                    <a:pt x="874" y="1619"/>
                    <a:pt x="1043" y="1646"/>
                    <a:pt x="1234" y="1646"/>
                  </a:cubicBezTo>
                  <a:cubicBezTo>
                    <a:pt x="1297" y="1645"/>
                    <a:pt x="1360" y="1643"/>
                    <a:pt x="1427" y="1637"/>
                  </a:cubicBezTo>
                  <a:cubicBezTo>
                    <a:pt x="1519" y="1629"/>
                    <a:pt x="1588" y="1548"/>
                    <a:pt x="1581" y="1454"/>
                  </a:cubicBezTo>
                  <a:cubicBezTo>
                    <a:pt x="1573" y="1365"/>
                    <a:pt x="1497" y="1299"/>
                    <a:pt x="1409" y="1299"/>
                  </a:cubicBezTo>
                  <a:cubicBezTo>
                    <a:pt x="1406" y="1299"/>
                    <a:pt x="1402" y="1299"/>
                    <a:pt x="1398" y="1299"/>
                  </a:cubicBezTo>
                  <a:cubicBezTo>
                    <a:pt x="1341" y="1304"/>
                    <a:pt x="1286" y="1306"/>
                    <a:pt x="1233" y="1306"/>
                  </a:cubicBezTo>
                  <a:cubicBezTo>
                    <a:pt x="1082" y="1306"/>
                    <a:pt x="948" y="1286"/>
                    <a:pt x="831" y="1245"/>
                  </a:cubicBezTo>
                  <a:cubicBezTo>
                    <a:pt x="689" y="1195"/>
                    <a:pt x="567" y="1110"/>
                    <a:pt x="485" y="1006"/>
                  </a:cubicBezTo>
                  <a:lnTo>
                    <a:pt x="485" y="1006"/>
                  </a:lnTo>
                  <a:cubicBezTo>
                    <a:pt x="532" y="1013"/>
                    <a:pt x="579" y="1017"/>
                    <a:pt x="628" y="1017"/>
                  </a:cubicBezTo>
                  <a:cubicBezTo>
                    <a:pt x="680" y="1017"/>
                    <a:pt x="733" y="1012"/>
                    <a:pt x="786" y="1002"/>
                  </a:cubicBezTo>
                  <a:cubicBezTo>
                    <a:pt x="1005" y="958"/>
                    <a:pt x="1233" y="779"/>
                    <a:pt x="1245" y="520"/>
                  </a:cubicBezTo>
                  <a:cubicBezTo>
                    <a:pt x="1254" y="319"/>
                    <a:pt x="1119" y="122"/>
                    <a:pt x="917" y="40"/>
                  </a:cubicBezTo>
                  <a:cubicBezTo>
                    <a:pt x="849" y="13"/>
                    <a:pt x="777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7009917" y="821326"/>
              <a:ext cx="197622" cy="227294"/>
            </a:xfrm>
            <a:custGeom>
              <a:rect b="b" l="l" r="r" t="t"/>
              <a:pathLst>
                <a:path extrusionOk="0" h="2796" w="2431">
                  <a:moveTo>
                    <a:pt x="2157" y="1"/>
                  </a:moveTo>
                  <a:cubicBezTo>
                    <a:pt x="1524" y="1"/>
                    <a:pt x="909" y="305"/>
                    <a:pt x="528" y="809"/>
                  </a:cubicBezTo>
                  <a:cubicBezTo>
                    <a:pt x="121" y="1348"/>
                    <a:pt x="0" y="2066"/>
                    <a:pt x="212" y="2681"/>
                  </a:cubicBezTo>
                  <a:cubicBezTo>
                    <a:pt x="236" y="2752"/>
                    <a:pt x="302" y="2796"/>
                    <a:pt x="372" y="2796"/>
                  </a:cubicBezTo>
                  <a:cubicBezTo>
                    <a:pt x="390" y="2795"/>
                    <a:pt x="409" y="2793"/>
                    <a:pt x="427" y="2786"/>
                  </a:cubicBezTo>
                  <a:cubicBezTo>
                    <a:pt x="516" y="2755"/>
                    <a:pt x="563" y="2659"/>
                    <a:pt x="532" y="2571"/>
                  </a:cubicBezTo>
                  <a:cubicBezTo>
                    <a:pt x="356" y="2060"/>
                    <a:pt x="458" y="1464"/>
                    <a:pt x="798" y="1014"/>
                  </a:cubicBezTo>
                  <a:cubicBezTo>
                    <a:pt x="1112" y="598"/>
                    <a:pt x="1638" y="339"/>
                    <a:pt x="2160" y="339"/>
                  </a:cubicBezTo>
                  <a:cubicBezTo>
                    <a:pt x="2189" y="339"/>
                    <a:pt x="2218" y="340"/>
                    <a:pt x="2247" y="341"/>
                  </a:cubicBezTo>
                  <a:cubicBezTo>
                    <a:pt x="2248" y="342"/>
                    <a:pt x="2250" y="342"/>
                    <a:pt x="2251" y="342"/>
                  </a:cubicBezTo>
                  <a:cubicBezTo>
                    <a:pt x="2340" y="342"/>
                    <a:pt x="2420" y="273"/>
                    <a:pt x="2425" y="182"/>
                  </a:cubicBezTo>
                  <a:cubicBezTo>
                    <a:pt x="2431" y="88"/>
                    <a:pt x="2359" y="8"/>
                    <a:pt x="2266" y="4"/>
                  </a:cubicBezTo>
                  <a:cubicBezTo>
                    <a:pt x="2230" y="2"/>
                    <a:pt x="2193" y="1"/>
                    <a:pt x="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6752792" y="712477"/>
              <a:ext cx="390610" cy="263063"/>
            </a:xfrm>
            <a:custGeom>
              <a:rect b="b" l="l" r="r" t="t"/>
              <a:pathLst>
                <a:path extrusionOk="0" h="3236" w="4805">
                  <a:moveTo>
                    <a:pt x="2175" y="0"/>
                  </a:moveTo>
                  <a:cubicBezTo>
                    <a:pt x="1958" y="0"/>
                    <a:pt x="1746" y="28"/>
                    <a:pt x="1544" y="85"/>
                  </a:cubicBezTo>
                  <a:cubicBezTo>
                    <a:pt x="1364" y="137"/>
                    <a:pt x="1196" y="210"/>
                    <a:pt x="1043" y="304"/>
                  </a:cubicBezTo>
                  <a:cubicBezTo>
                    <a:pt x="1034" y="307"/>
                    <a:pt x="1025" y="312"/>
                    <a:pt x="1017" y="318"/>
                  </a:cubicBezTo>
                  <a:cubicBezTo>
                    <a:pt x="659" y="540"/>
                    <a:pt x="384" y="860"/>
                    <a:pt x="241" y="1221"/>
                  </a:cubicBezTo>
                  <a:cubicBezTo>
                    <a:pt x="0" y="1832"/>
                    <a:pt x="166" y="2553"/>
                    <a:pt x="636" y="2936"/>
                  </a:cubicBezTo>
                  <a:cubicBezTo>
                    <a:pt x="878" y="3131"/>
                    <a:pt x="1187" y="3235"/>
                    <a:pt x="1502" y="3235"/>
                  </a:cubicBezTo>
                  <a:cubicBezTo>
                    <a:pt x="1612" y="3235"/>
                    <a:pt x="1722" y="3223"/>
                    <a:pt x="1831" y="3197"/>
                  </a:cubicBezTo>
                  <a:cubicBezTo>
                    <a:pt x="2229" y="3102"/>
                    <a:pt x="2564" y="2839"/>
                    <a:pt x="2730" y="2491"/>
                  </a:cubicBezTo>
                  <a:cubicBezTo>
                    <a:pt x="2909" y="2111"/>
                    <a:pt x="2860" y="1649"/>
                    <a:pt x="2612" y="1341"/>
                  </a:cubicBezTo>
                  <a:cubicBezTo>
                    <a:pt x="2426" y="1110"/>
                    <a:pt x="2138" y="981"/>
                    <a:pt x="1855" y="981"/>
                  </a:cubicBezTo>
                  <a:cubicBezTo>
                    <a:pt x="1726" y="981"/>
                    <a:pt x="1599" y="1008"/>
                    <a:pt x="1482" y="1063"/>
                  </a:cubicBezTo>
                  <a:cubicBezTo>
                    <a:pt x="1290" y="1155"/>
                    <a:pt x="1151" y="1311"/>
                    <a:pt x="1103" y="1487"/>
                  </a:cubicBezTo>
                  <a:cubicBezTo>
                    <a:pt x="1039" y="1711"/>
                    <a:pt x="1134" y="1962"/>
                    <a:pt x="1328" y="2071"/>
                  </a:cubicBezTo>
                  <a:cubicBezTo>
                    <a:pt x="1388" y="2105"/>
                    <a:pt x="1458" y="2122"/>
                    <a:pt x="1529" y="2122"/>
                  </a:cubicBezTo>
                  <a:cubicBezTo>
                    <a:pt x="1588" y="2122"/>
                    <a:pt x="1648" y="2110"/>
                    <a:pt x="1704" y="2086"/>
                  </a:cubicBezTo>
                  <a:cubicBezTo>
                    <a:pt x="1818" y="2039"/>
                    <a:pt x="1903" y="1947"/>
                    <a:pt x="1935" y="1836"/>
                  </a:cubicBezTo>
                  <a:cubicBezTo>
                    <a:pt x="1961" y="1746"/>
                    <a:pt x="1909" y="1652"/>
                    <a:pt x="1820" y="1626"/>
                  </a:cubicBezTo>
                  <a:cubicBezTo>
                    <a:pt x="1804" y="1622"/>
                    <a:pt x="1788" y="1620"/>
                    <a:pt x="1772" y="1620"/>
                  </a:cubicBezTo>
                  <a:cubicBezTo>
                    <a:pt x="1699" y="1620"/>
                    <a:pt x="1631" y="1668"/>
                    <a:pt x="1609" y="1743"/>
                  </a:cubicBezTo>
                  <a:cubicBezTo>
                    <a:pt x="1606" y="1756"/>
                    <a:pt x="1589" y="1767"/>
                    <a:pt x="1574" y="1773"/>
                  </a:cubicBezTo>
                  <a:cubicBezTo>
                    <a:pt x="1558" y="1779"/>
                    <a:pt x="1541" y="1782"/>
                    <a:pt x="1526" y="1782"/>
                  </a:cubicBezTo>
                  <a:cubicBezTo>
                    <a:pt x="1513" y="1782"/>
                    <a:pt x="1501" y="1780"/>
                    <a:pt x="1492" y="1775"/>
                  </a:cubicBezTo>
                  <a:cubicBezTo>
                    <a:pt x="1436" y="1744"/>
                    <a:pt x="1407" y="1654"/>
                    <a:pt x="1430" y="1579"/>
                  </a:cubicBezTo>
                  <a:cubicBezTo>
                    <a:pt x="1452" y="1496"/>
                    <a:pt x="1526" y="1418"/>
                    <a:pt x="1627" y="1371"/>
                  </a:cubicBezTo>
                  <a:cubicBezTo>
                    <a:pt x="1698" y="1337"/>
                    <a:pt x="1777" y="1321"/>
                    <a:pt x="1857" y="1321"/>
                  </a:cubicBezTo>
                  <a:cubicBezTo>
                    <a:pt x="2039" y="1321"/>
                    <a:pt x="2229" y="1405"/>
                    <a:pt x="2348" y="1554"/>
                  </a:cubicBezTo>
                  <a:cubicBezTo>
                    <a:pt x="2515" y="1761"/>
                    <a:pt x="2546" y="2086"/>
                    <a:pt x="2424" y="2346"/>
                  </a:cubicBezTo>
                  <a:cubicBezTo>
                    <a:pt x="2303" y="2601"/>
                    <a:pt x="2051" y="2796"/>
                    <a:pt x="1753" y="2867"/>
                  </a:cubicBezTo>
                  <a:cubicBezTo>
                    <a:pt x="1672" y="2886"/>
                    <a:pt x="1588" y="2896"/>
                    <a:pt x="1506" y="2896"/>
                  </a:cubicBezTo>
                  <a:cubicBezTo>
                    <a:pt x="1266" y="2896"/>
                    <a:pt x="1029" y="2817"/>
                    <a:pt x="850" y="2674"/>
                  </a:cubicBezTo>
                  <a:cubicBezTo>
                    <a:pt x="497" y="2386"/>
                    <a:pt x="371" y="1815"/>
                    <a:pt x="556" y="1345"/>
                  </a:cubicBezTo>
                  <a:cubicBezTo>
                    <a:pt x="669" y="1059"/>
                    <a:pt x="890" y="801"/>
                    <a:pt x="1175" y="618"/>
                  </a:cubicBezTo>
                  <a:cubicBezTo>
                    <a:pt x="1184" y="615"/>
                    <a:pt x="1192" y="610"/>
                    <a:pt x="1201" y="605"/>
                  </a:cubicBezTo>
                  <a:cubicBezTo>
                    <a:pt x="1332" y="522"/>
                    <a:pt x="1479" y="457"/>
                    <a:pt x="1636" y="411"/>
                  </a:cubicBezTo>
                  <a:cubicBezTo>
                    <a:pt x="1809" y="363"/>
                    <a:pt x="1991" y="339"/>
                    <a:pt x="2177" y="339"/>
                  </a:cubicBezTo>
                  <a:cubicBezTo>
                    <a:pt x="2488" y="339"/>
                    <a:pt x="2812" y="406"/>
                    <a:pt x="3125" y="537"/>
                  </a:cubicBezTo>
                  <a:cubicBezTo>
                    <a:pt x="3679" y="772"/>
                    <a:pt x="4154" y="1198"/>
                    <a:pt x="4464" y="1738"/>
                  </a:cubicBezTo>
                  <a:cubicBezTo>
                    <a:pt x="4495" y="1793"/>
                    <a:pt x="4552" y="1823"/>
                    <a:pt x="4610" y="1823"/>
                  </a:cubicBezTo>
                  <a:cubicBezTo>
                    <a:pt x="4639" y="1823"/>
                    <a:pt x="4668" y="1816"/>
                    <a:pt x="4694" y="1800"/>
                  </a:cubicBezTo>
                  <a:cubicBezTo>
                    <a:pt x="4776" y="1754"/>
                    <a:pt x="4804" y="1650"/>
                    <a:pt x="4758" y="1570"/>
                  </a:cubicBezTo>
                  <a:cubicBezTo>
                    <a:pt x="4412" y="965"/>
                    <a:pt x="3879" y="488"/>
                    <a:pt x="3256" y="225"/>
                  </a:cubicBezTo>
                  <a:cubicBezTo>
                    <a:pt x="2901" y="76"/>
                    <a:pt x="2532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6208383" y="736132"/>
              <a:ext cx="649446" cy="230220"/>
            </a:xfrm>
            <a:custGeom>
              <a:rect b="b" l="l" r="r" t="t"/>
              <a:pathLst>
                <a:path extrusionOk="0" h="2832" w="7989">
                  <a:moveTo>
                    <a:pt x="516" y="1709"/>
                  </a:moveTo>
                  <a:cubicBezTo>
                    <a:pt x="544" y="1709"/>
                    <a:pt x="576" y="1721"/>
                    <a:pt x="604" y="1743"/>
                  </a:cubicBezTo>
                  <a:cubicBezTo>
                    <a:pt x="640" y="1770"/>
                    <a:pt x="663" y="1808"/>
                    <a:pt x="664" y="1840"/>
                  </a:cubicBezTo>
                  <a:cubicBezTo>
                    <a:pt x="665" y="1875"/>
                    <a:pt x="645" y="1914"/>
                    <a:pt x="611" y="1943"/>
                  </a:cubicBezTo>
                  <a:cubicBezTo>
                    <a:pt x="582" y="1967"/>
                    <a:pt x="549" y="1981"/>
                    <a:pt x="519" y="1981"/>
                  </a:cubicBezTo>
                  <a:cubicBezTo>
                    <a:pt x="513" y="1981"/>
                    <a:pt x="508" y="1980"/>
                    <a:pt x="502" y="1979"/>
                  </a:cubicBezTo>
                  <a:cubicBezTo>
                    <a:pt x="493" y="1978"/>
                    <a:pt x="484" y="1977"/>
                    <a:pt x="475" y="1977"/>
                  </a:cubicBezTo>
                  <a:cubicBezTo>
                    <a:pt x="441" y="1977"/>
                    <a:pt x="409" y="1987"/>
                    <a:pt x="381" y="2004"/>
                  </a:cubicBezTo>
                  <a:cubicBezTo>
                    <a:pt x="373" y="1982"/>
                    <a:pt x="368" y="1959"/>
                    <a:pt x="364" y="1935"/>
                  </a:cubicBezTo>
                  <a:cubicBezTo>
                    <a:pt x="354" y="1836"/>
                    <a:pt x="415" y="1731"/>
                    <a:pt x="493" y="1713"/>
                  </a:cubicBezTo>
                  <a:cubicBezTo>
                    <a:pt x="500" y="1710"/>
                    <a:pt x="508" y="1709"/>
                    <a:pt x="516" y="1709"/>
                  </a:cubicBezTo>
                  <a:close/>
                  <a:moveTo>
                    <a:pt x="7807" y="0"/>
                  </a:moveTo>
                  <a:cubicBezTo>
                    <a:pt x="7800" y="0"/>
                    <a:pt x="7793" y="1"/>
                    <a:pt x="7785" y="2"/>
                  </a:cubicBezTo>
                  <a:cubicBezTo>
                    <a:pt x="7495" y="41"/>
                    <a:pt x="7196" y="159"/>
                    <a:pt x="6897" y="349"/>
                  </a:cubicBezTo>
                  <a:cubicBezTo>
                    <a:pt x="6633" y="516"/>
                    <a:pt x="6398" y="719"/>
                    <a:pt x="6169" y="916"/>
                  </a:cubicBezTo>
                  <a:cubicBezTo>
                    <a:pt x="6050" y="1020"/>
                    <a:pt x="5930" y="1124"/>
                    <a:pt x="5804" y="1223"/>
                  </a:cubicBezTo>
                  <a:cubicBezTo>
                    <a:pt x="4775" y="2048"/>
                    <a:pt x="3468" y="2493"/>
                    <a:pt x="2156" y="2493"/>
                  </a:cubicBezTo>
                  <a:cubicBezTo>
                    <a:pt x="1773" y="2493"/>
                    <a:pt x="1390" y="2456"/>
                    <a:pt x="1013" y="2378"/>
                  </a:cubicBezTo>
                  <a:cubicBezTo>
                    <a:pt x="889" y="2352"/>
                    <a:pt x="782" y="2325"/>
                    <a:pt x="690" y="2287"/>
                  </a:cubicBezTo>
                  <a:cubicBezTo>
                    <a:pt x="741" y="2266"/>
                    <a:pt x="788" y="2237"/>
                    <a:pt x="832" y="2200"/>
                  </a:cubicBezTo>
                  <a:cubicBezTo>
                    <a:pt x="944" y="2104"/>
                    <a:pt x="1006" y="1969"/>
                    <a:pt x="1003" y="1830"/>
                  </a:cubicBezTo>
                  <a:cubicBezTo>
                    <a:pt x="997" y="1692"/>
                    <a:pt x="927" y="1562"/>
                    <a:pt x="809" y="1473"/>
                  </a:cubicBezTo>
                  <a:cubicBezTo>
                    <a:pt x="721" y="1406"/>
                    <a:pt x="618" y="1371"/>
                    <a:pt x="515" y="1371"/>
                  </a:cubicBezTo>
                  <a:cubicBezTo>
                    <a:pt x="481" y="1371"/>
                    <a:pt x="447" y="1375"/>
                    <a:pt x="413" y="1383"/>
                  </a:cubicBezTo>
                  <a:cubicBezTo>
                    <a:pt x="170" y="1443"/>
                    <a:pt x="0" y="1701"/>
                    <a:pt x="27" y="1973"/>
                  </a:cubicBezTo>
                  <a:cubicBezTo>
                    <a:pt x="51" y="2183"/>
                    <a:pt x="185" y="2381"/>
                    <a:pt x="395" y="2515"/>
                  </a:cubicBezTo>
                  <a:cubicBezTo>
                    <a:pt x="565" y="2622"/>
                    <a:pt x="760" y="2672"/>
                    <a:pt x="945" y="2709"/>
                  </a:cubicBezTo>
                  <a:cubicBezTo>
                    <a:pt x="1344" y="2792"/>
                    <a:pt x="1750" y="2831"/>
                    <a:pt x="2154" y="2831"/>
                  </a:cubicBezTo>
                  <a:cubicBezTo>
                    <a:pt x="3544" y="2831"/>
                    <a:pt x="4926" y="2361"/>
                    <a:pt x="6016" y="1489"/>
                  </a:cubicBezTo>
                  <a:cubicBezTo>
                    <a:pt x="6143" y="1387"/>
                    <a:pt x="6268" y="1280"/>
                    <a:pt x="6392" y="1173"/>
                  </a:cubicBezTo>
                  <a:cubicBezTo>
                    <a:pt x="6620" y="975"/>
                    <a:pt x="6836" y="788"/>
                    <a:pt x="7079" y="635"/>
                  </a:cubicBezTo>
                  <a:cubicBezTo>
                    <a:pt x="7333" y="473"/>
                    <a:pt x="7593" y="370"/>
                    <a:pt x="7832" y="337"/>
                  </a:cubicBezTo>
                  <a:cubicBezTo>
                    <a:pt x="7924" y="325"/>
                    <a:pt x="7989" y="239"/>
                    <a:pt x="7976" y="146"/>
                  </a:cubicBezTo>
                  <a:cubicBezTo>
                    <a:pt x="7965" y="61"/>
                    <a:pt x="7891" y="0"/>
                    <a:pt x="7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7332725" y="1020978"/>
              <a:ext cx="1055177" cy="27639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2" y="340"/>
                    <a:pt x="12979" y="263"/>
                    <a:pt x="12979" y="170"/>
                  </a:cubicBezTo>
                  <a:cubicBezTo>
                    <a:pt x="12979" y="77"/>
                    <a:pt x="12902" y="1"/>
                    <a:pt x="12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8342853" y="914811"/>
              <a:ext cx="129255" cy="133807"/>
            </a:xfrm>
            <a:custGeom>
              <a:rect b="b" l="l" r="r" t="t"/>
              <a:pathLst>
                <a:path extrusionOk="0" h="1646" w="1590">
                  <a:moveTo>
                    <a:pt x="886" y="339"/>
                  </a:moveTo>
                  <a:cubicBezTo>
                    <a:pt x="987" y="339"/>
                    <a:pt x="1097" y="395"/>
                    <a:pt x="1154" y="485"/>
                  </a:cubicBezTo>
                  <a:cubicBezTo>
                    <a:pt x="1184" y="531"/>
                    <a:pt x="1202" y="584"/>
                    <a:pt x="1209" y="641"/>
                  </a:cubicBezTo>
                  <a:cubicBezTo>
                    <a:pt x="1124" y="661"/>
                    <a:pt x="1039" y="678"/>
                    <a:pt x="959" y="678"/>
                  </a:cubicBezTo>
                  <a:cubicBezTo>
                    <a:pt x="929" y="678"/>
                    <a:pt x="899" y="675"/>
                    <a:pt x="870" y="670"/>
                  </a:cubicBezTo>
                  <a:cubicBezTo>
                    <a:pt x="770" y="649"/>
                    <a:pt x="686" y="576"/>
                    <a:pt x="683" y="506"/>
                  </a:cubicBezTo>
                  <a:cubicBezTo>
                    <a:pt x="681" y="448"/>
                    <a:pt x="732" y="383"/>
                    <a:pt x="799" y="355"/>
                  </a:cubicBezTo>
                  <a:cubicBezTo>
                    <a:pt x="827" y="344"/>
                    <a:pt x="856" y="339"/>
                    <a:pt x="886" y="339"/>
                  </a:cubicBezTo>
                  <a:close/>
                  <a:moveTo>
                    <a:pt x="885" y="0"/>
                  </a:moveTo>
                  <a:cubicBezTo>
                    <a:pt x="812" y="0"/>
                    <a:pt x="740" y="13"/>
                    <a:pt x="673" y="40"/>
                  </a:cubicBezTo>
                  <a:cubicBezTo>
                    <a:pt x="471" y="123"/>
                    <a:pt x="336" y="319"/>
                    <a:pt x="345" y="520"/>
                  </a:cubicBezTo>
                  <a:cubicBezTo>
                    <a:pt x="356" y="779"/>
                    <a:pt x="585" y="959"/>
                    <a:pt x="804" y="1002"/>
                  </a:cubicBezTo>
                  <a:cubicBezTo>
                    <a:pt x="857" y="1012"/>
                    <a:pt x="909" y="1017"/>
                    <a:pt x="961" y="1017"/>
                  </a:cubicBezTo>
                  <a:cubicBezTo>
                    <a:pt x="1009" y="1017"/>
                    <a:pt x="1057" y="1013"/>
                    <a:pt x="1103" y="1006"/>
                  </a:cubicBezTo>
                  <a:lnTo>
                    <a:pt x="1103" y="1006"/>
                  </a:lnTo>
                  <a:cubicBezTo>
                    <a:pt x="1022" y="1110"/>
                    <a:pt x="901" y="1195"/>
                    <a:pt x="758" y="1245"/>
                  </a:cubicBezTo>
                  <a:cubicBezTo>
                    <a:pt x="640" y="1286"/>
                    <a:pt x="508" y="1306"/>
                    <a:pt x="356" y="1306"/>
                  </a:cubicBezTo>
                  <a:cubicBezTo>
                    <a:pt x="304" y="1306"/>
                    <a:pt x="249" y="1304"/>
                    <a:pt x="191" y="1299"/>
                  </a:cubicBezTo>
                  <a:cubicBezTo>
                    <a:pt x="188" y="1299"/>
                    <a:pt x="185" y="1299"/>
                    <a:pt x="182" y="1299"/>
                  </a:cubicBezTo>
                  <a:cubicBezTo>
                    <a:pt x="93" y="1299"/>
                    <a:pt x="16" y="1364"/>
                    <a:pt x="8" y="1454"/>
                  </a:cubicBezTo>
                  <a:cubicBezTo>
                    <a:pt x="0" y="1548"/>
                    <a:pt x="69" y="1629"/>
                    <a:pt x="163" y="1637"/>
                  </a:cubicBezTo>
                  <a:cubicBezTo>
                    <a:pt x="230" y="1643"/>
                    <a:pt x="293" y="1646"/>
                    <a:pt x="355" y="1646"/>
                  </a:cubicBezTo>
                  <a:lnTo>
                    <a:pt x="355" y="1645"/>
                  </a:lnTo>
                  <a:cubicBezTo>
                    <a:pt x="545" y="1645"/>
                    <a:pt x="716" y="1619"/>
                    <a:pt x="870" y="1565"/>
                  </a:cubicBezTo>
                  <a:cubicBezTo>
                    <a:pt x="1129" y="1474"/>
                    <a:pt x="1337" y="1305"/>
                    <a:pt x="1453" y="1089"/>
                  </a:cubicBezTo>
                  <a:cubicBezTo>
                    <a:pt x="1589" y="836"/>
                    <a:pt x="1584" y="527"/>
                    <a:pt x="1440" y="302"/>
                  </a:cubicBezTo>
                  <a:cubicBezTo>
                    <a:pt x="1318" y="112"/>
                    <a:pt x="1099" y="0"/>
                    <a:pt x="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7179084" y="821326"/>
              <a:ext cx="197703" cy="227294"/>
            </a:xfrm>
            <a:custGeom>
              <a:rect b="b" l="l" r="r" t="t"/>
              <a:pathLst>
                <a:path extrusionOk="0" h="2796" w="2432">
                  <a:moveTo>
                    <a:pt x="272" y="1"/>
                  </a:moveTo>
                  <a:cubicBezTo>
                    <a:pt x="236" y="1"/>
                    <a:pt x="201" y="2"/>
                    <a:pt x="166" y="4"/>
                  </a:cubicBezTo>
                  <a:cubicBezTo>
                    <a:pt x="73" y="9"/>
                    <a:pt x="1" y="88"/>
                    <a:pt x="6" y="182"/>
                  </a:cubicBezTo>
                  <a:cubicBezTo>
                    <a:pt x="11" y="274"/>
                    <a:pt x="89" y="342"/>
                    <a:pt x="180" y="342"/>
                  </a:cubicBezTo>
                  <a:cubicBezTo>
                    <a:pt x="182" y="342"/>
                    <a:pt x="183" y="342"/>
                    <a:pt x="185" y="341"/>
                  </a:cubicBezTo>
                  <a:cubicBezTo>
                    <a:pt x="214" y="340"/>
                    <a:pt x="242" y="339"/>
                    <a:pt x="271" y="339"/>
                  </a:cubicBezTo>
                  <a:cubicBezTo>
                    <a:pt x="793" y="339"/>
                    <a:pt x="1319" y="598"/>
                    <a:pt x="1634" y="1014"/>
                  </a:cubicBezTo>
                  <a:cubicBezTo>
                    <a:pt x="1973" y="1464"/>
                    <a:pt x="2076" y="2060"/>
                    <a:pt x="1899" y="2571"/>
                  </a:cubicBezTo>
                  <a:cubicBezTo>
                    <a:pt x="1869" y="2659"/>
                    <a:pt x="1916" y="2755"/>
                    <a:pt x="2004" y="2786"/>
                  </a:cubicBezTo>
                  <a:cubicBezTo>
                    <a:pt x="2022" y="2793"/>
                    <a:pt x="2041" y="2796"/>
                    <a:pt x="2060" y="2796"/>
                  </a:cubicBezTo>
                  <a:cubicBezTo>
                    <a:pt x="2130" y="2796"/>
                    <a:pt x="2195" y="2752"/>
                    <a:pt x="2219" y="2681"/>
                  </a:cubicBezTo>
                  <a:cubicBezTo>
                    <a:pt x="2432" y="2066"/>
                    <a:pt x="2311" y="1348"/>
                    <a:pt x="1904" y="810"/>
                  </a:cubicBezTo>
                  <a:cubicBezTo>
                    <a:pt x="1522" y="304"/>
                    <a:pt x="902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7243386" y="712395"/>
              <a:ext cx="390529" cy="263063"/>
            </a:xfrm>
            <a:custGeom>
              <a:rect b="b" l="l" r="r" t="t"/>
              <a:pathLst>
                <a:path extrusionOk="0" h="3236" w="4804">
                  <a:moveTo>
                    <a:pt x="2630" y="0"/>
                  </a:moveTo>
                  <a:cubicBezTo>
                    <a:pt x="2274" y="0"/>
                    <a:pt x="1904" y="76"/>
                    <a:pt x="1547" y="226"/>
                  </a:cubicBezTo>
                  <a:cubicBezTo>
                    <a:pt x="924" y="488"/>
                    <a:pt x="392" y="966"/>
                    <a:pt x="47" y="1572"/>
                  </a:cubicBezTo>
                  <a:cubicBezTo>
                    <a:pt x="1" y="1653"/>
                    <a:pt x="29" y="1757"/>
                    <a:pt x="110" y="1804"/>
                  </a:cubicBezTo>
                  <a:cubicBezTo>
                    <a:pt x="137" y="1819"/>
                    <a:pt x="166" y="1826"/>
                    <a:pt x="194" y="1826"/>
                  </a:cubicBezTo>
                  <a:cubicBezTo>
                    <a:pt x="253" y="1826"/>
                    <a:pt x="311" y="1795"/>
                    <a:pt x="342" y="1740"/>
                  </a:cubicBezTo>
                  <a:cubicBezTo>
                    <a:pt x="649" y="1199"/>
                    <a:pt x="1124" y="772"/>
                    <a:pt x="1678" y="538"/>
                  </a:cubicBezTo>
                  <a:cubicBezTo>
                    <a:pt x="1993" y="406"/>
                    <a:pt x="2317" y="339"/>
                    <a:pt x="2628" y="339"/>
                  </a:cubicBezTo>
                  <a:cubicBezTo>
                    <a:pt x="2814" y="339"/>
                    <a:pt x="2994" y="363"/>
                    <a:pt x="3165" y="411"/>
                  </a:cubicBezTo>
                  <a:cubicBezTo>
                    <a:pt x="3322" y="456"/>
                    <a:pt x="3470" y="522"/>
                    <a:pt x="3601" y="605"/>
                  </a:cubicBezTo>
                  <a:cubicBezTo>
                    <a:pt x="3609" y="610"/>
                    <a:pt x="3617" y="614"/>
                    <a:pt x="3625" y="617"/>
                  </a:cubicBezTo>
                  <a:cubicBezTo>
                    <a:pt x="3913" y="801"/>
                    <a:pt x="4132" y="1059"/>
                    <a:pt x="4247" y="1346"/>
                  </a:cubicBezTo>
                  <a:cubicBezTo>
                    <a:pt x="4432" y="1816"/>
                    <a:pt x="4306" y="2388"/>
                    <a:pt x="3953" y="2674"/>
                  </a:cubicBezTo>
                  <a:cubicBezTo>
                    <a:pt x="3775" y="2818"/>
                    <a:pt x="3538" y="2897"/>
                    <a:pt x="3299" y="2897"/>
                  </a:cubicBezTo>
                  <a:cubicBezTo>
                    <a:pt x="3216" y="2897"/>
                    <a:pt x="3133" y="2887"/>
                    <a:pt x="3052" y="2868"/>
                  </a:cubicBezTo>
                  <a:cubicBezTo>
                    <a:pt x="2755" y="2797"/>
                    <a:pt x="2498" y="2598"/>
                    <a:pt x="2381" y="2347"/>
                  </a:cubicBezTo>
                  <a:cubicBezTo>
                    <a:pt x="2256" y="2087"/>
                    <a:pt x="2287" y="1761"/>
                    <a:pt x="2454" y="1554"/>
                  </a:cubicBezTo>
                  <a:cubicBezTo>
                    <a:pt x="2574" y="1405"/>
                    <a:pt x="2764" y="1321"/>
                    <a:pt x="2947" y="1321"/>
                  </a:cubicBezTo>
                  <a:cubicBezTo>
                    <a:pt x="3027" y="1321"/>
                    <a:pt x="3106" y="1337"/>
                    <a:pt x="3177" y="1371"/>
                  </a:cubicBezTo>
                  <a:cubicBezTo>
                    <a:pt x="3279" y="1418"/>
                    <a:pt x="3353" y="1496"/>
                    <a:pt x="3375" y="1580"/>
                  </a:cubicBezTo>
                  <a:cubicBezTo>
                    <a:pt x="3396" y="1654"/>
                    <a:pt x="3366" y="1745"/>
                    <a:pt x="3312" y="1774"/>
                  </a:cubicBezTo>
                  <a:cubicBezTo>
                    <a:pt x="3301" y="1780"/>
                    <a:pt x="3287" y="1783"/>
                    <a:pt x="3273" y="1783"/>
                  </a:cubicBezTo>
                  <a:cubicBezTo>
                    <a:pt x="3258" y="1783"/>
                    <a:pt x="3242" y="1780"/>
                    <a:pt x="3228" y="1774"/>
                  </a:cubicBezTo>
                  <a:cubicBezTo>
                    <a:pt x="3214" y="1767"/>
                    <a:pt x="3197" y="1756"/>
                    <a:pt x="3192" y="1743"/>
                  </a:cubicBezTo>
                  <a:cubicBezTo>
                    <a:pt x="3171" y="1669"/>
                    <a:pt x="3103" y="1621"/>
                    <a:pt x="3030" y="1621"/>
                  </a:cubicBezTo>
                  <a:cubicBezTo>
                    <a:pt x="3014" y="1621"/>
                    <a:pt x="2999" y="1623"/>
                    <a:pt x="2983" y="1627"/>
                  </a:cubicBezTo>
                  <a:cubicBezTo>
                    <a:pt x="2893" y="1653"/>
                    <a:pt x="2841" y="1747"/>
                    <a:pt x="2867" y="1836"/>
                  </a:cubicBezTo>
                  <a:cubicBezTo>
                    <a:pt x="2899" y="1948"/>
                    <a:pt x="2983" y="2039"/>
                    <a:pt x="3097" y="2087"/>
                  </a:cubicBezTo>
                  <a:cubicBezTo>
                    <a:pt x="3153" y="2110"/>
                    <a:pt x="3213" y="2122"/>
                    <a:pt x="3272" y="2122"/>
                  </a:cubicBezTo>
                  <a:cubicBezTo>
                    <a:pt x="3343" y="2122"/>
                    <a:pt x="3414" y="2105"/>
                    <a:pt x="3476" y="2071"/>
                  </a:cubicBezTo>
                  <a:cubicBezTo>
                    <a:pt x="3669" y="1964"/>
                    <a:pt x="3764" y="1720"/>
                    <a:pt x="3702" y="1491"/>
                  </a:cubicBezTo>
                  <a:cubicBezTo>
                    <a:pt x="3653" y="1311"/>
                    <a:pt x="3515" y="1156"/>
                    <a:pt x="3323" y="1064"/>
                  </a:cubicBezTo>
                  <a:cubicBezTo>
                    <a:pt x="3205" y="1008"/>
                    <a:pt x="3076" y="982"/>
                    <a:pt x="2947" y="982"/>
                  </a:cubicBezTo>
                  <a:cubicBezTo>
                    <a:pt x="2663" y="982"/>
                    <a:pt x="2376" y="1110"/>
                    <a:pt x="2191" y="1341"/>
                  </a:cubicBezTo>
                  <a:cubicBezTo>
                    <a:pt x="1940" y="1651"/>
                    <a:pt x="1894" y="2113"/>
                    <a:pt x="2075" y="2492"/>
                  </a:cubicBezTo>
                  <a:cubicBezTo>
                    <a:pt x="2236" y="2839"/>
                    <a:pt x="2573" y="3102"/>
                    <a:pt x="2974" y="3198"/>
                  </a:cubicBezTo>
                  <a:cubicBezTo>
                    <a:pt x="3080" y="3223"/>
                    <a:pt x="3189" y="3235"/>
                    <a:pt x="3297" y="3235"/>
                  </a:cubicBezTo>
                  <a:cubicBezTo>
                    <a:pt x="3614" y="3235"/>
                    <a:pt x="3929" y="3130"/>
                    <a:pt x="4166" y="2937"/>
                  </a:cubicBezTo>
                  <a:cubicBezTo>
                    <a:pt x="4638" y="2555"/>
                    <a:pt x="4804" y="1834"/>
                    <a:pt x="4562" y="1220"/>
                  </a:cubicBezTo>
                  <a:cubicBezTo>
                    <a:pt x="4418" y="861"/>
                    <a:pt x="4144" y="540"/>
                    <a:pt x="3785" y="317"/>
                  </a:cubicBezTo>
                  <a:cubicBezTo>
                    <a:pt x="3779" y="313"/>
                    <a:pt x="3770" y="308"/>
                    <a:pt x="3762" y="305"/>
                  </a:cubicBezTo>
                  <a:cubicBezTo>
                    <a:pt x="3608" y="211"/>
                    <a:pt x="3440" y="138"/>
                    <a:pt x="3258" y="85"/>
                  </a:cubicBezTo>
                  <a:cubicBezTo>
                    <a:pt x="3057" y="28"/>
                    <a:pt x="2846" y="0"/>
                    <a:pt x="2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7528719" y="736132"/>
              <a:ext cx="649608" cy="230220"/>
            </a:xfrm>
            <a:custGeom>
              <a:rect b="b" l="l" r="r" t="t"/>
              <a:pathLst>
                <a:path extrusionOk="0" h="2832" w="7991">
                  <a:moveTo>
                    <a:pt x="7475" y="1709"/>
                  </a:moveTo>
                  <a:cubicBezTo>
                    <a:pt x="7482" y="1709"/>
                    <a:pt x="7489" y="1710"/>
                    <a:pt x="7495" y="1712"/>
                  </a:cubicBezTo>
                  <a:cubicBezTo>
                    <a:pt x="7575" y="1732"/>
                    <a:pt x="7636" y="1836"/>
                    <a:pt x="7625" y="1934"/>
                  </a:cubicBezTo>
                  <a:cubicBezTo>
                    <a:pt x="7623" y="1957"/>
                    <a:pt x="7617" y="1982"/>
                    <a:pt x="7608" y="2004"/>
                  </a:cubicBezTo>
                  <a:cubicBezTo>
                    <a:pt x="7581" y="1987"/>
                    <a:pt x="7550" y="1977"/>
                    <a:pt x="7517" y="1977"/>
                  </a:cubicBezTo>
                  <a:cubicBezTo>
                    <a:pt x="7507" y="1977"/>
                    <a:pt x="7498" y="1978"/>
                    <a:pt x="7488" y="1981"/>
                  </a:cubicBezTo>
                  <a:cubicBezTo>
                    <a:pt x="7482" y="1981"/>
                    <a:pt x="7477" y="1982"/>
                    <a:pt x="7472" y="1982"/>
                  </a:cubicBezTo>
                  <a:cubicBezTo>
                    <a:pt x="7442" y="1982"/>
                    <a:pt x="7408" y="1968"/>
                    <a:pt x="7379" y="1943"/>
                  </a:cubicBezTo>
                  <a:cubicBezTo>
                    <a:pt x="7345" y="1914"/>
                    <a:pt x="7326" y="1875"/>
                    <a:pt x="7326" y="1843"/>
                  </a:cubicBezTo>
                  <a:cubicBezTo>
                    <a:pt x="7328" y="1808"/>
                    <a:pt x="7351" y="1770"/>
                    <a:pt x="7386" y="1743"/>
                  </a:cubicBezTo>
                  <a:cubicBezTo>
                    <a:pt x="7415" y="1721"/>
                    <a:pt x="7447" y="1709"/>
                    <a:pt x="7475" y="1709"/>
                  </a:cubicBezTo>
                  <a:close/>
                  <a:moveTo>
                    <a:pt x="184" y="0"/>
                  </a:moveTo>
                  <a:cubicBezTo>
                    <a:pt x="99" y="0"/>
                    <a:pt x="26" y="61"/>
                    <a:pt x="14" y="146"/>
                  </a:cubicBezTo>
                  <a:cubicBezTo>
                    <a:pt x="1" y="239"/>
                    <a:pt x="66" y="325"/>
                    <a:pt x="159" y="337"/>
                  </a:cubicBezTo>
                  <a:cubicBezTo>
                    <a:pt x="397" y="370"/>
                    <a:pt x="657" y="473"/>
                    <a:pt x="912" y="635"/>
                  </a:cubicBezTo>
                  <a:cubicBezTo>
                    <a:pt x="1155" y="788"/>
                    <a:pt x="1370" y="975"/>
                    <a:pt x="1600" y="1173"/>
                  </a:cubicBezTo>
                  <a:cubicBezTo>
                    <a:pt x="1723" y="1280"/>
                    <a:pt x="1846" y="1387"/>
                    <a:pt x="1974" y="1488"/>
                  </a:cubicBezTo>
                  <a:cubicBezTo>
                    <a:pt x="3064" y="2361"/>
                    <a:pt x="4447" y="2831"/>
                    <a:pt x="5835" y="2831"/>
                  </a:cubicBezTo>
                  <a:cubicBezTo>
                    <a:pt x="6241" y="2831"/>
                    <a:pt x="6647" y="2792"/>
                    <a:pt x="7046" y="2709"/>
                  </a:cubicBezTo>
                  <a:cubicBezTo>
                    <a:pt x="7231" y="2672"/>
                    <a:pt x="7425" y="2621"/>
                    <a:pt x="7597" y="2514"/>
                  </a:cubicBezTo>
                  <a:cubicBezTo>
                    <a:pt x="7806" y="2381"/>
                    <a:pt x="7938" y="2183"/>
                    <a:pt x="7963" y="1970"/>
                  </a:cubicBezTo>
                  <a:cubicBezTo>
                    <a:pt x="7990" y="1700"/>
                    <a:pt x="7821" y="1443"/>
                    <a:pt x="7576" y="1383"/>
                  </a:cubicBezTo>
                  <a:cubicBezTo>
                    <a:pt x="7542" y="1375"/>
                    <a:pt x="7509" y="1371"/>
                    <a:pt x="7475" y="1371"/>
                  </a:cubicBezTo>
                  <a:cubicBezTo>
                    <a:pt x="7372" y="1371"/>
                    <a:pt x="7269" y="1406"/>
                    <a:pt x="7181" y="1473"/>
                  </a:cubicBezTo>
                  <a:cubicBezTo>
                    <a:pt x="7064" y="1562"/>
                    <a:pt x="6994" y="1692"/>
                    <a:pt x="6988" y="1832"/>
                  </a:cubicBezTo>
                  <a:cubicBezTo>
                    <a:pt x="6985" y="1969"/>
                    <a:pt x="7047" y="2104"/>
                    <a:pt x="7159" y="2200"/>
                  </a:cubicBezTo>
                  <a:cubicBezTo>
                    <a:pt x="7202" y="2237"/>
                    <a:pt x="7250" y="2266"/>
                    <a:pt x="7301" y="2287"/>
                  </a:cubicBezTo>
                  <a:cubicBezTo>
                    <a:pt x="7208" y="2325"/>
                    <a:pt x="7102" y="2352"/>
                    <a:pt x="6978" y="2378"/>
                  </a:cubicBezTo>
                  <a:cubicBezTo>
                    <a:pt x="6601" y="2456"/>
                    <a:pt x="6218" y="2493"/>
                    <a:pt x="5835" y="2493"/>
                  </a:cubicBezTo>
                  <a:cubicBezTo>
                    <a:pt x="4522" y="2493"/>
                    <a:pt x="3216" y="2048"/>
                    <a:pt x="2185" y="1222"/>
                  </a:cubicBezTo>
                  <a:cubicBezTo>
                    <a:pt x="2061" y="1124"/>
                    <a:pt x="1941" y="1020"/>
                    <a:pt x="1821" y="917"/>
                  </a:cubicBezTo>
                  <a:cubicBezTo>
                    <a:pt x="1593" y="719"/>
                    <a:pt x="1357" y="516"/>
                    <a:pt x="1094" y="349"/>
                  </a:cubicBezTo>
                  <a:cubicBezTo>
                    <a:pt x="794" y="158"/>
                    <a:pt x="496" y="41"/>
                    <a:pt x="205" y="2"/>
                  </a:cubicBezTo>
                  <a:cubicBezTo>
                    <a:pt x="198" y="1"/>
                    <a:pt x="191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7108279" y="591108"/>
              <a:ext cx="171283" cy="169170"/>
            </a:xfrm>
            <a:custGeom>
              <a:rect b="b" l="l" r="r" t="t"/>
              <a:pathLst>
                <a:path extrusionOk="0" h="2081" w="2107">
                  <a:moveTo>
                    <a:pt x="1054" y="0"/>
                  </a:moveTo>
                  <a:lnTo>
                    <a:pt x="1" y="1053"/>
                  </a:lnTo>
                  <a:lnTo>
                    <a:pt x="1054" y="2081"/>
                  </a:lnTo>
                  <a:lnTo>
                    <a:pt x="2107" y="105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3" name="Google Shape;383;p16"/>
          <p:cNvGrpSpPr/>
          <p:nvPr/>
        </p:nvGrpSpPr>
        <p:grpSpPr>
          <a:xfrm>
            <a:off x="248157" y="-9345"/>
            <a:ext cx="239050" cy="5152875"/>
            <a:chOff x="997932" y="-9345"/>
            <a:chExt cx="239050" cy="5152875"/>
          </a:xfrm>
        </p:grpSpPr>
        <p:grpSp>
          <p:nvGrpSpPr>
            <p:cNvPr id="384" name="Google Shape;384;p16"/>
            <p:cNvGrpSpPr/>
            <p:nvPr/>
          </p:nvGrpSpPr>
          <p:grpSpPr>
            <a:xfrm rot="5400000">
              <a:off x="938170" y="2452218"/>
              <a:ext cx="358575" cy="239050"/>
              <a:chOff x="4392754" y="151350"/>
              <a:chExt cx="358575" cy="239050"/>
            </a:xfrm>
          </p:grpSpPr>
          <p:sp>
            <p:nvSpPr>
              <p:cNvPr id="385" name="Google Shape;385;p16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16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387" name="Google Shape;387;p16"/>
            <p:cNvCxnSpPr>
              <a:endCxn id="385" idx="1"/>
            </p:cNvCxnSpPr>
            <p:nvPr/>
          </p:nvCxnSpPr>
          <p:spPr>
            <a:xfrm>
              <a:off x="1117457" y="-9345"/>
              <a:ext cx="0" cy="24018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8" name="Google Shape;388;p16"/>
            <p:cNvCxnSpPr>
              <a:stCxn id="385" idx="3"/>
            </p:cNvCxnSpPr>
            <p:nvPr/>
          </p:nvCxnSpPr>
          <p:spPr>
            <a:xfrm>
              <a:off x="1117457" y="2751030"/>
              <a:ext cx="0" cy="23925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89" name="Google Shape;389;p16"/>
          <p:cNvSpPr/>
          <p:nvPr>
            <p:ph idx="2" type="pic"/>
          </p:nvPr>
        </p:nvSpPr>
        <p:spPr>
          <a:xfrm>
            <a:off x="2721325" y="773650"/>
            <a:ext cx="2271900" cy="35343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16"/>
          <p:cNvSpPr/>
          <p:nvPr>
            <p:ph idx="3" type="pic"/>
          </p:nvPr>
        </p:nvSpPr>
        <p:spPr>
          <a:xfrm>
            <a:off x="715100" y="773650"/>
            <a:ext cx="1842300" cy="16869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16"/>
          <p:cNvSpPr/>
          <p:nvPr>
            <p:ph idx="4" type="pic"/>
          </p:nvPr>
        </p:nvSpPr>
        <p:spPr>
          <a:xfrm>
            <a:off x="5171400" y="773650"/>
            <a:ext cx="3090900" cy="1604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16"/>
          <p:cNvSpPr/>
          <p:nvPr>
            <p:ph idx="5" type="pic"/>
          </p:nvPr>
        </p:nvSpPr>
        <p:spPr>
          <a:xfrm>
            <a:off x="715100" y="2621050"/>
            <a:ext cx="1842300" cy="16869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p16"/>
          <p:cNvSpPr txBox="1"/>
          <p:nvPr>
            <p:ph idx="1" type="subTitle"/>
          </p:nvPr>
        </p:nvSpPr>
        <p:spPr>
          <a:xfrm>
            <a:off x="5171400" y="3145850"/>
            <a:ext cx="3090900" cy="12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16"/>
          <p:cNvSpPr txBox="1"/>
          <p:nvPr>
            <p:ph type="title"/>
          </p:nvPr>
        </p:nvSpPr>
        <p:spPr>
          <a:xfrm>
            <a:off x="5171400" y="2378350"/>
            <a:ext cx="3090900" cy="76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17"/>
          <p:cNvSpPr txBox="1"/>
          <p:nvPr>
            <p:ph idx="1" type="subTitle"/>
          </p:nvPr>
        </p:nvSpPr>
        <p:spPr>
          <a:xfrm>
            <a:off x="720000" y="2256850"/>
            <a:ext cx="25227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98" name="Google Shape;398;p17"/>
          <p:cNvSpPr txBox="1"/>
          <p:nvPr>
            <p:ph idx="2" type="subTitle"/>
          </p:nvPr>
        </p:nvSpPr>
        <p:spPr>
          <a:xfrm>
            <a:off x="720000" y="2795551"/>
            <a:ext cx="2522700" cy="15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17"/>
          <p:cNvSpPr txBox="1"/>
          <p:nvPr>
            <p:ph idx="3" type="subTitle"/>
          </p:nvPr>
        </p:nvSpPr>
        <p:spPr>
          <a:xfrm>
            <a:off x="3310641" y="2795551"/>
            <a:ext cx="2522700" cy="15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7"/>
          <p:cNvSpPr txBox="1"/>
          <p:nvPr>
            <p:ph idx="4" type="subTitle"/>
          </p:nvPr>
        </p:nvSpPr>
        <p:spPr>
          <a:xfrm>
            <a:off x="5901307" y="2795551"/>
            <a:ext cx="2522700" cy="15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2" name="Google Shape;402;p17"/>
          <p:cNvSpPr txBox="1"/>
          <p:nvPr>
            <p:ph idx="5" type="subTitle"/>
          </p:nvPr>
        </p:nvSpPr>
        <p:spPr>
          <a:xfrm>
            <a:off x="3310641" y="2256850"/>
            <a:ext cx="25227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03" name="Google Shape;403;p17"/>
          <p:cNvSpPr txBox="1"/>
          <p:nvPr>
            <p:ph idx="6" type="subTitle"/>
          </p:nvPr>
        </p:nvSpPr>
        <p:spPr>
          <a:xfrm>
            <a:off x="5901307" y="2256850"/>
            <a:ext cx="25227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404" name="Google Shape;404;p17"/>
          <p:cNvGrpSpPr/>
          <p:nvPr/>
        </p:nvGrpSpPr>
        <p:grpSpPr>
          <a:xfrm>
            <a:off x="286400" y="0"/>
            <a:ext cx="144900" cy="5162100"/>
            <a:chOff x="4499525" y="2105850"/>
            <a:chExt cx="144900" cy="5162100"/>
          </a:xfrm>
        </p:grpSpPr>
        <p:cxnSp>
          <p:nvCxnSpPr>
            <p:cNvPr id="405" name="Google Shape;405;p17"/>
            <p:cNvCxnSpPr/>
            <p:nvPr/>
          </p:nvCxnSpPr>
          <p:spPr>
            <a:xfrm>
              <a:off x="4572050" y="2105850"/>
              <a:ext cx="0" cy="516210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06" name="Google Shape;406;p17"/>
            <p:cNvSpPr/>
            <p:nvPr/>
          </p:nvSpPr>
          <p:spPr>
            <a:xfrm>
              <a:off x="4499525" y="6941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4499525" y="23683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8" name="Google Shape;408;p17"/>
          <p:cNvGrpSpPr/>
          <p:nvPr/>
        </p:nvGrpSpPr>
        <p:grpSpPr>
          <a:xfrm>
            <a:off x="8714050" y="-9300"/>
            <a:ext cx="144900" cy="5162100"/>
            <a:chOff x="4499525" y="2105850"/>
            <a:chExt cx="144900" cy="5162100"/>
          </a:xfrm>
        </p:grpSpPr>
        <p:cxnSp>
          <p:nvCxnSpPr>
            <p:cNvPr id="409" name="Google Shape;409;p17"/>
            <p:cNvCxnSpPr/>
            <p:nvPr/>
          </p:nvCxnSpPr>
          <p:spPr>
            <a:xfrm>
              <a:off x="4572050" y="2105850"/>
              <a:ext cx="0" cy="516210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10" name="Google Shape;410;p17"/>
            <p:cNvSpPr/>
            <p:nvPr/>
          </p:nvSpPr>
          <p:spPr>
            <a:xfrm>
              <a:off x="4499525" y="6941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4499525" y="23683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8"/>
          <p:cNvSpPr txBox="1"/>
          <p:nvPr>
            <p:ph idx="1" type="subTitle"/>
          </p:nvPr>
        </p:nvSpPr>
        <p:spPr>
          <a:xfrm>
            <a:off x="1214461" y="1253988"/>
            <a:ext cx="29265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15" name="Google Shape;415;p18"/>
          <p:cNvSpPr txBox="1"/>
          <p:nvPr>
            <p:ph idx="2" type="subTitle"/>
          </p:nvPr>
        </p:nvSpPr>
        <p:spPr>
          <a:xfrm>
            <a:off x="1214463" y="1826698"/>
            <a:ext cx="2926500" cy="1033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6" name="Google Shape;416;p18"/>
          <p:cNvSpPr txBox="1"/>
          <p:nvPr>
            <p:ph idx="3" type="subTitle"/>
          </p:nvPr>
        </p:nvSpPr>
        <p:spPr>
          <a:xfrm>
            <a:off x="5003039" y="1826698"/>
            <a:ext cx="2926500" cy="1033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7" name="Google Shape;417;p18"/>
          <p:cNvSpPr txBox="1"/>
          <p:nvPr>
            <p:ph idx="4" type="subTitle"/>
          </p:nvPr>
        </p:nvSpPr>
        <p:spPr>
          <a:xfrm>
            <a:off x="1214463" y="3509775"/>
            <a:ext cx="2926500" cy="1033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8"/>
          <p:cNvSpPr txBox="1"/>
          <p:nvPr>
            <p:ph idx="5" type="subTitle"/>
          </p:nvPr>
        </p:nvSpPr>
        <p:spPr>
          <a:xfrm>
            <a:off x="5003039" y="3509775"/>
            <a:ext cx="2926500" cy="1033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0" name="Google Shape;420;p18"/>
          <p:cNvSpPr txBox="1"/>
          <p:nvPr>
            <p:ph idx="6" type="subTitle"/>
          </p:nvPr>
        </p:nvSpPr>
        <p:spPr>
          <a:xfrm>
            <a:off x="1214461" y="2937075"/>
            <a:ext cx="29265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21" name="Google Shape;421;p18"/>
          <p:cNvSpPr txBox="1"/>
          <p:nvPr>
            <p:ph idx="7" type="subTitle"/>
          </p:nvPr>
        </p:nvSpPr>
        <p:spPr>
          <a:xfrm>
            <a:off x="5003037" y="1253988"/>
            <a:ext cx="29265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22" name="Google Shape;422;p18"/>
          <p:cNvSpPr txBox="1"/>
          <p:nvPr>
            <p:ph idx="8" type="subTitle"/>
          </p:nvPr>
        </p:nvSpPr>
        <p:spPr>
          <a:xfrm>
            <a:off x="5003037" y="2937075"/>
            <a:ext cx="29265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423" name="Google Shape;423;p18"/>
          <p:cNvGrpSpPr/>
          <p:nvPr/>
        </p:nvGrpSpPr>
        <p:grpSpPr>
          <a:xfrm rot="-5400000">
            <a:off x="4502700" y="-4334875"/>
            <a:ext cx="144900" cy="9150300"/>
            <a:chOff x="4499525" y="9325"/>
            <a:chExt cx="144900" cy="9150300"/>
          </a:xfrm>
        </p:grpSpPr>
        <p:cxnSp>
          <p:nvCxnSpPr>
            <p:cNvPr id="424" name="Google Shape;424;p18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25" name="Google Shape;425;p18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7" name="Google Shape;427;p18"/>
          <p:cNvGrpSpPr/>
          <p:nvPr/>
        </p:nvGrpSpPr>
        <p:grpSpPr>
          <a:xfrm rot="-5400000">
            <a:off x="4502700" y="314975"/>
            <a:ext cx="144900" cy="9150300"/>
            <a:chOff x="4499525" y="9325"/>
            <a:chExt cx="144900" cy="9150300"/>
          </a:xfrm>
        </p:grpSpPr>
        <p:cxnSp>
          <p:nvCxnSpPr>
            <p:cNvPr id="428" name="Google Shape;428;p18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29" name="Google Shape;429;p18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1" name="Google Shape;431;p18"/>
          <p:cNvGrpSpPr/>
          <p:nvPr/>
        </p:nvGrpSpPr>
        <p:grpSpPr>
          <a:xfrm rot="-5400000">
            <a:off x="-275549" y="2334206"/>
            <a:ext cx="1515998" cy="475102"/>
            <a:chOff x="349526" y="3144081"/>
            <a:chExt cx="1515998" cy="475102"/>
          </a:xfrm>
        </p:grpSpPr>
        <p:sp>
          <p:nvSpPr>
            <p:cNvPr id="432" name="Google Shape;432;p18"/>
            <p:cNvSpPr/>
            <p:nvPr/>
          </p:nvSpPr>
          <p:spPr>
            <a:xfrm>
              <a:off x="511177" y="3320118"/>
              <a:ext cx="614776" cy="234146"/>
            </a:xfrm>
            <a:custGeom>
              <a:rect b="b" l="l" r="r" t="t"/>
              <a:pathLst>
                <a:path extrusionOk="0" h="3304" w="8675">
                  <a:moveTo>
                    <a:pt x="7088" y="1"/>
                  </a:moveTo>
                  <a:cubicBezTo>
                    <a:pt x="6843" y="1"/>
                    <a:pt x="6601" y="47"/>
                    <a:pt x="6389" y="125"/>
                  </a:cubicBezTo>
                  <a:cubicBezTo>
                    <a:pt x="5797" y="345"/>
                    <a:pt x="5329" y="793"/>
                    <a:pt x="4914" y="1242"/>
                  </a:cubicBezTo>
                  <a:lnTo>
                    <a:pt x="4734" y="1438"/>
                  </a:lnTo>
                  <a:cubicBezTo>
                    <a:pt x="4402" y="1801"/>
                    <a:pt x="4058" y="2177"/>
                    <a:pt x="3649" y="2441"/>
                  </a:cubicBezTo>
                  <a:cubicBezTo>
                    <a:pt x="3023" y="2842"/>
                    <a:pt x="2275" y="2965"/>
                    <a:pt x="1545" y="2965"/>
                  </a:cubicBezTo>
                  <a:cubicBezTo>
                    <a:pt x="1079" y="2965"/>
                    <a:pt x="620" y="2915"/>
                    <a:pt x="205" y="2855"/>
                  </a:cubicBezTo>
                  <a:cubicBezTo>
                    <a:pt x="196" y="2854"/>
                    <a:pt x="187" y="2853"/>
                    <a:pt x="178" y="2853"/>
                  </a:cubicBezTo>
                  <a:cubicBezTo>
                    <a:pt x="95" y="2853"/>
                    <a:pt x="25" y="2915"/>
                    <a:pt x="14" y="2999"/>
                  </a:cubicBezTo>
                  <a:cubicBezTo>
                    <a:pt x="0" y="3091"/>
                    <a:pt x="65" y="3177"/>
                    <a:pt x="157" y="3191"/>
                  </a:cubicBezTo>
                  <a:cubicBezTo>
                    <a:pt x="586" y="3252"/>
                    <a:pt x="1061" y="3304"/>
                    <a:pt x="1547" y="3304"/>
                  </a:cubicBezTo>
                  <a:lnTo>
                    <a:pt x="1547" y="3304"/>
                  </a:lnTo>
                  <a:cubicBezTo>
                    <a:pt x="2331" y="3304"/>
                    <a:pt x="3141" y="3169"/>
                    <a:pt x="3832" y="2725"/>
                  </a:cubicBezTo>
                  <a:cubicBezTo>
                    <a:pt x="4279" y="2438"/>
                    <a:pt x="4638" y="2046"/>
                    <a:pt x="4984" y="1666"/>
                  </a:cubicBezTo>
                  <a:lnTo>
                    <a:pt x="5161" y="1472"/>
                  </a:lnTo>
                  <a:cubicBezTo>
                    <a:pt x="5550" y="1054"/>
                    <a:pt x="5982" y="639"/>
                    <a:pt x="6508" y="444"/>
                  </a:cubicBezTo>
                  <a:cubicBezTo>
                    <a:pt x="6680" y="380"/>
                    <a:pt x="6881" y="341"/>
                    <a:pt x="7085" y="341"/>
                  </a:cubicBezTo>
                  <a:cubicBezTo>
                    <a:pt x="7415" y="341"/>
                    <a:pt x="7752" y="441"/>
                    <a:pt x="7983" y="695"/>
                  </a:cubicBezTo>
                  <a:cubicBezTo>
                    <a:pt x="8220" y="957"/>
                    <a:pt x="8321" y="1372"/>
                    <a:pt x="8244" y="1781"/>
                  </a:cubicBezTo>
                  <a:cubicBezTo>
                    <a:pt x="8152" y="2263"/>
                    <a:pt x="7829" y="2678"/>
                    <a:pt x="7420" y="2837"/>
                  </a:cubicBezTo>
                  <a:cubicBezTo>
                    <a:pt x="7298" y="2885"/>
                    <a:pt x="7169" y="2907"/>
                    <a:pt x="7040" y="2907"/>
                  </a:cubicBezTo>
                  <a:cubicBezTo>
                    <a:pt x="6713" y="2907"/>
                    <a:pt x="6393" y="2761"/>
                    <a:pt x="6220" y="2508"/>
                  </a:cubicBezTo>
                  <a:cubicBezTo>
                    <a:pt x="6098" y="2330"/>
                    <a:pt x="6058" y="2085"/>
                    <a:pt x="6114" y="1854"/>
                  </a:cubicBezTo>
                  <a:cubicBezTo>
                    <a:pt x="6163" y="1647"/>
                    <a:pt x="6286" y="1477"/>
                    <a:pt x="6448" y="1388"/>
                  </a:cubicBezTo>
                  <a:cubicBezTo>
                    <a:pt x="6537" y="1340"/>
                    <a:pt x="6637" y="1316"/>
                    <a:pt x="6736" y="1316"/>
                  </a:cubicBezTo>
                  <a:cubicBezTo>
                    <a:pt x="6886" y="1316"/>
                    <a:pt x="7030" y="1371"/>
                    <a:pt x="7117" y="1473"/>
                  </a:cubicBezTo>
                  <a:cubicBezTo>
                    <a:pt x="7188" y="1558"/>
                    <a:pt x="7217" y="1686"/>
                    <a:pt x="7190" y="1809"/>
                  </a:cubicBezTo>
                  <a:cubicBezTo>
                    <a:pt x="7167" y="1912"/>
                    <a:pt x="7109" y="1991"/>
                    <a:pt x="7031" y="2027"/>
                  </a:cubicBezTo>
                  <a:cubicBezTo>
                    <a:pt x="6947" y="2065"/>
                    <a:pt x="6909" y="2166"/>
                    <a:pt x="6948" y="2251"/>
                  </a:cubicBezTo>
                  <a:cubicBezTo>
                    <a:pt x="6977" y="2313"/>
                    <a:pt x="7038" y="2350"/>
                    <a:pt x="7102" y="2350"/>
                  </a:cubicBezTo>
                  <a:cubicBezTo>
                    <a:pt x="7126" y="2350"/>
                    <a:pt x="7150" y="2345"/>
                    <a:pt x="7173" y="2334"/>
                  </a:cubicBezTo>
                  <a:cubicBezTo>
                    <a:pt x="7348" y="2254"/>
                    <a:pt x="7475" y="2089"/>
                    <a:pt x="7521" y="1882"/>
                  </a:cubicBezTo>
                  <a:cubicBezTo>
                    <a:pt x="7572" y="1654"/>
                    <a:pt x="7516" y="1419"/>
                    <a:pt x="7375" y="1253"/>
                  </a:cubicBezTo>
                  <a:cubicBezTo>
                    <a:pt x="7220" y="1072"/>
                    <a:pt x="6984" y="976"/>
                    <a:pt x="6738" y="976"/>
                  </a:cubicBezTo>
                  <a:cubicBezTo>
                    <a:pt x="6585" y="976"/>
                    <a:pt x="6428" y="1013"/>
                    <a:pt x="6286" y="1091"/>
                  </a:cubicBezTo>
                  <a:cubicBezTo>
                    <a:pt x="6039" y="1226"/>
                    <a:pt x="5856" y="1475"/>
                    <a:pt x="5785" y="1775"/>
                  </a:cubicBezTo>
                  <a:cubicBezTo>
                    <a:pt x="5707" y="2098"/>
                    <a:pt x="5766" y="2443"/>
                    <a:pt x="5941" y="2699"/>
                  </a:cubicBezTo>
                  <a:cubicBezTo>
                    <a:pt x="6179" y="3048"/>
                    <a:pt x="6602" y="3246"/>
                    <a:pt x="7038" y="3246"/>
                  </a:cubicBezTo>
                  <a:cubicBezTo>
                    <a:pt x="7208" y="3246"/>
                    <a:pt x="7380" y="3216"/>
                    <a:pt x="7543" y="3152"/>
                  </a:cubicBezTo>
                  <a:cubicBezTo>
                    <a:pt x="8060" y="2952"/>
                    <a:pt x="8464" y="2438"/>
                    <a:pt x="8576" y="1843"/>
                  </a:cubicBezTo>
                  <a:cubicBezTo>
                    <a:pt x="8674" y="1324"/>
                    <a:pt x="8546" y="810"/>
                    <a:pt x="8234" y="466"/>
                  </a:cubicBezTo>
                  <a:cubicBezTo>
                    <a:pt x="7930" y="133"/>
                    <a:pt x="7504" y="1"/>
                    <a:pt x="7088" y="1"/>
                  </a:cubicBezTo>
                  <a:close/>
                  <a:moveTo>
                    <a:pt x="1547" y="3304"/>
                  </a:moveTo>
                  <a:lnTo>
                    <a:pt x="1547" y="3304"/>
                  </a:lnTo>
                  <a:cubicBezTo>
                    <a:pt x="1546" y="3304"/>
                    <a:pt x="1546" y="3304"/>
                    <a:pt x="1546" y="3304"/>
                  </a:cubicBezTo>
                  <a:lnTo>
                    <a:pt x="1547" y="3304"/>
                  </a:lnTo>
                  <a:cubicBezTo>
                    <a:pt x="1547" y="3304"/>
                    <a:pt x="1547" y="3304"/>
                    <a:pt x="1547" y="33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746390" y="3223383"/>
              <a:ext cx="185673" cy="294880"/>
            </a:xfrm>
            <a:custGeom>
              <a:rect b="b" l="l" r="r" t="t"/>
              <a:pathLst>
                <a:path extrusionOk="0" h="4161" w="2620">
                  <a:moveTo>
                    <a:pt x="1289" y="1"/>
                  </a:moveTo>
                  <a:cubicBezTo>
                    <a:pt x="1261" y="1"/>
                    <a:pt x="1233" y="2"/>
                    <a:pt x="1206" y="4"/>
                  </a:cubicBezTo>
                  <a:cubicBezTo>
                    <a:pt x="660" y="47"/>
                    <a:pt x="278" y="511"/>
                    <a:pt x="142" y="952"/>
                  </a:cubicBezTo>
                  <a:cubicBezTo>
                    <a:pt x="0" y="1405"/>
                    <a:pt x="50" y="1882"/>
                    <a:pt x="126" y="2331"/>
                  </a:cubicBezTo>
                  <a:lnTo>
                    <a:pt x="157" y="2513"/>
                  </a:lnTo>
                  <a:cubicBezTo>
                    <a:pt x="222" y="2883"/>
                    <a:pt x="284" y="3235"/>
                    <a:pt x="254" y="3586"/>
                  </a:cubicBezTo>
                  <a:cubicBezTo>
                    <a:pt x="243" y="3706"/>
                    <a:pt x="222" y="3827"/>
                    <a:pt x="189" y="3948"/>
                  </a:cubicBezTo>
                  <a:cubicBezTo>
                    <a:pt x="165" y="4038"/>
                    <a:pt x="218" y="4131"/>
                    <a:pt x="309" y="4155"/>
                  </a:cubicBezTo>
                  <a:cubicBezTo>
                    <a:pt x="324" y="4159"/>
                    <a:pt x="339" y="4160"/>
                    <a:pt x="353" y="4160"/>
                  </a:cubicBezTo>
                  <a:cubicBezTo>
                    <a:pt x="428" y="4160"/>
                    <a:pt x="496" y="4111"/>
                    <a:pt x="517" y="4035"/>
                  </a:cubicBezTo>
                  <a:cubicBezTo>
                    <a:pt x="554" y="3896"/>
                    <a:pt x="580" y="3756"/>
                    <a:pt x="592" y="3616"/>
                  </a:cubicBezTo>
                  <a:cubicBezTo>
                    <a:pt x="625" y="3219"/>
                    <a:pt x="557" y="2830"/>
                    <a:pt x="491" y="2453"/>
                  </a:cubicBezTo>
                  <a:lnTo>
                    <a:pt x="460" y="2274"/>
                  </a:lnTo>
                  <a:cubicBezTo>
                    <a:pt x="392" y="1867"/>
                    <a:pt x="346" y="1439"/>
                    <a:pt x="467" y="1053"/>
                  </a:cubicBezTo>
                  <a:cubicBezTo>
                    <a:pt x="565" y="731"/>
                    <a:pt x="847" y="371"/>
                    <a:pt x="1233" y="342"/>
                  </a:cubicBezTo>
                  <a:cubicBezTo>
                    <a:pt x="1252" y="340"/>
                    <a:pt x="1271" y="339"/>
                    <a:pt x="1291" y="339"/>
                  </a:cubicBezTo>
                  <a:cubicBezTo>
                    <a:pt x="1519" y="339"/>
                    <a:pt x="1764" y="461"/>
                    <a:pt x="1942" y="663"/>
                  </a:cubicBezTo>
                  <a:cubicBezTo>
                    <a:pt x="2171" y="919"/>
                    <a:pt x="2261" y="1275"/>
                    <a:pt x="2174" y="1570"/>
                  </a:cubicBezTo>
                  <a:cubicBezTo>
                    <a:pt x="2088" y="1867"/>
                    <a:pt x="1804" y="2087"/>
                    <a:pt x="1521" y="2087"/>
                  </a:cubicBezTo>
                  <a:cubicBezTo>
                    <a:pt x="1512" y="2087"/>
                    <a:pt x="1503" y="2087"/>
                    <a:pt x="1494" y="2087"/>
                  </a:cubicBezTo>
                  <a:cubicBezTo>
                    <a:pt x="1347" y="2078"/>
                    <a:pt x="1199" y="1996"/>
                    <a:pt x="1097" y="1870"/>
                  </a:cubicBezTo>
                  <a:cubicBezTo>
                    <a:pt x="1007" y="1757"/>
                    <a:pt x="967" y="1627"/>
                    <a:pt x="988" y="1504"/>
                  </a:cubicBezTo>
                  <a:cubicBezTo>
                    <a:pt x="1014" y="1339"/>
                    <a:pt x="1152" y="1198"/>
                    <a:pt x="1294" y="1192"/>
                  </a:cubicBezTo>
                  <a:cubicBezTo>
                    <a:pt x="1295" y="1192"/>
                    <a:pt x="1296" y="1192"/>
                    <a:pt x="1297" y="1192"/>
                  </a:cubicBezTo>
                  <a:cubicBezTo>
                    <a:pt x="1360" y="1192"/>
                    <a:pt x="1437" y="1227"/>
                    <a:pt x="1486" y="1285"/>
                  </a:cubicBezTo>
                  <a:cubicBezTo>
                    <a:pt x="1504" y="1308"/>
                    <a:pt x="1546" y="1368"/>
                    <a:pt x="1531" y="1434"/>
                  </a:cubicBezTo>
                  <a:cubicBezTo>
                    <a:pt x="1510" y="1525"/>
                    <a:pt x="1566" y="1617"/>
                    <a:pt x="1657" y="1637"/>
                  </a:cubicBezTo>
                  <a:cubicBezTo>
                    <a:pt x="1670" y="1640"/>
                    <a:pt x="1684" y="1642"/>
                    <a:pt x="1697" y="1642"/>
                  </a:cubicBezTo>
                  <a:cubicBezTo>
                    <a:pt x="1775" y="1642"/>
                    <a:pt x="1843" y="1589"/>
                    <a:pt x="1861" y="1512"/>
                  </a:cubicBezTo>
                  <a:cubicBezTo>
                    <a:pt x="1896" y="1361"/>
                    <a:pt x="1855" y="1200"/>
                    <a:pt x="1747" y="1070"/>
                  </a:cubicBezTo>
                  <a:cubicBezTo>
                    <a:pt x="1634" y="934"/>
                    <a:pt x="1470" y="852"/>
                    <a:pt x="1301" y="852"/>
                  </a:cubicBezTo>
                  <a:cubicBezTo>
                    <a:pt x="1294" y="852"/>
                    <a:pt x="1286" y="852"/>
                    <a:pt x="1278" y="853"/>
                  </a:cubicBezTo>
                  <a:cubicBezTo>
                    <a:pt x="972" y="868"/>
                    <a:pt x="703" y="1126"/>
                    <a:pt x="652" y="1450"/>
                  </a:cubicBezTo>
                  <a:cubicBezTo>
                    <a:pt x="618" y="1666"/>
                    <a:pt x="684" y="1896"/>
                    <a:pt x="833" y="2082"/>
                  </a:cubicBezTo>
                  <a:cubicBezTo>
                    <a:pt x="993" y="2282"/>
                    <a:pt x="1232" y="2410"/>
                    <a:pt x="1474" y="2426"/>
                  </a:cubicBezTo>
                  <a:cubicBezTo>
                    <a:pt x="1488" y="2426"/>
                    <a:pt x="1503" y="2427"/>
                    <a:pt x="1518" y="2427"/>
                  </a:cubicBezTo>
                  <a:cubicBezTo>
                    <a:pt x="1951" y="2427"/>
                    <a:pt x="2372" y="2109"/>
                    <a:pt x="2500" y="1666"/>
                  </a:cubicBezTo>
                  <a:cubicBezTo>
                    <a:pt x="2620" y="1262"/>
                    <a:pt x="2500" y="780"/>
                    <a:pt x="2196" y="439"/>
                  </a:cubicBezTo>
                  <a:cubicBezTo>
                    <a:pt x="1951" y="161"/>
                    <a:pt x="1619" y="1"/>
                    <a:pt x="1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1111362" y="3320189"/>
              <a:ext cx="614846" cy="234075"/>
            </a:xfrm>
            <a:custGeom>
              <a:rect b="b" l="l" r="r" t="t"/>
              <a:pathLst>
                <a:path extrusionOk="0" h="3303" w="8676">
                  <a:moveTo>
                    <a:pt x="1587" y="0"/>
                  </a:moveTo>
                  <a:cubicBezTo>
                    <a:pt x="1171" y="0"/>
                    <a:pt x="745" y="133"/>
                    <a:pt x="442" y="466"/>
                  </a:cubicBezTo>
                  <a:cubicBezTo>
                    <a:pt x="130" y="809"/>
                    <a:pt x="1" y="1323"/>
                    <a:pt x="99" y="1843"/>
                  </a:cubicBezTo>
                  <a:cubicBezTo>
                    <a:pt x="211" y="2437"/>
                    <a:pt x="617" y="2951"/>
                    <a:pt x="1132" y="3151"/>
                  </a:cubicBezTo>
                  <a:cubicBezTo>
                    <a:pt x="1296" y="3215"/>
                    <a:pt x="1468" y="3245"/>
                    <a:pt x="1638" y="3245"/>
                  </a:cubicBezTo>
                  <a:cubicBezTo>
                    <a:pt x="2073" y="3245"/>
                    <a:pt x="2497" y="3047"/>
                    <a:pt x="2735" y="2698"/>
                  </a:cubicBezTo>
                  <a:cubicBezTo>
                    <a:pt x="2910" y="2442"/>
                    <a:pt x="2969" y="2097"/>
                    <a:pt x="2891" y="1774"/>
                  </a:cubicBezTo>
                  <a:cubicBezTo>
                    <a:pt x="2819" y="1474"/>
                    <a:pt x="2636" y="1225"/>
                    <a:pt x="2390" y="1089"/>
                  </a:cubicBezTo>
                  <a:cubicBezTo>
                    <a:pt x="2248" y="1012"/>
                    <a:pt x="2092" y="975"/>
                    <a:pt x="1939" y="975"/>
                  </a:cubicBezTo>
                  <a:cubicBezTo>
                    <a:pt x="1693" y="975"/>
                    <a:pt x="1456" y="1071"/>
                    <a:pt x="1301" y="1252"/>
                  </a:cubicBezTo>
                  <a:cubicBezTo>
                    <a:pt x="1159" y="1418"/>
                    <a:pt x="1104" y="1653"/>
                    <a:pt x="1155" y="1881"/>
                  </a:cubicBezTo>
                  <a:cubicBezTo>
                    <a:pt x="1200" y="2088"/>
                    <a:pt x="1327" y="2253"/>
                    <a:pt x="1503" y="2333"/>
                  </a:cubicBezTo>
                  <a:cubicBezTo>
                    <a:pt x="1526" y="2344"/>
                    <a:pt x="1550" y="2349"/>
                    <a:pt x="1574" y="2349"/>
                  </a:cubicBezTo>
                  <a:cubicBezTo>
                    <a:pt x="1637" y="2349"/>
                    <a:pt x="1699" y="2312"/>
                    <a:pt x="1727" y="2250"/>
                  </a:cubicBezTo>
                  <a:cubicBezTo>
                    <a:pt x="1766" y="2165"/>
                    <a:pt x="1729" y="2064"/>
                    <a:pt x="1644" y="2026"/>
                  </a:cubicBezTo>
                  <a:cubicBezTo>
                    <a:pt x="1566" y="1990"/>
                    <a:pt x="1508" y="1911"/>
                    <a:pt x="1486" y="1808"/>
                  </a:cubicBezTo>
                  <a:cubicBezTo>
                    <a:pt x="1459" y="1685"/>
                    <a:pt x="1486" y="1556"/>
                    <a:pt x="1558" y="1472"/>
                  </a:cubicBezTo>
                  <a:cubicBezTo>
                    <a:pt x="1646" y="1370"/>
                    <a:pt x="1790" y="1315"/>
                    <a:pt x="1940" y="1315"/>
                  </a:cubicBezTo>
                  <a:cubicBezTo>
                    <a:pt x="2038" y="1315"/>
                    <a:pt x="2139" y="1339"/>
                    <a:pt x="2227" y="1387"/>
                  </a:cubicBezTo>
                  <a:cubicBezTo>
                    <a:pt x="2390" y="1476"/>
                    <a:pt x="2512" y="1646"/>
                    <a:pt x="2562" y="1853"/>
                  </a:cubicBezTo>
                  <a:cubicBezTo>
                    <a:pt x="2617" y="2084"/>
                    <a:pt x="2576" y="2329"/>
                    <a:pt x="2454" y="2507"/>
                  </a:cubicBezTo>
                  <a:cubicBezTo>
                    <a:pt x="2281" y="2760"/>
                    <a:pt x="1961" y="2906"/>
                    <a:pt x="1634" y="2906"/>
                  </a:cubicBezTo>
                  <a:cubicBezTo>
                    <a:pt x="1506" y="2906"/>
                    <a:pt x="1377" y="2883"/>
                    <a:pt x="1255" y="2836"/>
                  </a:cubicBezTo>
                  <a:cubicBezTo>
                    <a:pt x="846" y="2677"/>
                    <a:pt x="523" y="2262"/>
                    <a:pt x="432" y="1780"/>
                  </a:cubicBezTo>
                  <a:cubicBezTo>
                    <a:pt x="355" y="1365"/>
                    <a:pt x="452" y="959"/>
                    <a:pt x="693" y="694"/>
                  </a:cubicBezTo>
                  <a:cubicBezTo>
                    <a:pt x="924" y="440"/>
                    <a:pt x="1261" y="340"/>
                    <a:pt x="1591" y="340"/>
                  </a:cubicBezTo>
                  <a:cubicBezTo>
                    <a:pt x="1795" y="340"/>
                    <a:pt x="1996" y="379"/>
                    <a:pt x="2167" y="443"/>
                  </a:cubicBezTo>
                  <a:cubicBezTo>
                    <a:pt x="2694" y="638"/>
                    <a:pt x="3126" y="1053"/>
                    <a:pt x="3513" y="1471"/>
                  </a:cubicBezTo>
                  <a:lnTo>
                    <a:pt x="3692" y="1665"/>
                  </a:lnTo>
                  <a:cubicBezTo>
                    <a:pt x="4038" y="2045"/>
                    <a:pt x="4397" y="2437"/>
                    <a:pt x="4843" y="2724"/>
                  </a:cubicBezTo>
                  <a:cubicBezTo>
                    <a:pt x="5535" y="3168"/>
                    <a:pt x="6345" y="3303"/>
                    <a:pt x="7129" y="3303"/>
                  </a:cubicBezTo>
                  <a:cubicBezTo>
                    <a:pt x="7614" y="3303"/>
                    <a:pt x="8089" y="3251"/>
                    <a:pt x="8518" y="3190"/>
                  </a:cubicBezTo>
                  <a:cubicBezTo>
                    <a:pt x="8611" y="3176"/>
                    <a:pt x="8675" y="3090"/>
                    <a:pt x="8662" y="2998"/>
                  </a:cubicBezTo>
                  <a:cubicBezTo>
                    <a:pt x="8650" y="2914"/>
                    <a:pt x="8579" y="2852"/>
                    <a:pt x="8497" y="2852"/>
                  </a:cubicBezTo>
                  <a:cubicBezTo>
                    <a:pt x="8488" y="2852"/>
                    <a:pt x="8480" y="2853"/>
                    <a:pt x="8471" y="2854"/>
                  </a:cubicBezTo>
                  <a:cubicBezTo>
                    <a:pt x="8056" y="2914"/>
                    <a:pt x="7597" y="2964"/>
                    <a:pt x="7130" y="2964"/>
                  </a:cubicBezTo>
                  <a:cubicBezTo>
                    <a:pt x="6400" y="2964"/>
                    <a:pt x="5652" y="2841"/>
                    <a:pt x="5026" y="2440"/>
                  </a:cubicBezTo>
                  <a:cubicBezTo>
                    <a:pt x="4617" y="2176"/>
                    <a:pt x="4274" y="1801"/>
                    <a:pt x="3941" y="1437"/>
                  </a:cubicBezTo>
                  <a:lnTo>
                    <a:pt x="3762" y="1242"/>
                  </a:lnTo>
                  <a:cubicBezTo>
                    <a:pt x="3346" y="792"/>
                    <a:pt x="2879" y="346"/>
                    <a:pt x="2286" y="125"/>
                  </a:cubicBezTo>
                  <a:cubicBezTo>
                    <a:pt x="2074" y="46"/>
                    <a:pt x="1832" y="0"/>
                    <a:pt x="1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1305258" y="3223383"/>
              <a:ext cx="185673" cy="294880"/>
            </a:xfrm>
            <a:custGeom>
              <a:rect b="b" l="l" r="r" t="t"/>
              <a:pathLst>
                <a:path extrusionOk="0" h="4161" w="2620">
                  <a:moveTo>
                    <a:pt x="1333" y="1"/>
                  </a:moveTo>
                  <a:cubicBezTo>
                    <a:pt x="1002" y="1"/>
                    <a:pt x="670" y="161"/>
                    <a:pt x="425" y="438"/>
                  </a:cubicBezTo>
                  <a:cubicBezTo>
                    <a:pt x="121" y="780"/>
                    <a:pt x="1" y="1263"/>
                    <a:pt x="121" y="1665"/>
                  </a:cubicBezTo>
                  <a:cubicBezTo>
                    <a:pt x="248" y="2106"/>
                    <a:pt x="667" y="2427"/>
                    <a:pt x="1096" y="2427"/>
                  </a:cubicBezTo>
                  <a:cubicBezTo>
                    <a:pt x="1113" y="2427"/>
                    <a:pt x="1131" y="2427"/>
                    <a:pt x="1148" y="2426"/>
                  </a:cubicBezTo>
                  <a:cubicBezTo>
                    <a:pt x="1389" y="2411"/>
                    <a:pt x="1627" y="2282"/>
                    <a:pt x="1787" y="2082"/>
                  </a:cubicBezTo>
                  <a:cubicBezTo>
                    <a:pt x="1937" y="1896"/>
                    <a:pt x="2002" y="1666"/>
                    <a:pt x="1968" y="1452"/>
                  </a:cubicBezTo>
                  <a:cubicBezTo>
                    <a:pt x="1917" y="1126"/>
                    <a:pt x="1648" y="870"/>
                    <a:pt x="1340" y="854"/>
                  </a:cubicBezTo>
                  <a:cubicBezTo>
                    <a:pt x="1334" y="854"/>
                    <a:pt x="1328" y="854"/>
                    <a:pt x="1323" y="854"/>
                  </a:cubicBezTo>
                  <a:cubicBezTo>
                    <a:pt x="1156" y="854"/>
                    <a:pt x="988" y="932"/>
                    <a:pt x="873" y="1070"/>
                  </a:cubicBezTo>
                  <a:cubicBezTo>
                    <a:pt x="766" y="1200"/>
                    <a:pt x="724" y="1361"/>
                    <a:pt x="759" y="1512"/>
                  </a:cubicBezTo>
                  <a:cubicBezTo>
                    <a:pt x="778" y="1590"/>
                    <a:pt x="848" y="1642"/>
                    <a:pt x="925" y="1642"/>
                  </a:cubicBezTo>
                  <a:cubicBezTo>
                    <a:pt x="937" y="1642"/>
                    <a:pt x="950" y="1641"/>
                    <a:pt x="963" y="1638"/>
                  </a:cubicBezTo>
                  <a:cubicBezTo>
                    <a:pt x="1054" y="1617"/>
                    <a:pt x="1111" y="1525"/>
                    <a:pt x="1089" y="1435"/>
                  </a:cubicBezTo>
                  <a:cubicBezTo>
                    <a:pt x="1074" y="1368"/>
                    <a:pt x="1116" y="1309"/>
                    <a:pt x="1134" y="1287"/>
                  </a:cubicBezTo>
                  <a:cubicBezTo>
                    <a:pt x="1182" y="1229"/>
                    <a:pt x="1254" y="1191"/>
                    <a:pt x="1316" y="1191"/>
                  </a:cubicBezTo>
                  <a:cubicBezTo>
                    <a:pt x="1319" y="1191"/>
                    <a:pt x="1322" y="1192"/>
                    <a:pt x="1324" y="1192"/>
                  </a:cubicBezTo>
                  <a:cubicBezTo>
                    <a:pt x="1469" y="1200"/>
                    <a:pt x="1608" y="1339"/>
                    <a:pt x="1633" y="1504"/>
                  </a:cubicBezTo>
                  <a:cubicBezTo>
                    <a:pt x="1653" y="1627"/>
                    <a:pt x="1613" y="1757"/>
                    <a:pt x="1523" y="1871"/>
                  </a:cubicBezTo>
                  <a:cubicBezTo>
                    <a:pt x="1421" y="1997"/>
                    <a:pt x="1273" y="2078"/>
                    <a:pt x="1128" y="2088"/>
                  </a:cubicBezTo>
                  <a:cubicBezTo>
                    <a:pt x="1116" y="2089"/>
                    <a:pt x="1105" y="2089"/>
                    <a:pt x="1093" y="2089"/>
                  </a:cubicBezTo>
                  <a:cubicBezTo>
                    <a:pt x="812" y="2089"/>
                    <a:pt x="531" y="1866"/>
                    <a:pt x="446" y="1569"/>
                  </a:cubicBezTo>
                  <a:cubicBezTo>
                    <a:pt x="359" y="1276"/>
                    <a:pt x="451" y="920"/>
                    <a:pt x="679" y="663"/>
                  </a:cubicBezTo>
                  <a:cubicBezTo>
                    <a:pt x="858" y="460"/>
                    <a:pt x="1107" y="340"/>
                    <a:pt x="1338" y="340"/>
                  </a:cubicBezTo>
                  <a:cubicBezTo>
                    <a:pt x="1355" y="340"/>
                    <a:pt x="1372" y="341"/>
                    <a:pt x="1389" y="342"/>
                  </a:cubicBezTo>
                  <a:cubicBezTo>
                    <a:pt x="1774" y="372"/>
                    <a:pt x="2055" y="732"/>
                    <a:pt x="2155" y="1054"/>
                  </a:cubicBezTo>
                  <a:cubicBezTo>
                    <a:pt x="2276" y="1439"/>
                    <a:pt x="2229" y="1869"/>
                    <a:pt x="2162" y="2274"/>
                  </a:cubicBezTo>
                  <a:lnTo>
                    <a:pt x="2130" y="2455"/>
                  </a:lnTo>
                  <a:cubicBezTo>
                    <a:pt x="2064" y="2830"/>
                    <a:pt x="1995" y="3220"/>
                    <a:pt x="2029" y="3617"/>
                  </a:cubicBezTo>
                  <a:cubicBezTo>
                    <a:pt x="2041" y="3756"/>
                    <a:pt x="2067" y="3897"/>
                    <a:pt x="2104" y="4036"/>
                  </a:cubicBezTo>
                  <a:cubicBezTo>
                    <a:pt x="2124" y="4111"/>
                    <a:pt x="2193" y="4160"/>
                    <a:pt x="2268" y="4160"/>
                  </a:cubicBezTo>
                  <a:cubicBezTo>
                    <a:pt x="2282" y="4160"/>
                    <a:pt x="2297" y="4159"/>
                    <a:pt x="2312" y="4155"/>
                  </a:cubicBezTo>
                  <a:cubicBezTo>
                    <a:pt x="2402" y="4131"/>
                    <a:pt x="2455" y="4037"/>
                    <a:pt x="2430" y="3947"/>
                  </a:cubicBezTo>
                  <a:cubicBezTo>
                    <a:pt x="2399" y="3827"/>
                    <a:pt x="2376" y="3706"/>
                    <a:pt x="2366" y="3587"/>
                  </a:cubicBezTo>
                  <a:cubicBezTo>
                    <a:pt x="2337" y="3235"/>
                    <a:pt x="2398" y="2885"/>
                    <a:pt x="2463" y="2514"/>
                  </a:cubicBezTo>
                  <a:lnTo>
                    <a:pt x="2495" y="2331"/>
                  </a:lnTo>
                  <a:cubicBezTo>
                    <a:pt x="2569" y="1883"/>
                    <a:pt x="2619" y="1406"/>
                    <a:pt x="2478" y="953"/>
                  </a:cubicBezTo>
                  <a:cubicBezTo>
                    <a:pt x="2342" y="511"/>
                    <a:pt x="1962" y="47"/>
                    <a:pt x="1416" y="4"/>
                  </a:cubicBezTo>
                  <a:cubicBezTo>
                    <a:pt x="1388" y="2"/>
                    <a:pt x="1360" y="1"/>
                    <a:pt x="1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349526" y="3595088"/>
              <a:ext cx="1515998" cy="24095"/>
            </a:xfrm>
            <a:custGeom>
              <a:rect b="b" l="l" r="r" t="t"/>
              <a:pathLst>
                <a:path extrusionOk="0" h="340" w="21392">
                  <a:moveTo>
                    <a:pt x="170" y="0"/>
                  </a:moveTo>
                  <a:cubicBezTo>
                    <a:pt x="76" y="0"/>
                    <a:pt x="1" y="76"/>
                    <a:pt x="1" y="170"/>
                  </a:cubicBezTo>
                  <a:cubicBezTo>
                    <a:pt x="1" y="262"/>
                    <a:pt x="76" y="339"/>
                    <a:pt x="170" y="339"/>
                  </a:cubicBezTo>
                  <a:lnTo>
                    <a:pt x="21222" y="339"/>
                  </a:lnTo>
                  <a:cubicBezTo>
                    <a:pt x="21316" y="339"/>
                    <a:pt x="21392" y="262"/>
                    <a:pt x="21392" y="170"/>
                  </a:cubicBezTo>
                  <a:cubicBezTo>
                    <a:pt x="21392" y="76"/>
                    <a:pt x="21315" y="0"/>
                    <a:pt x="21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1032982" y="3144081"/>
              <a:ext cx="149105" cy="147263"/>
            </a:xfrm>
            <a:custGeom>
              <a:rect b="b" l="l" r="r" t="t"/>
              <a:pathLst>
                <a:path extrusionOk="0" h="2078" w="2104">
                  <a:moveTo>
                    <a:pt x="1052" y="1"/>
                  </a:moveTo>
                  <a:lnTo>
                    <a:pt x="1" y="1053"/>
                  </a:lnTo>
                  <a:lnTo>
                    <a:pt x="1052" y="2078"/>
                  </a:lnTo>
                  <a:lnTo>
                    <a:pt x="2104" y="1053"/>
                  </a:lnTo>
                  <a:lnTo>
                    <a:pt x="10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8" name="Google Shape;438;p18"/>
          <p:cNvGrpSpPr/>
          <p:nvPr/>
        </p:nvGrpSpPr>
        <p:grpSpPr>
          <a:xfrm rot="5400000">
            <a:off x="7903551" y="2334206"/>
            <a:ext cx="1515998" cy="475102"/>
            <a:chOff x="349526" y="3144081"/>
            <a:chExt cx="1515998" cy="475102"/>
          </a:xfrm>
        </p:grpSpPr>
        <p:sp>
          <p:nvSpPr>
            <p:cNvPr id="439" name="Google Shape;439;p18"/>
            <p:cNvSpPr/>
            <p:nvPr/>
          </p:nvSpPr>
          <p:spPr>
            <a:xfrm>
              <a:off x="511177" y="3320118"/>
              <a:ext cx="614776" cy="234146"/>
            </a:xfrm>
            <a:custGeom>
              <a:rect b="b" l="l" r="r" t="t"/>
              <a:pathLst>
                <a:path extrusionOk="0" h="3304" w="8675">
                  <a:moveTo>
                    <a:pt x="7088" y="1"/>
                  </a:moveTo>
                  <a:cubicBezTo>
                    <a:pt x="6843" y="1"/>
                    <a:pt x="6601" y="47"/>
                    <a:pt x="6389" y="125"/>
                  </a:cubicBezTo>
                  <a:cubicBezTo>
                    <a:pt x="5797" y="345"/>
                    <a:pt x="5329" y="793"/>
                    <a:pt x="4914" y="1242"/>
                  </a:cubicBezTo>
                  <a:lnTo>
                    <a:pt x="4734" y="1438"/>
                  </a:lnTo>
                  <a:cubicBezTo>
                    <a:pt x="4402" y="1801"/>
                    <a:pt x="4058" y="2177"/>
                    <a:pt x="3649" y="2441"/>
                  </a:cubicBezTo>
                  <a:cubicBezTo>
                    <a:pt x="3023" y="2842"/>
                    <a:pt x="2275" y="2965"/>
                    <a:pt x="1545" y="2965"/>
                  </a:cubicBezTo>
                  <a:cubicBezTo>
                    <a:pt x="1079" y="2965"/>
                    <a:pt x="620" y="2915"/>
                    <a:pt x="205" y="2855"/>
                  </a:cubicBezTo>
                  <a:cubicBezTo>
                    <a:pt x="196" y="2854"/>
                    <a:pt x="187" y="2853"/>
                    <a:pt x="178" y="2853"/>
                  </a:cubicBezTo>
                  <a:cubicBezTo>
                    <a:pt x="95" y="2853"/>
                    <a:pt x="25" y="2915"/>
                    <a:pt x="14" y="2999"/>
                  </a:cubicBezTo>
                  <a:cubicBezTo>
                    <a:pt x="0" y="3091"/>
                    <a:pt x="65" y="3177"/>
                    <a:pt x="157" y="3191"/>
                  </a:cubicBezTo>
                  <a:cubicBezTo>
                    <a:pt x="586" y="3252"/>
                    <a:pt x="1061" y="3304"/>
                    <a:pt x="1547" y="3304"/>
                  </a:cubicBezTo>
                  <a:lnTo>
                    <a:pt x="1547" y="3304"/>
                  </a:lnTo>
                  <a:cubicBezTo>
                    <a:pt x="2331" y="3304"/>
                    <a:pt x="3141" y="3169"/>
                    <a:pt x="3832" y="2725"/>
                  </a:cubicBezTo>
                  <a:cubicBezTo>
                    <a:pt x="4279" y="2438"/>
                    <a:pt x="4638" y="2046"/>
                    <a:pt x="4984" y="1666"/>
                  </a:cubicBezTo>
                  <a:lnTo>
                    <a:pt x="5161" y="1472"/>
                  </a:lnTo>
                  <a:cubicBezTo>
                    <a:pt x="5550" y="1054"/>
                    <a:pt x="5982" y="639"/>
                    <a:pt x="6508" y="444"/>
                  </a:cubicBezTo>
                  <a:cubicBezTo>
                    <a:pt x="6680" y="380"/>
                    <a:pt x="6881" y="341"/>
                    <a:pt x="7085" y="341"/>
                  </a:cubicBezTo>
                  <a:cubicBezTo>
                    <a:pt x="7415" y="341"/>
                    <a:pt x="7752" y="441"/>
                    <a:pt x="7983" y="695"/>
                  </a:cubicBezTo>
                  <a:cubicBezTo>
                    <a:pt x="8220" y="957"/>
                    <a:pt x="8321" y="1372"/>
                    <a:pt x="8244" y="1781"/>
                  </a:cubicBezTo>
                  <a:cubicBezTo>
                    <a:pt x="8152" y="2263"/>
                    <a:pt x="7829" y="2678"/>
                    <a:pt x="7420" y="2837"/>
                  </a:cubicBezTo>
                  <a:cubicBezTo>
                    <a:pt x="7298" y="2885"/>
                    <a:pt x="7169" y="2907"/>
                    <a:pt x="7040" y="2907"/>
                  </a:cubicBezTo>
                  <a:cubicBezTo>
                    <a:pt x="6713" y="2907"/>
                    <a:pt x="6393" y="2761"/>
                    <a:pt x="6220" y="2508"/>
                  </a:cubicBezTo>
                  <a:cubicBezTo>
                    <a:pt x="6098" y="2330"/>
                    <a:pt x="6058" y="2085"/>
                    <a:pt x="6114" y="1854"/>
                  </a:cubicBezTo>
                  <a:cubicBezTo>
                    <a:pt x="6163" y="1647"/>
                    <a:pt x="6286" y="1477"/>
                    <a:pt x="6448" y="1388"/>
                  </a:cubicBezTo>
                  <a:cubicBezTo>
                    <a:pt x="6537" y="1340"/>
                    <a:pt x="6637" y="1316"/>
                    <a:pt x="6736" y="1316"/>
                  </a:cubicBezTo>
                  <a:cubicBezTo>
                    <a:pt x="6886" y="1316"/>
                    <a:pt x="7030" y="1371"/>
                    <a:pt x="7117" y="1473"/>
                  </a:cubicBezTo>
                  <a:cubicBezTo>
                    <a:pt x="7188" y="1558"/>
                    <a:pt x="7217" y="1686"/>
                    <a:pt x="7190" y="1809"/>
                  </a:cubicBezTo>
                  <a:cubicBezTo>
                    <a:pt x="7167" y="1912"/>
                    <a:pt x="7109" y="1991"/>
                    <a:pt x="7031" y="2027"/>
                  </a:cubicBezTo>
                  <a:cubicBezTo>
                    <a:pt x="6947" y="2065"/>
                    <a:pt x="6909" y="2166"/>
                    <a:pt x="6948" y="2251"/>
                  </a:cubicBezTo>
                  <a:cubicBezTo>
                    <a:pt x="6977" y="2313"/>
                    <a:pt x="7038" y="2350"/>
                    <a:pt x="7102" y="2350"/>
                  </a:cubicBezTo>
                  <a:cubicBezTo>
                    <a:pt x="7126" y="2350"/>
                    <a:pt x="7150" y="2345"/>
                    <a:pt x="7173" y="2334"/>
                  </a:cubicBezTo>
                  <a:cubicBezTo>
                    <a:pt x="7348" y="2254"/>
                    <a:pt x="7475" y="2089"/>
                    <a:pt x="7521" y="1882"/>
                  </a:cubicBezTo>
                  <a:cubicBezTo>
                    <a:pt x="7572" y="1654"/>
                    <a:pt x="7516" y="1419"/>
                    <a:pt x="7375" y="1253"/>
                  </a:cubicBezTo>
                  <a:cubicBezTo>
                    <a:pt x="7220" y="1072"/>
                    <a:pt x="6984" y="976"/>
                    <a:pt x="6738" y="976"/>
                  </a:cubicBezTo>
                  <a:cubicBezTo>
                    <a:pt x="6585" y="976"/>
                    <a:pt x="6428" y="1013"/>
                    <a:pt x="6286" y="1091"/>
                  </a:cubicBezTo>
                  <a:cubicBezTo>
                    <a:pt x="6039" y="1226"/>
                    <a:pt x="5856" y="1475"/>
                    <a:pt x="5785" y="1775"/>
                  </a:cubicBezTo>
                  <a:cubicBezTo>
                    <a:pt x="5707" y="2098"/>
                    <a:pt x="5766" y="2443"/>
                    <a:pt x="5941" y="2699"/>
                  </a:cubicBezTo>
                  <a:cubicBezTo>
                    <a:pt x="6179" y="3048"/>
                    <a:pt x="6602" y="3246"/>
                    <a:pt x="7038" y="3246"/>
                  </a:cubicBezTo>
                  <a:cubicBezTo>
                    <a:pt x="7208" y="3246"/>
                    <a:pt x="7380" y="3216"/>
                    <a:pt x="7543" y="3152"/>
                  </a:cubicBezTo>
                  <a:cubicBezTo>
                    <a:pt x="8060" y="2952"/>
                    <a:pt x="8464" y="2438"/>
                    <a:pt x="8576" y="1843"/>
                  </a:cubicBezTo>
                  <a:cubicBezTo>
                    <a:pt x="8674" y="1324"/>
                    <a:pt x="8546" y="810"/>
                    <a:pt x="8234" y="466"/>
                  </a:cubicBezTo>
                  <a:cubicBezTo>
                    <a:pt x="7930" y="133"/>
                    <a:pt x="7504" y="1"/>
                    <a:pt x="7088" y="1"/>
                  </a:cubicBezTo>
                  <a:close/>
                  <a:moveTo>
                    <a:pt x="1547" y="3304"/>
                  </a:moveTo>
                  <a:lnTo>
                    <a:pt x="1547" y="3304"/>
                  </a:lnTo>
                  <a:cubicBezTo>
                    <a:pt x="1546" y="3304"/>
                    <a:pt x="1546" y="3304"/>
                    <a:pt x="1546" y="3304"/>
                  </a:cubicBezTo>
                  <a:lnTo>
                    <a:pt x="1547" y="3304"/>
                  </a:lnTo>
                  <a:cubicBezTo>
                    <a:pt x="1547" y="3304"/>
                    <a:pt x="1547" y="3304"/>
                    <a:pt x="1547" y="33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746390" y="3223383"/>
              <a:ext cx="185673" cy="294880"/>
            </a:xfrm>
            <a:custGeom>
              <a:rect b="b" l="l" r="r" t="t"/>
              <a:pathLst>
                <a:path extrusionOk="0" h="4161" w="2620">
                  <a:moveTo>
                    <a:pt x="1289" y="1"/>
                  </a:moveTo>
                  <a:cubicBezTo>
                    <a:pt x="1261" y="1"/>
                    <a:pt x="1233" y="2"/>
                    <a:pt x="1206" y="4"/>
                  </a:cubicBezTo>
                  <a:cubicBezTo>
                    <a:pt x="660" y="47"/>
                    <a:pt x="278" y="511"/>
                    <a:pt x="142" y="952"/>
                  </a:cubicBezTo>
                  <a:cubicBezTo>
                    <a:pt x="0" y="1405"/>
                    <a:pt x="50" y="1882"/>
                    <a:pt x="126" y="2331"/>
                  </a:cubicBezTo>
                  <a:lnTo>
                    <a:pt x="157" y="2513"/>
                  </a:lnTo>
                  <a:cubicBezTo>
                    <a:pt x="222" y="2883"/>
                    <a:pt x="284" y="3235"/>
                    <a:pt x="254" y="3586"/>
                  </a:cubicBezTo>
                  <a:cubicBezTo>
                    <a:pt x="243" y="3706"/>
                    <a:pt x="222" y="3827"/>
                    <a:pt x="189" y="3948"/>
                  </a:cubicBezTo>
                  <a:cubicBezTo>
                    <a:pt x="165" y="4038"/>
                    <a:pt x="218" y="4131"/>
                    <a:pt x="309" y="4155"/>
                  </a:cubicBezTo>
                  <a:cubicBezTo>
                    <a:pt x="324" y="4159"/>
                    <a:pt x="339" y="4160"/>
                    <a:pt x="353" y="4160"/>
                  </a:cubicBezTo>
                  <a:cubicBezTo>
                    <a:pt x="428" y="4160"/>
                    <a:pt x="496" y="4111"/>
                    <a:pt x="517" y="4035"/>
                  </a:cubicBezTo>
                  <a:cubicBezTo>
                    <a:pt x="554" y="3896"/>
                    <a:pt x="580" y="3756"/>
                    <a:pt x="592" y="3616"/>
                  </a:cubicBezTo>
                  <a:cubicBezTo>
                    <a:pt x="625" y="3219"/>
                    <a:pt x="557" y="2830"/>
                    <a:pt x="491" y="2453"/>
                  </a:cubicBezTo>
                  <a:lnTo>
                    <a:pt x="460" y="2274"/>
                  </a:lnTo>
                  <a:cubicBezTo>
                    <a:pt x="392" y="1867"/>
                    <a:pt x="346" y="1439"/>
                    <a:pt x="467" y="1053"/>
                  </a:cubicBezTo>
                  <a:cubicBezTo>
                    <a:pt x="565" y="731"/>
                    <a:pt x="847" y="371"/>
                    <a:pt x="1233" y="342"/>
                  </a:cubicBezTo>
                  <a:cubicBezTo>
                    <a:pt x="1252" y="340"/>
                    <a:pt x="1271" y="339"/>
                    <a:pt x="1291" y="339"/>
                  </a:cubicBezTo>
                  <a:cubicBezTo>
                    <a:pt x="1519" y="339"/>
                    <a:pt x="1764" y="461"/>
                    <a:pt x="1942" y="663"/>
                  </a:cubicBezTo>
                  <a:cubicBezTo>
                    <a:pt x="2171" y="919"/>
                    <a:pt x="2261" y="1275"/>
                    <a:pt x="2174" y="1570"/>
                  </a:cubicBezTo>
                  <a:cubicBezTo>
                    <a:pt x="2088" y="1867"/>
                    <a:pt x="1804" y="2087"/>
                    <a:pt x="1521" y="2087"/>
                  </a:cubicBezTo>
                  <a:cubicBezTo>
                    <a:pt x="1512" y="2087"/>
                    <a:pt x="1503" y="2087"/>
                    <a:pt x="1494" y="2087"/>
                  </a:cubicBezTo>
                  <a:cubicBezTo>
                    <a:pt x="1347" y="2078"/>
                    <a:pt x="1199" y="1996"/>
                    <a:pt x="1097" y="1870"/>
                  </a:cubicBezTo>
                  <a:cubicBezTo>
                    <a:pt x="1007" y="1757"/>
                    <a:pt x="967" y="1627"/>
                    <a:pt x="988" y="1504"/>
                  </a:cubicBezTo>
                  <a:cubicBezTo>
                    <a:pt x="1014" y="1339"/>
                    <a:pt x="1152" y="1198"/>
                    <a:pt x="1294" y="1192"/>
                  </a:cubicBezTo>
                  <a:cubicBezTo>
                    <a:pt x="1295" y="1192"/>
                    <a:pt x="1296" y="1192"/>
                    <a:pt x="1297" y="1192"/>
                  </a:cubicBezTo>
                  <a:cubicBezTo>
                    <a:pt x="1360" y="1192"/>
                    <a:pt x="1437" y="1227"/>
                    <a:pt x="1486" y="1285"/>
                  </a:cubicBezTo>
                  <a:cubicBezTo>
                    <a:pt x="1504" y="1308"/>
                    <a:pt x="1546" y="1368"/>
                    <a:pt x="1531" y="1434"/>
                  </a:cubicBezTo>
                  <a:cubicBezTo>
                    <a:pt x="1510" y="1525"/>
                    <a:pt x="1566" y="1617"/>
                    <a:pt x="1657" y="1637"/>
                  </a:cubicBezTo>
                  <a:cubicBezTo>
                    <a:pt x="1670" y="1640"/>
                    <a:pt x="1684" y="1642"/>
                    <a:pt x="1697" y="1642"/>
                  </a:cubicBezTo>
                  <a:cubicBezTo>
                    <a:pt x="1775" y="1642"/>
                    <a:pt x="1843" y="1589"/>
                    <a:pt x="1861" y="1512"/>
                  </a:cubicBezTo>
                  <a:cubicBezTo>
                    <a:pt x="1896" y="1361"/>
                    <a:pt x="1855" y="1200"/>
                    <a:pt x="1747" y="1070"/>
                  </a:cubicBezTo>
                  <a:cubicBezTo>
                    <a:pt x="1634" y="934"/>
                    <a:pt x="1470" y="852"/>
                    <a:pt x="1301" y="852"/>
                  </a:cubicBezTo>
                  <a:cubicBezTo>
                    <a:pt x="1294" y="852"/>
                    <a:pt x="1286" y="852"/>
                    <a:pt x="1278" y="853"/>
                  </a:cubicBezTo>
                  <a:cubicBezTo>
                    <a:pt x="972" y="868"/>
                    <a:pt x="703" y="1126"/>
                    <a:pt x="652" y="1450"/>
                  </a:cubicBezTo>
                  <a:cubicBezTo>
                    <a:pt x="618" y="1666"/>
                    <a:pt x="684" y="1896"/>
                    <a:pt x="833" y="2082"/>
                  </a:cubicBezTo>
                  <a:cubicBezTo>
                    <a:pt x="993" y="2282"/>
                    <a:pt x="1232" y="2410"/>
                    <a:pt x="1474" y="2426"/>
                  </a:cubicBezTo>
                  <a:cubicBezTo>
                    <a:pt x="1488" y="2426"/>
                    <a:pt x="1503" y="2427"/>
                    <a:pt x="1518" y="2427"/>
                  </a:cubicBezTo>
                  <a:cubicBezTo>
                    <a:pt x="1951" y="2427"/>
                    <a:pt x="2372" y="2109"/>
                    <a:pt x="2500" y="1666"/>
                  </a:cubicBezTo>
                  <a:cubicBezTo>
                    <a:pt x="2620" y="1262"/>
                    <a:pt x="2500" y="780"/>
                    <a:pt x="2196" y="439"/>
                  </a:cubicBezTo>
                  <a:cubicBezTo>
                    <a:pt x="1951" y="161"/>
                    <a:pt x="1619" y="1"/>
                    <a:pt x="1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1111362" y="3320189"/>
              <a:ext cx="614846" cy="234075"/>
            </a:xfrm>
            <a:custGeom>
              <a:rect b="b" l="l" r="r" t="t"/>
              <a:pathLst>
                <a:path extrusionOk="0" h="3303" w="8676">
                  <a:moveTo>
                    <a:pt x="1587" y="0"/>
                  </a:moveTo>
                  <a:cubicBezTo>
                    <a:pt x="1171" y="0"/>
                    <a:pt x="745" y="133"/>
                    <a:pt x="442" y="466"/>
                  </a:cubicBezTo>
                  <a:cubicBezTo>
                    <a:pt x="130" y="809"/>
                    <a:pt x="1" y="1323"/>
                    <a:pt x="99" y="1843"/>
                  </a:cubicBezTo>
                  <a:cubicBezTo>
                    <a:pt x="211" y="2437"/>
                    <a:pt x="617" y="2951"/>
                    <a:pt x="1132" y="3151"/>
                  </a:cubicBezTo>
                  <a:cubicBezTo>
                    <a:pt x="1296" y="3215"/>
                    <a:pt x="1468" y="3245"/>
                    <a:pt x="1638" y="3245"/>
                  </a:cubicBezTo>
                  <a:cubicBezTo>
                    <a:pt x="2073" y="3245"/>
                    <a:pt x="2497" y="3047"/>
                    <a:pt x="2735" y="2698"/>
                  </a:cubicBezTo>
                  <a:cubicBezTo>
                    <a:pt x="2910" y="2442"/>
                    <a:pt x="2969" y="2097"/>
                    <a:pt x="2891" y="1774"/>
                  </a:cubicBezTo>
                  <a:cubicBezTo>
                    <a:pt x="2819" y="1474"/>
                    <a:pt x="2636" y="1225"/>
                    <a:pt x="2390" y="1089"/>
                  </a:cubicBezTo>
                  <a:cubicBezTo>
                    <a:pt x="2248" y="1012"/>
                    <a:pt x="2092" y="975"/>
                    <a:pt x="1939" y="975"/>
                  </a:cubicBezTo>
                  <a:cubicBezTo>
                    <a:pt x="1693" y="975"/>
                    <a:pt x="1456" y="1071"/>
                    <a:pt x="1301" y="1252"/>
                  </a:cubicBezTo>
                  <a:cubicBezTo>
                    <a:pt x="1159" y="1418"/>
                    <a:pt x="1104" y="1653"/>
                    <a:pt x="1155" y="1881"/>
                  </a:cubicBezTo>
                  <a:cubicBezTo>
                    <a:pt x="1200" y="2088"/>
                    <a:pt x="1327" y="2253"/>
                    <a:pt x="1503" y="2333"/>
                  </a:cubicBezTo>
                  <a:cubicBezTo>
                    <a:pt x="1526" y="2344"/>
                    <a:pt x="1550" y="2349"/>
                    <a:pt x="1574" y="2349"/>
                  </a:cubicBezTo>
                  <a:cubicBezTo>
                    <a:pt x="1637" y="2349"/>
                    <a:pt x="1699" y="2312"/>
                    <a:pt x="1727" y="2250"/>
                  </a:cubicBezTo>
                  <a:cubicBezTo>
                    <a:pt x="1766" y="2165"/>
                    <a:pt x="1729" y="2064"/>
                    <a:pt x="1644" y="2026"/>
                  </a:cubicBezTo>
                  <a:cubicBezTo>
                    <a:pt x="1566" y="1990"/>
                    <a:pt x="1508" y="1911"/>
                    <a:pt x="1486" y="1808"/>
                  </a:cubicBezTo>
                  <a:cubicBezTo>
                    <a:pt x="1459" y="1685"/>
                    <a:pt x="1486" y="1556"/>
                    <a:pt x="1558" y="1472"/>
                  </a:cubicBezTo>
                  <a:cubicBezTo>
                    <a:pt x="1646" y="1370"/>
                    <a:pt x="1790" y="1315"/>
                    <a:pt x="1940" y="1315"/>
                  </a:cubicBezTo>
                  <a:cubicBezTo>
                    <a:pt x="2038" y="1315"/>
                    <a:pt x="2139" y="1339"/>
                    <a:pt x="2227" y="1387"/>
                  </a:cubicBezTo>
                  <a:cubicBezTo>
                    <a:pt x="2390" y="1476"/>
                    <a:pt x="2512" y="1646"/>
                    <a:pt x="2562" y="1853"/>
                  </a:cubicBezTo>
                  <a:cubicBezTo>
                    <a:pt x="2617" y="2084"/>
                    <a:pt x="2576" y="2329"/>
                    <a:pt x="2454" y="2507"/>
                  </a:cubicBezTo>
                  <a:cubicBezTo>
                    <a:pt x="2281" y="2760"/>
                    <a:pt x="1961" y="2906"/>
                    <a:pt x="1634" y="2906"/>
                  </a:cubicBezTo>
                  <a:cubicBezTo>
                    <a:pt x="1506" y="2906"/>
                    <a:pt x="1377" y="2883"/>
                    <a:pt x="1255" y="2836"/>
                  </a:cubicBezTo>
                  <a:cubicBezTo>
                    <a:pt x="846" y="2677"/>
                    <a:pt x="523" y="2262"/>
                    <a:pt x="432" y="1780"/>
                  </a:cubicBezTo>
                  <a:cubicBezTo>
                    <a:pt x="355" y="1365"/>
                    <a:pt x="452" y="959"/>
                    <a:pt x="693" y="694"/>
                  </a:cubicBezTo>
                  <a:cubicBezTo>
                    <a:pt x="924" y="440"/>
                    <a:pt x="1261" y="340"/>
                    <a:pt x="1591" y="340"/>
                  </a:cubicBezTo>
                  <a:cubicBezTo>
                    <a:pt x="1795" y="340"/>
                    <a:pt x="1996" y="379"/>
                    <a:pt x="2167" y="443"/>
                  </a:cubicBezTo>
                  <a:cubicBezTo>
                    <a:pt x="2694" y="638"/>
                    <a:pt x="3126" y="1053"/>
                    <a:pt x="3513" y="1471"/>
                  </a:cubicBezTo>
                  <a:lnTo>
                    <a:pt x="3692" y="1665"/>
                  </a:lnTo>
                  <a:cubicBezTo>
                    <a:pt x="4038" y="2045"/>
                    <a:pt x="4397" y="2437"/>
                    <a:pt x="4843" y="2724"/>
                  </a:cubicBezTo>
                  <a:cubicBezTo>
                    <a:pt x="5535" y="3168"/>
                    <a:pt x="6345" y="3303"/>
                    <a:pt x="7129" y="3303"/>
                  </a:cubicBezTo>
                  <a:cubicBezTo>
                    <a:pt x="7614" y="3303"/>
                    <a:pt x="8089" y="3251"/>
                    <a:pt x="8518" y="3190"/>
                  </a:cubicBezTo>
                  <a:cubicBezTo>
                    <a:pt x="8611" y="3176"/>
                    <a:pt x="8675" y="3090"/>
                    <a:pt x="8662" y="2998"/>
                  </a:cubicBezTo>
                  <a:cubicBezTo>
                    <a:pt x="8650" y="2914"/>
                    <a:pt x="8579" y="2852"/>
                    <a:pt x="8497" y="2852"/>
                  </a:cubicBezTo>
                  <a:cubicBezTo>
                    <a:pt x="8488" y="2852"/>
                    <a:pt x="8480" y="2853"/>
                    <a:pt x="8471" y="2854"/>
                  </a:cubicBezTo>
                  <a:cubicBezTo>
                    <a:pt x="8056" y="2914"/>
                    <a:pt x="7597" y="2964"/>
                    <a:pt x="7130" y="2964"/>
                  </a:cubicBezTo>
                  <a:cubicBezTo>
                    <a:pt x="6400" y="2964"/>
                    <a:pt x="5652" y="2841"/>
                    <a:pt x="5026" y="2440"/>
                  </a:cubicBezTo>
                  <a:cubicBezTo>
                    <a:pt x="4617" y="2176"/>
                    <a:pt x="4274" y="1801"/>
                    <a:pt x="3941" y="1437"/>
                  </a:cubicBezTo>
                  <a:lnTo>
                    <a:pt x="3762" y="1242"/>
                  </a:lnTo>
                  <a:cubicBezTo>
                    <a:pt x="3346" y="792"/>
                    <a:pt x="2879" y="346"/>
                    <a:pt x="2286" y="125"/>
                  </a:cubicBezTo>
                  <a:cubicBezTo>
                    <a:pt x="2074" y="46"/>
                    <a:pt x="1832" y="0"/>
                    <a:pt x="1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8"/>
            <p:cNvSpPr/>
            <p:nvPr/>
          </p:nvSpPr>
          <p:spPr>
            <a:xfrm>
              <a:off x="1305258" y="3223383"/>
              <a:ext cx="185673" cy="294880"/>
            </a:xfrm>
            <a:custGeom>
              <a:rect b="b" l="l" r="r" t="t"/>
              <a:pathLst>
                <a:path extrusionOk="0" h="4161" w="2620">
                  <a:moveTo>
                    <a:pt x="1333" y="1"/>
                  </a:moveTo>
                  <a:cubicBezTo>
                    <a:pt x="1002" y="1"/>
                    <a:pt x="670" y="161"/>
                    <a:pt x="425" y="438"/>
                  </a:cubicBezTo>
                  <a:cubicBezTo>
                    <a:pt x="121" y="780"/>
                    <a:pt x="1" y="1263"/>
                    <a:pt x="121" y="1665"/>
                  </a:cubicBezTo>
                  <a:cubicBezTo>
                    <a:pt x="248" y="2106"/>
                    <a:pt x="667" y="2427"/>
                    <a:pt x="1096" y="2427"/>
                  </a:cubicBezTo>
                  <a:cubicBezTo>
                    <a:pt x="1113" y="2427"/>
                    <a:pt x="1131" y="2427"/>
                    <a:pt x="1148" y="2426"/>
                  </a:cubicBezTo>
                  <a:cubicBezTo>
                    <a:pt x="1389" y="2411"/>
                    <a:pt x="1627" y="2282"/>
                    <a:pt x="1787" y="2082"/>
                  </a:cubicBezTo>
                  <a:cubicBezTo>
                    <a:pt x="1937" y="1896"/>
                    <a:pt x="2002" y="1666"/>
                    <a:pt x="1968" y="1452"/>
                  </a:cubicBezTo>
                  <a:cubicBezTo>
                    <a:pt x="1917" y="1126"/>
                    <a:pt x="1648" y="870"/>
                    <a:pt x="1340" y="854"/>
                  </a:cubicBezTo>
                  <a:cubicBezTo>
                    <a:pt x="1334" y="854"/>
                    <a:pt x="1328" y="854"/>
                    <a:pt x="1323" y="854"/>
                  </a:cubicBezTo>
                  <a:cubicBezTo>
                    <a:pt x="1156" y="854"/>
                    <a:pt x="988" y="932"/>
                    <a:pt x="873" y="1070"/>
                  </a:cubicBezTo>
                  <a:cubicBezTo>
                    <a:pt x="766" y="1200"/>
                    <a:pt x="724" y="1361"/>
                    <a:pt x="759" y="1512"/>
                  </a:cubicBezTo>
                  <a:cubicBezTo>
                    <a:pt x="778" y="1590"/>
                    <a:pt x="848" y="1642"/>
                    <a:pt x="925" y="1642"/>
                  </a:cubicBezTo>
                  <a:cubicBezTo>
                    <a:pt x="937" y="1642"/>
                    <a:pt x="950" y="1641"/>
                    <a:pt x="963" y="1638"/>
                  </a:cubicBezTo>
                  <a:cubicBezTo>
                    <a:pt x="1054" y="1617"/>
                    <a:pt x="1111" y="1525"/>
                    <a:pt x="1089" y="1435"/>
                  </a:cubicBezTo>
                  <a:cubicBezTo>
                    <a:pt x="1074" y="1368"/>
                    <a:pt x="1116" y="1309"/>
                    <a:pt x="1134" y="1287"/>
                  </a:cubicBezTo>
                  <a:cubicBezTo>
                    <a:pt x="1182" y="1229"/>
                    <a:pt x="1254" y="1191"/>
                    <a:pt x="1316" y="1191"/>
                  </a:cubicBezTo>
                  <a:cubicBezTo>
                    <a:pt x="1319" y="1191"/>
                    <a:pt x="1322" y="1192"/>
                    <a:pt x="1324" y="1192"/>
                  </a:cubicBezTo>
                  <a:cubicBezTo>
                    <a:pt x="1469" y="1200"/>
                    <a:pt x="1608" y="1339"/>
                    <a:pt x="1633" y="1504"/>
                  </a:cubicBezTo>
                  <a:cubicBezTo>
                    <a:pt x="1653" y="1627"/>
                    <a:pt x="1613" y="1757"/>
                    <a:pt x="1523" y="1871"/>
                  </a:cubicBezTo>
                  <a:cubicBezTo>
                    <a:pt x="1421" y="1997"/>
                    <a:pt x="1273" y="2078"/>
                    <a:pt x="1128" y="2088"/>
                  </a:cubicBezTo>
                  <a:cubicBezTo>
                    <a:pt x="1116" y="2089"/>
                    <a:pt x="1105" y="2089"/>
                    <a:pt x="1093" y="2089"/>
                  </a:cubicBezTo>
                  <a:cubicBezTo>
                    <a:pt x="812" y="2089"/>
                    <a:pt x="531" y="1866"/>
                    <a:pt x="446" y="1569"/>
                  </a:cubicBezTo>
                  <a:cubicBezTo>
                    <a:pt x="359" y="1276"/>
                    <a:pt x="451" y="920"/>
                    <a:pt x="679" y="663"/>
                  </a:cubicBezTo>
                  <a:cubicBezTo>
                    <a:pt x="858" y="460"/>
                    <a:pt x="1107" y="340"/>
                    <a:pt x="1338" y="340"/>
                  </a:cubicBezTo>
                  <a:cubicBezTo>
                    <a:pt x="1355" y="340"/>
                    <a:pt x="1372" y="341"/>
                    <a:pt x="1389" y="342"/>
                  </a:cubicBezTo>
                  <a:cubicBezTo>
                    <a:pt x="1774" y="372"/>
                    <a:pt x="2055" y="732"/>
                    <a:pt x="2155" y="1054"/>
                  </a:cubicBezTo>
                  <a:cubicBezTo>
                    <a:pt x="2276" y="1439"/>
                    <a:pt x="2229" y="1869"/>
                    <a:pt x="2162" y="2274"/>
                  </a:cubicBezTo>
                  <a:lnTo>
                    <a:pt x="2130" y="2455"/>
                  </a:lnTo>
                  <a:cubicBezTo>
                    <a:pt x="2064" y="2830"/>
                    <a:pt x="1995" y="3220"/>
                    <a:pt x="2029" y="3617"/>
                  </a:cubicBezTo>
                  <a:cubicBezTo>
                    <a:pt x="2041" y="3756"/>
                    <a:pt x="2067" y="3897"/>
                    <a:pt x="2104" y="4036"/>
                  </a:cubicBezTo>
                  <a:cubicBezTo>
                    <a:pt x="2124" y="4111"/>
                    <a:pt x="2193" y="4160"/>
                    <a:pt x="2268" y="4160"/>
                  </a:cubicBezTo>
                  <a:cubicBezTo>
                    <a:pt x="2282" y="4160"/>
                    <a:pt x="2297" y="4159"/>
                    <a:pt x="2312" y="4155"/>
                  </a:cubicBezTo>
                  <a:cubicBezTo>
                    <a:pt x="2402" y="4131"/>
                    <a:pt x="2455" y="4037"/>
                    <a:pt x="2430" y="3947"/>
                  </a:cubicBezTo>
                  <a:cubicBezTo>
                    <a:pt x="2399" y="3827"/>
                    <a:pt x="2376" y="3706"/>
                    <a:pt x="2366" y="3587"/>
                  </a:cubicBezTo>
                  <a:cubicBezTo>
                    <a:pt x="2337" y="3235"/>
                    <a:pt x="2398" y="2885"/>
                    <a:pt x="2463" y="2514"/>
                  </a:cubicBezTo>
                  <a:lnTo>
                    <a:pt x="2495" y="2331"/>
                  </a:lnTo>
                  <a:cubicBezTo>
                    <a:pt x="2569" y="1883"/>
                    <a:pt x="2619" y="1406"/>
                    <a:pt x="2478" y="953"/>
                  </a:cubicBezTo>
                  <a:cubicBezTo>
                    <a:pt x="2342" y="511"/>
                    <a:pt x="1962" y="47"/>
                    <a:pt x="1416" y="4"/>
                  </a:cubicBezTo>
                  <a:cubicBezTo>
                    <a:pt x="1388" y="2"/>
                    <a:pt x="1360" y="1"/>
                    <a:pt x="1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8"/>
            <p:cNvSpPr/>
            <p:nvPr/>
          </p:nvSpPr>
          <p:spPr>
            <a:xfrm>
              <a:off x="349526" y="3595088"/>
              <a:ext cx="1515998" cy="24095"/>
            </a:xfrm>
            <a:custGeom>
              <a:rect b="b" l="l" r="r" t="t"/>
              <a:pathLst>
                <a:path extrusionOk="0" h="340" w="21392">
                  <a:moveTo>
                    <a:pt x="170" y="0"/>
                  </a:moveTo>
                  <a:cubicBezTo>
                    <a:pt x="76" y="0"/>
                    <a:pt x="1" y="76"/>
                    <a:pt x="1" y="170"/>
                  </a:cubicBezTo>
                  <a:cubicBezTo>
                    <a:pt x="1" y="262"/>
                    <a:pt x="76" y="339"/>
                    <a:pt x="170" y="339"/>
                  </a:cubicBezTo>
                  <a:lnTo>
                    <a:pt x="21222" y="339"/>
                  </a:lnTo>
                  <a:cubicBezTo>
                    <a:pt x="21316" y="339"/>
                    <a:pt x="21392" y="262"/>
                    <a:pt x="21392" y="170"/>
                  </a:cubicBezTo>
                  <a:cubicBezTo>
                    <a:pt x="21392" y="76"/>
                    <a:pt x="21315" y="0"/>
                    <a:pt x="21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8"/>
            <p:cNvSpPr/>
            <p:nvPr/>
          </p:nvSpPr>
          <p:spPr>
            <a:xfrm>
              <a:off x="1032982" y="3144081"/>
              <a:ext cx="149105" cy="147263"/>
            </a:xfrm>
            <a:custGeom>
              <a:rect b="b" l="l" r="r" t="t"/>
              <a:pathLst>
                <a:path extrusionOk="0" h="2078" w="2104">
                  <a:moveTo>
                    <a:pt x="1052" y="1"/>
                  </a:moveTo>
                  <a:lnTo>
                    <a:pt x="1" y="1053"/>
                  </a:lnTo>
                  <a:lnTo>
                    <a:pt x="1052" y="2078"/>
                  </a:lnTo>
                  <a:lnTo>
                    <a:pt x="2104" y="1053"/>
                  </a:lnTo>
                  <a:lnTo>
                    <a:pt x="10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8" name="Google Shape;448;p19"/>
          <p:cNvSpPr txBox="1"/>
          <p:nvPr>
            <p:ph idx="1" type="subTitle"/>
          </p:nvPr>
        </p:nvSpPr>
        <p:spPr>
          <a:xfrm>
            <a:off x="720000" y="1665459"/>
            <a:ext cx="2336400" cy="1185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9" name="Google Shape;449;p19"/>
          <p:cNvSpPr txBox="1"/>
          <p:nvPr>
            <p:ph idx="2" type="subTitle"/>
          </p:nvPr>
        </p:nvSpPr>
        <p:spPr>
          <a:xfrm>
            <a:off x="3403800" y="1665459"/>
            <a:ext cx="2336400" cy="1185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0" name="Google Shape;450;p19"/>
          <p:cNvSpPr txBox="1"/>
          <p:nvPr>
            <p:ph idx="3" type="subTitle"/>
          </p:nvPr>
        </p:nvSpPr>
        <p:spPr>
          <a:xfrm>
            <a:off x="6087600" y="1665459"/>
            <a:ext cx="2336400" cy="1185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" name="Google Shape;451;p19"/>
          <p:cNvSpPr txBox="1"/>
          <p:nvPr>
            <p:ph idx="4" type="subTitle"/>
          </p:nvPr>
        </p:nvSpPr>
        <p:spPr>
          <a:xfrm>
            <a:off x="720000" y="3422596"/>
            <a:ext cx="2336400" cy="1185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2" name="Google Shape;452;p19"/>
          <p:cNvSpPr txBox="1"/>
          <p:nvPr>
            <p:ph idx="5" type="subTitle"/>
          </p:nvPr>
        </p:nvSpPr>
        <p:spPr>
          <a:xfrm>
            <a:off x="3403800" y="3422596"/>
            <a:ext cx="2336400" cy="1185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3" name="Google Shape;453;p19"/>
          <p:cNvSpPr txBox="1"/>
          <p:nvPr>
            <p:ph idx="6" type="subTitle"/>
          </p:nvPr>
        </p:nvSpPr>
        <p:spPr>
          <a:xfrm>
            <a:off x="6087600" y="3422596"/>
            <a:ext cx="2336400" cy="1185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4" name="Google Shape;454;p19"/>
          <p:cNvSpPr txBox="1"/>
          <p:nvPr>
            <p:ph idx="7" type="subTitle"/>
          </p:nvPr>
        </p:nvSpPr>
        <p:spPr>
          <a:xfrm>
            <a:off x="715100" y="1183125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55" name="Google Shape;455;p19"/>
          <p:cNvSpPr txBox="1"/>
          <p:nvPr>
            <p:ph idx="8" type="subTitle"/>
          </p:nvPr>
        </p:nvSpPr>
        <p:spPr>
          <a:xfrm>
            <a:off x="3403800" y="1183125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56" name="Google Shape;456;p19"/>
          <p:cNvSpPr txBox="1"/>
          <p:nvPr>
            <p:ph idx="9" type="subTitle"/>
          </p:nvPr>
        </p:nvSpPr>
        <p:spPr>
          <a:xfrm>
            <a:off x="6092500" y="1183125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57" name="Google Shape;457;p19"/>
          <p:cNvSpPr txBox="1"/>
          <p:nvPr>
            <p:ph idx="13" type="subTitle"/>
          </p:nvPr>
        </p:nvSpPr>
        <p:spPr>
          <a:xfrm>
            <a:off x="715100" y="2935700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58" name="Google Shape;458;p19"/>
          <p:cNvSpPr txBox="1"/>
          <p:nvPr>
            <p:ph idx="14" type="subTitle"/>
          </p:nvPr>
        </p:nvSpPr>
        <p:spPr>
          <a:xfrm>
            <a:off x="3403800" y="2935700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59" name="Google Shape;459;p19"/>
          <p:cNvSpPr txBox="1"/>
          <p:nvPr>
            <p:ph idx="15" type="subTitle"/>
          </p:nvPr>
        </p:nvSpPr>
        <p:spPr>
          <a:xfrm>
            <a:off x="6092500" y="2935700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460" name="Google Shape;460;p19"/>
          <p:cNvGrpSpPr/>
          <p:nvPr/>
        </p:nvGrpSpPr>
        <p:grpSpPr>
          <a:xfrm>
            <a:off x="286400" y="0"/>
            <a:ext cx="144900" cy="5162100"/>
            <a:chOff x="4499525" y="2105850"/>
            <a:chExt cx="144900" cy="5162100"/>
          </a:xfrm>
        </p:grpSpPr>
        <p:cxnSp>
          <p:nvCxnSpPr>
            <p:cNvPr id="461" name="Google Shape;461;p19"/>
            <p:cNvCxnSpPr/>
            <p:nvPr/>
          </p:nvCxnSpPr>
          <p:spPr>
            <a:xfrm>
              <a:off x="4572050" y="2105850"/>
              <a:ext cx="0" cy="516210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62" name="Google Shape;462;p19"/>
            <p:cNvSpPr/>
            <p:nvPr/>
          </p:nvSpPr>
          <p:spPr>
            <a:xfrm>
              <a:off x="4499525" y="6941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4499525" y="23683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4" name="Google Shape;464;p19"/>
          <p:cNvGrpSpPr/>
          <p:nvPr/>
        </p:nvGrpSpPr>
        <p:grpSpPr>
          <a:xfrm>
            <a:off x="8714050" y="-9300"/>
            <a:ext cx="144900" cy="5162100"/>
            <a:chOff x="4499525" y="2105850"/>
            <a:chExt cx="144900" cy="5162100"/>
          </a:xfrm>
        </p:grpSpPr>
        <p:cxnSp>
          <p:nvCxnSpPr>
            <p:cNvPr id="465" name="Google Shape;465;p19"/>
            <p:cNvCxnSpPr/>
            <p:nvPr/>
          </p:nvCxnSpPr>
          <p:spPr>
            <a:xfrm>
              <a:off x="4572050" y="2105850"/>
              <a:ext cx="0" cy="516210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66" name="Google Shape;466;p19"/>
            <p:cNvSpPr/>
            <p:nvPr/>
          </p:nvSpPr>
          <p:spPr>
            <a:xfrm>
              <a:off x="4499525" y="6941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4499525" y="23683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471" name="Google Shape;471;p20"/>
          <p:cNvGrpSpPr/>
          <p:nvPr/>
        </p:nvGrpSpPr>
        <p:grpSpPr>
          <a:xfrm>
            <a:off x="1470" y="4773430"/>
            <a:ext cx="9141075" cy="239050"/>
            <a:chOff x="9257" y="120455"/>
            <a:chExt cx="9141075" cy="239050"/>
          </a:xfrm>
        </p:grpSpPr>
        <p:grpSp>
          <p:nvGrpSpPr>
            <p:cNvPr id="472" name="Google Shape;472;p20"/>
            <p:cNvGrpSpPr/>
            <p:nvPr/>
          </p:nvGrpSpPr>
          <p:grpSpPr>
            <a:xfrm>
              <a:off x="4397357" y="120455"/>
              <a:ext cx="358575" cy="239050"/>
              <a:chOff x="4392754" y="151350"/>
              <a:chExt cx="358575" cy="239050"/>
            </a:xfrm>
          </p:grpSpPr>
          <p:sp>
            <p:nvSpPr>
              <p:cNvPr id="473" name="Google Shape;473;p20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20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475" name="Google Shape;475;p20"/>
            <p:cNvCxnSpPr>
              <a:endCxn id="473" idx="1"/>
            </p:cNvCxnSpPr>
            <p:nvPr/>
          </p:nvCxnSpPr>
          <p:spPr>
            <a:xfrm>
              <a:off x="9257" y="239980"/>
              <a:ext cx="4388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6" name="Google Shape;476;p20"/>
            <p:cNvCxnSpPr>
              <a:stCxn id="473" idx="3"/>
            </p:cNvCxnSpPr>
            <p:nvPr/>
          </p:nvCxnSpPr>
          <p:spPr>
            <a:xfrm>
              <a:off x="4755932" y="239980"/>
              <a:ext cx="4394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77" name="Google Shape;477;p20"/>
          <p:cNvGrpSpPr/>
          <p:nvPr/>
        </p:nvGrpSpPr>
        <p:grpSpPr>
          <a:xfrm>
            <a:off x="9257" y="120455"/>
            <a:ext cx="9141075" cy="239050"/>
            <a:chOff x="9257" y="120455"/>
            <a:chExt cx="9141075" cy="239050"/>
          </a:xfrm>
        </p:grpSpPr>
        <p:grpSp>
          <p:nvGrpSpPr>
            <p:cNvPr id="478" name="Google Shape;478;p20"/>
            <p:cNvGrpSpPr/>
            <p:nvPr/>
          </p:nvGrpSpPr>
          <p:grpSpPr>
            <a:xfrm>
              <a:off x="4397357" y="120455"/>
              <a:ext cx="358575" cy="239050"/>
              <a:chOff x="4392754" y="151350"/>
              <a:chExt cx="358575" cy="239050"/>
            </a:xfrm>
          </p:grpSpPr>
          <p:sp>
            <p:nvSpPr>
              <p:cNvPr id="479" name="Google Shape;479;p20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20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481" name="Google Shape;481;p20"/>
            <p:cNvCxnSpPr>
              <a:endCxn id="479" idx="1"/>
            </p:cNvCxnSpPr>
            <p:nvPr/>
          </p:nvCxnSpPr>
          <p:spPr>
            <a:xfrm>
              <a:off x="9257" y="239980"/>
              <a:ext cx="4388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2" name="Google Shape;482;p20"/>
            <p:cNvCxnSpPr>
              <a:stCxn id="479" idx="3"/>
            </p:cNvCxnSpPr>
            <p:nvPr/>
          </p:nvCxnSpPr>
          <p:spPr>
            <a:xfrm>
              <a:off x="4755932" y="239980"/>
              <a:ext cx="4394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83" name="Google Shape;483;p20"/>
          <p:cNvGrpSpPr/>
          <p:nvPr/>
        </p:nvGrpSpPr>
        <p:grpSpPr>
          <a:xfrm>
            <a:off x="221142" y="1570089"/>
            <a:ext cx="499051" cy="2003322"/>
            <a:chOff x="3674150" y="960518"/>
            <a:chExt cx="561488" cy="2254217"/>
          </a:xfrm>
        </p:grpSpPr>
        <p:sp>
          <p:nvSpPr>
            <p:cNvPr id="484" name="Google Shape;484;p20"/>
            <p:cNvSpPr/>
            <p:nvPr/>
          </p:nvSpPr>
          <p:spPr>
            <a:xfrm rot="-5400000">
              <a:off x="3362103" y="1272565"/>
              <a:ext cx="1185581" cy="561488"/>
            </a:xfrm>
            <a:custGeom>
              <a:rect b="b" l="l" r="r" t="t"/>
              <a:pathLst>
                <a:path extrusionOk="0" h="6314" w="13332">
                  <a:moveTo>
                    <a:pt x="280" y="1"/>
                  </a:moveTo>
                  <a:cubicBezTo>
                    <a:pt x="194" y="1"/>
                    <a:pt x="121" y="67"/>
                    <a:pt x="113" y="155"/>
                  </a:cubicBezTo>
                  <a:cubicBezTo>
                    <a:pt x="1" y="1416"/>
                    <a:pt x="764" y="2698"/>
                    <a:pt x="1927" y="3201"/>
                  </a:cubicBezTo>
                  <a:cubicBezTo>
                    <a:pt x="2344" y="3381"/>
                    <a:pt x="2806" y="3471"/>
                    <a:pt x="3312" y="3471"/>
                  </a:cubicBezTo>
                  <a:cubicBezTo>
                    <a:pt x="3888" y="3471"/>
                    <a:pt x="4519" y="3354"/>
                    <a:pt x="5200" y="3119"/>
                  </a:cubicBezTo>
                  <a:cubicBezTo>
                    <a:pt x="5664" y="2960"/>
                    <a:pt x="6118" y="2763"/>
                    <a:pt x="6558" y="2572"/>
                  </a:cubicBezTo>
                  <a:cubicBezTo>
                    <a:pt x="7088" y="2342"/>
                    <a:pt x="7637" y="2103"/>
                    <a:pt x="8194" y="1936"/>
                  </a:cubicBezTo>
                  <a:cubicBezTo>
                    <a:pt x="8755" y="1767"/>
                    <a:pt x="9289" y="1683"/>
                    <a:pt x="9789" y="1683"/>
                  </a:cubicBezTo>
                  <a:cubicBezTo>
                    <a:pt x="10065" y="1683"/>
                    <a:pt x="10330" y="1708"/>
                    <a:pt x="10584" y="1760"/>
                  </a:cubicBezTo>
                  <a:cubicBezTo>
                    <a:pt x="11416" y="1928"/>
                    <a:pt x="12120" y="2385"/>
                    <a:pt x="12516" y="3013"/>
                  </a:cubicBezTo>
                  <a:cubicBezTo>
                    <a:pt x="12949" y="3699"/>
                    <a:pt x="12976" y="4580"/>
                    <a:pt x="12583" y="5205"/>
                  </a:cubicBezTo>
                  <a:cubicBezTo>
                    <a:pt x="12281" y="5685"/>
                    <a:pt x="11716" y="5973"/>
                    <a:pt x="11178" y="5973"/>
                  </a:cubicBezTo>
                  <a:cubicBezTo>
                    <a:pt x="10983" y="5973"/>
                    <a:pt x="10792" y="5935"/>
                    <a:pt x="10618" y="5855"/>
                  </a:cubicBezTo>
                  <a:cubicBezTo>
                    <a:pt x="10283" y="5701"/>
                    <a:pt x="10021" y="5374"/>
                    <a:pt x="9917" y="4980"/>
                  </a:cubicBezTo>
                  <a:cubicBezTo>
                    <a:pt x="9821" y="4622"/>
                    <a:pt x="9874" y="4266"/>
                    <a:pt x="10062" y="4003"/>
                  </a:cubicBezTo>
                  <a:cubicBezTo>
                    <a:pt x="10225" y="3775"/>
                    <a:pt x="10463" y="3633"/>
                    <a:pt x="10698" y="3624"/>
                  </a:cubicBezTo>
                  <a:cubicBezTo>
                    <a:pt x="10707" y="3624"/>
                    <a:pt x="10716" y="3624"/>
                    <a:pt x="10725" y="3624"/>
                  </a:cubicBezTo>
                  <a:cubicBezTo>
                    <a:pt x="10961" y="3624"/>
                    <a:pt x="11183" y="3778"/>
                    <a:pt x="11241" y="3978"/>
                  </a:cubicBezTo>
                  <a:cubicBezTo>
                    <a:pt x="11270" y="4080"/>
                    <a:pt x="11247" y="4204"/>
                    <a:pt x="11182" y="4303"/>
                  </a:cubicBezTo>
                  <a:cubicBezTo>
                    <a:pt x="11125" y="4388"/>
                    <a:pt x="11044" y="4442"/>
                    <a:pt x="10959" y="4452"/>
                  </a:cubicBezTo>
                  <a:cubicBezTo>
                    <a:pt x="10866" y="4462"/>
                    <a:pt x="10800" y="4545"/>
                    <a:pt x="10810" y="4639"/>
                  </a:cubicBezTo>
                  <a:cubicBezTo>
                    <a:pt x="10820" y="4726"/>
                    <a:pt x="10893" y="4789"/>
                    <a:pt x="10980" y="4789"/>
                  </a:cubicBezTo>
                  <a:cubicBezTo>
                    <a:pt x="10986" y="4789"/>
                    <a:pt x="10992" y="4789"/>
                    <a:pt x="10998" y="4788"/>
                  </a:cubicBezTo>
                  <a:cubicBezTo>
                    <a:pt x="11181" y="4768"/>
                    <a:pt x="11351" y="4659"/>
                    <a:pt x="11463" y="4491"/>
                  </a:cubicBezTo>
                  <a:cubicBezTo>
                    <a:pt x="11585" y="4309"/>
                    <a:pt x="11624" y="4082"/>
                    <a:pt x="11566" y="3883"/>
                  </a:cubicBezTo>
                  <a:cubicBezTo>
                    <a:pt x="11466" y="3537"/>
                    <a:pt x="11111" y="3285"/>
                    <a:pt x="10719" y="3285"/>
                  </a:cubicBezTo>
                  <a:cubicBezTo>
                    <a:pt x="10708" y="3285"/>
                    <a:pt x="10697" y="3285"/>
                    <a:pt x="10686" y="3285"/>
                  </a:cubicBezTo>
                  <a:cubicBezTo>
                    <a:pt x="10346" y="3299"/>
                    <a:pt x="10009" y="3493"/>
                    <a:pt x="9786" y="3806"/>
                  </a:cubicBezTo>
                  <a:cubicBezTo>
                    <a:pt x="9540" y="4152"/>
                    <a:pt x="9467" y="4612"/>
                    <a:pt x="9589" y="5067"/>
                  </a:cubicBezTo>
                  <a:cubicBezTo>
                    <a:pt x="9719" y="5558"/>
                    <a:pt x="10051" y="5967"/>
                    <a:pt x="10475" y="6162"/>
                  </a:cubicBezTo>
                  <a:cubicBezTo>
                    <a:pt x="10698" y="6265"/>
                    <a:pt x="10940" y="6314"/>
                    <a:pt x="11184" y="6314"/>
                  </a:cubicBezTo>
                  <a:cubicBezTo>
                    <a:pt x="11835" y="6314"/>
                    <a:pt x="12502" y="5970"/>
                    <a:pt x="12869" y="5386"/>
                  </a:cubicBezTo>
                  <a:cubicBezTo>
                    <a:pt x="13331" y="4653"/>
                    <a:pt x="13304" y="3625"/>
                    <a:pt x="12803" y="2832"/>
                  </a:cubicBezTo>
                  <a:cubicBezTo>
                    <a:pt x="12357" y="2126"/>
                    <a:pt x="11573" y="1614"/>
                    <a:pt x="10652" y="1427"/>
                  </a:cubicBezTo>
                  <a:cubicBezTo>
                    <a:pt x="10375" y="1372"/>
                    <a:pt x="10088" y="1344"/>
                    <a:pt x="9790" y="1344"/>
                  </a:cubicBezTo>
                  <a:cubicBezTo>
                    <a:pt x="9256" y="1344"/>
                    <a:pt x="8690" y="1433"/>
                    <a:pt x="8097" y="1611"/>
                  </a:cubicBezTo>
                  <a:cubicBezTo>
                    <a:pt x="7519" y="1785"/>
                    <a:pt x="6962" y="2026"/>
                    <a:pt x="6423" y="2260"/>
                  </a:cubicBezTo>
                  <a:cubicBezTo>
                    <a:pt x="5989" y="2449"/>
                    <a:pt x="5542" y="2645"/>
                    <a:pt x="5090" y="2799"/>
                  </a:cubicBezTo>
                  <a:cubicBezTo>
                    <a:pt x="4445" y="3021"/>
                    <a:pt x="3851" y="3132"/>
                    <a:pt x="3313" y="3132"/>
                  </a:cubicBezTo>
                  <a:cubicBezTo>
                    <a:pt x="2854" y="3132"/>
                    <a:pt x="2435" y="3051"/>
                    <a:pt x="2061" y="2889"/>
                  </a:cubicBezTo>
                  <a:cubicBezTo>
                    <a:pt x="1028" y="2442"/>
                    <a:pt x="351" y="1305"/>
                    <a:pt x="451" y="186"/>
                  </a:cubicBezTo>
                  <a:cubicBezTo>
                    <a:pt x="459" y="92"/>
                    <a:pt x="390" y="9"/>
                    <a:pt x="297" y="1"/>
                  </a:cubicBezTo>
                  <a:cubicBezTo>
                    <a:pt x="291" y="1"/>
                    <a:pt x="286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0"/>
            <p:cNvSpPr/>
            <p:nvPr/>
          </p:nvSpPr>
          <p:spPr>
            <a:xfrm rot="-5400000">
              <a:off x="3718125" y="1706043"/>
              <a:ext cx="242239" cy="301020"/>
            </a:xfrm>
            <a:custGeom>
              <a:rect b="b" l="l" r="r" t="t"/>
              <a:pathLst>
                <a:path extrusionOk="0" h="3385" w="2724">
                  <a:moveTo>
                    <a:pt x="1184" y="0"/>
                  </a:moveTo>
                  <a:cubicBezTo>
                    <a:pt x="951" y="0"/>
                    <a:pt x="722" y="60"/>
                    <a:pt x="527" y="185"/>
                  </a:cubicBezTo>
                  <a:cubicBezTo>
                    <a:pt x="229" y="379"/>
                    <a:pt x="34" y="740"/>
                    <a:pt x="17" y="1128"/>
                  </a:cubicBezTo>
                  <a:cubicBezTo>
                    <a:pt x="1" y="1489"/>
                    <a:pt x="139" y="1812"/>
                    <a:pt x="395" y="2012"/>
                  </a:cubicBezTo>
                  <a:cubicBezTo>
                    <a:pt x="568" y="2146"/>
                    <a:pt x="778" y="2216"/>
                    <a:pt x="984" y="2216"/>
                  </a:cubicBezTo>
                  <a:cubicBezTo>
                    <a:pt x="1102" y="2216"/>
                    <a:pt x="1218" y="2193"/>
                    <a:pt x="1325" y="2146"/>
                  </a:cubicBezTo>
                  <a:cubicBezTo>
                    <a:pt x="1656" y="2000"/>
                    <a:pt x="1851" y="1636"/>
                    <a:pt x="1777" y="1299"/>
                  </a:cubicBezTo>
                  <a:cubicBezTo>
                    <a:pt x="1738" y="1120"/>
                    <a:pt x="1612" y="957"/>
                    <a:pt x="1444" y="861"/>
                  </a:cubicBezTo>
                  <a:cubicBezTo>
                    <a:pt x="1343" y="804"/>
                    <a:pt x="1232" y="775"/>
                    <a:pt x="1124" y="775"/>
                  </a:cubicBezTo>
                  <a:cubicBezTo>
                    <a:pt x="1063" y="775"/>
                    <a:pt x="1004" y="784"/>
                    <a:pt x="947" y="802"/>
                  </a:cubicBezTo>
                  <a:cubicBezTo>
                    <a:pt x="857" y="832"/>
                    <a:pt x="809" y="927"/>
                    <a:pt x="838" y="1016"/>
                  </a:cubicBezTo>
                  <a:cubicBezTo>
                    <a:pt x="862" y="1088"/>
                    <a:pt x="928" y="1133"/>
                    <a:pt x="999" y="1133"/>
                  </a:cubicBezTo>
                  <a:cubicBezTo>
                    <a:pt x="1016" y="1133"/>
                    <a:pt x="1034" y="1130"/>
                    <a:pt x="1052" y="1124"/>
                  </a:cubicBezTo>
                  <a:cubicBezTo>
                    <a:pt x="1074" y="1117"/>
                    <a:pt x="1098" y="1113"/>
                    <a:pt x="1123" y="1113"/>
                  </a:cubicBezTo>
                  <a:cubicBezTo>
                    <a:pt x="1173" y="1113"/>
                    <a:pt x="1227" y="1128"/>
                    <a:pt x="1277" y="1156"/>
                  </a:cubicBezTo>
                  <a:cubicBezTo>
                    <a:pt x="1364" y="1206"/>
                    <a:pt x="1427" y="1287"/>
                    <a:pt x="1446" y="1371"/>
                  </a:cubicBezTo>
                  <a:cubicBezTo>
                    <a:pt x="1485" y="1548"/>
                    <a:pt x="1369" y="1756"/>
                    <a:pt x="1190" y="1836"/>
                  </a:cubicBezTo>
                  <a:cubicBezTo>
                    <a:pt x="1127" y="1864"/>
                    <a:pt x="1058" y="1877"/>
                    <a:pt x="986" y="1877"/>
                  </a:cubicBezTo>
                  <a:cubicBezTo>
                    <a:pt x="854" y="1877"/>
                    <a:pt x="715" y="1831"/>
                    <a:pt x="603" y="1744"/>
                  </a:cubicBezTo>
                  <a:cubicBezTo>
                    <a:pt x="435" y="1613"/>
                    <a:pt x="344" y="1393"/>
                    <a:pt x="356" y="1143"/>
                  </a:cubicBezTo>
                  <a:cubicBezTo>
                    <a:pt x="367" y="862"/>
                    <a:pt x="504" y="605"/>
                    <a:pt x="712" y="470"/>
                  </a:cubicBezTo>
                  <a:cubicBezTo>
                    <a:pt x="849" y="382"/>
                    <a:pt x="1013" y="340"/>
                    <a:pt x="1182" y="340"/>
                  </a:cubicBezTo>
                  <a:cubicBezTo>
                    <a:pt x="1520" y="340"/>
                    <a:pt x="1877" y="507"/>
                    <a:pt x="2079" y="799"/>
                  </a:cubicBezTo>
                  <a:cubicBezTo>
                    <a:pt x="2369" y="1218"/>
                    <a:pt x="2363" y="1847"/>
                    <a:pt x="2062" y="2328"/>
                  </a:cubicBezTo>
                  <a:cubicBezTo>
                    <a:pt x="1898" y="2591"/>
                    <a:pt x="1649" y="2820"/>
                    <a:pt x="1337" y="2989"/>
                  </a:cubicBezTo>
                  <a:cubicBezTo>
                    <a:pt x="1291" y="3015"/>
                    <a:pt x="1246" y="3039"/>
                    <a:pt x="1199" y="3059"/>
                  </a:cubicBezTo>
                  <a:cubicBezTo>
                    <a:pt x="1112" y="3094"/>
                    <a:pt x="1070" y="3192"/>
                    <a:pt x="1106" y="3280"/>
                  </a:cubicBezTo>
                  <a:cubicBezTo>
                    <a:pt x="1132" y="3345"/>
                    <a:pt x="1195" y="3385"/>
                    <a:pt x="1262" y="3385"/>
                  </a:cubicBezTo>
                  <a:cubicBezTo>
                    <a:pt x="1283" y="3385"/>
                    <a:pt x="1305" y="3380"/>
                    <a:pt x="1326" y="3372"/>
                  </a:cubicBezTo>
                  <a:cubicBezTo>
                    <a:pt x="1387" y="3347"/>
                    <a:pt x="1446" y="3317"/>
                    <a:pt x="1500" y="3285"/>
                  </a:cubicBezTo>
                  <a:cubicBezTo>
                    <a:pt x="1862" y="3090"/>
                    <a:pt x="2155" y="2820"/>
                    <a:pt x="2349" y="2507"/>
                  </a:cubicBezTo>
                  <a:cubicBezTo>
                    <a:pt x="2720" y="1914"/>
                    <a:pt x="2723" y="1134"/>
                    <a:pt x="2358" y="606"/>
                  </a:cubicBezTo>
                  <a:cubicBezTo>
                    <a:pt x="2091" y="218"/>
                    <a:pt x="1630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0"/>
            <p:cNvSpPr/>
            <p:nvPr/>
          </p:nvSpPr>
          <p:spPr>
            <a:xfrm rot="-5400000">
              <a:off x="3865476" y="1531390"/>
              <a:ext cx="451663" cy="280122"/>
            </a:xfrm>
            <a:custGeom>
              <a:rect b="b" l="l" r="r" t="t"/>
              <a:pathLst>
                <a:path extrusionOk="0" h="3150" w="5079">
                  <a:moveTo>
                    <a:pt x="194" y="0"/>
                  </a:moveTo>
                  <a:cubicBezTo>
                    <a:pt x="137" y="0"/>
                    <a:pt x="83" y="28"/>
                    <a:pt x="51" y="79"/>
                  </a:cubicBezTo>
                  <a:cubicBezTo>
                    <a:pt x="1" y="158"/>
                    <a:pt x="24" y="263"/>
                    <a:pt x="103" y="313"/>
                  </a:cubicBezTo>
                  <a:cubicBezTo>
                    <a:pt x="161" y="350"/>
                    <a:pt x="219" y="382"/>
                    <a:pt x="279" y="413"/>
                  </a:cubicBezTo>
                  <a:cubicBezTo>
                    <a:pt x="863" y="724"/>
                    <a:pt x="1515" y="925"/>
                    <a:pt x="2165" y="997"/>
                  </a:cubicBezTo>
                  <a:cubicBezTo>
                    <a:pt x="2347" y="1016"/>
                    <a:pt x="2531" y="1026"/>
                    <a:pt x="2710" y="1036"/>
                  </a:cubicBezTo>
                  <a:cubicBezTo>
                    <a:pt x="2885" y="1046"/>
                    <a:pt x="3060" y="1055"/>
                    <a:pt x="3234" y="1074"/>
                  </a:cubicBezTo>
                  <a:cubicBezTo>
                    <a:pt x="3637" y="1120"/>
                    <a:pt x="3938" y="1211"/>
                    <a:pt x="4180" y="1365"/>
                  </a:cubicBezTo>
                  <a:cubicBezTo>
                    <a:pt x="4466" y="1543"/>
                    <a:pt x="4656" y="1817"/>
                    <a:pt x="4688" y="2096"/>
                  </a:cubicBezTo>
                  <a:cubicBezTo>
                    <a:pt x="4723" y="2392"/>
                    <a:pt x="4558" y="2694"/>
                    <a:pt x="4312" y="2784"/>
                  </a:cubicBezTo>
                  <a:cubicBezTo>
                    <a:pt x="4266" y="2802"/>
                    <a:pt x="4216" y="2810"/>
                    <a:pt x="4164" y="2810"/>
                  </a:cubicBezTo>
                  <a:cubicBezTo>
                    <a:pt x="4077" y="2810"/>
                    <a:pt x="3987" y="2786"/>
                    <a:pt x="3908" y="2740"/>
                  </a:cubicBezTo>
                  <a:cubicBezTo>
                    <a:pt x="3800" y="2677"/>
                    <a:pt x="3729" y="2581"/>
                    <a:pt x="3713" y="2477"/>
                  </a:cubicBezTo>
                  <a:cubicBezTo>
                    <a:pt x="3701" y="2393"/>
                    <a:pt x="3628" y="2333"/>
                    <a:pt x="3546" y="2333"/>
                  </a:cubicBezTo>
                  <a:cubicBezTo>
                    <a:pt x="3538" y="2333"/>
                    <a:pt x="3529" y="2333"/>
                    <a:pt x="3521" y="2335"/>
                  </a:cubicBezTo>
                  <a:cubicBezTo>
                    <a:pt x="3428" y="2349"/>
                    <a:pt x="3365" y="2435"/>
                    <a:pt x="3379" y="2528"/>
                  </a:cubicBezTo>
                  <a:cubicBezTo>
                    <a:pt x="3410" y="2733"/>
                    <a:pt x="3540" y="2917"/>
                    <a:pt x="3737" y="3032"/>
                  </a:cubicBezTo>
                  <a:cubicBezTo>
                    <a:pt x="3869" y="3110"/>
                    <a:pt x="4018" y="3149"/>
                    <a:pt x="4164" y="3149"/>
                  </a:cubicBezTo>
                  <a:cubicBezTo>
                    <a:pt x="4256" y="3149"/>
                    <a:pt x="4346" y="3133"/>
                    <a:pt x="4430" y="3102"/>
                  </a:cubicBezTo>
                  <a:cubicBezTo>
                    <a:pt x="4823" y="2958"/>
                    <a:pt x="5078" y="2509"/>
                    <a:pt x="5025" y="2057"/>
                  </a:cubicBezTo>
                  <a:cubicBezTo>
                    <a:pt x="4980" y="1676"/>
                    <a:pt x="4731" y="1311"/>
                    <a:pt x="4361" y="1078"/>
                  </a:cubicBezTo>
                  <a:cubicBezTo>
                    <a:pt x="4075" y="896"/>
                    <a:pt x="3728" y="789"/>
                    <a:pt x="3272" y="738"/>
                  </a:cubicBezTo>
                  <a:cubicBezTo>
                    <a:pt x="3091" y="717"/>
                    <a:pt x="2906" y="707"/>
                    <a:pt x="2728" y="697"/>
                  </a:cubicBezTo>
                  <a:cubicBezTo>
                    <a:pt x="2553" y="688"/>
                    <a:pt x="2377" y="678"/>
                    <a:pt x="2202" y="659"/>
                  </a:cubicBezTo>
                  <a:cubicBezTo>
                    <a:pt x="1594" y="593"/>
                    <a:pt x="985" y="404"/>
                    <a:pt x="437" y="113"/>
                  </a:cubicBezTo>
                  <a:cubicBezTo>
                    <a:pt x="385" y="86"/>
                    <a:pt x="335" y="59"/>
                    <a:pt x="285" y="27"/>
                  </a:cubicBezTo>
                  <a:cubicBezTo>
                    <a:pt x="256" y="9"/>
                    <a:pt x="225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0"/>
            <p:cNvSpPr/>
            <p:nvPr/>
          </p:nvSpPr>
          <p:spPr>
            <a:xfrm rot="-5400000">
              <a:off x="3362148" y="2341244"/>
              <a:ext cx="1185493" cy="561488"/>
            </a:xfrm>
            <a:custGeom>
              <a:rect b="b" l="l" r="r" t="t"/>
              <a:pathLst>
                <a:path extrusionOk="0" h="6314" w="13331">
                  <a:moveTo>
                    <a:pt x="13051" y="1"/>
                  </a:moveTo>
                  <a:cubicBezTo>
                    <a:pt x="13046" y="1"/>
                    <a:pt x="13040" y="1"/>
                    <a:pt x="13035" y="1"/>
                  </a:cubicBezTo>
                  <a:cubicBezTo>
                    <a:pt x="12942" y="9"/>
                    <a:pt x="12873" y="92"/>
                    <a:pt x="12881" y="186"/>
                  </a:cubicBezTo>
                  <a:cubicBezTo>
                    <a:pt x="12981" y="1305"/>
                    <a:pt x="12304" y="2442"/>
                    <a:pt x="11271" y="2890"/>
                  </a:cubicBezTo>
                  <a:cubicBezTo>
                    <a:pt x="10897" y="3052"/>
                    <a:pt x="10479" y="3132"/>
                    <a:pt x="10020" y="3132"/>
                  </a:cubicBezTo>
                  <a:cubicBezTo>
                    <a:pt x="9482" y="3132"/>
                    <a:pt x="8888" y="3021"/>
                    <a:pt x="8242" y="2799"/>
                  </a:cubicBezTo>
                  <a:cubicBezTo>
                    <a:pt x="7791" y="2645"/>
                    <a:pt x="7343" y="2450"/>
                    <a:pt x="6910" y="2261"/>
                  </a:cubicBezTo>
                  <a:cubicBezTo>
                    <a:pt x="6371" y="2026"/>
                    <a:pt x="5813" y="1785"/>
                    <a:pt x="5236" y="1612"/>
                  </a:cubicBezTo>
                  <a:cubicBezTo>
                    <a:pt x="4642" y="1433"/>
                    <a:pt x="4076" y="1344"/>
                    <a:pt x="3543" y="1344"/>
                  </a:cubicBezTo>
                  <a:cubicBezTo>
                    <a:pt x="3245" y="1344"/>
                    <a:pt x="2957" y="1372"/>
                    <a:pt x="2681" y="1427"/>
                  </a:cubicBezTo>
                  <a:cubicBezTo>
                    <a:pt x="1759" y="1614"/>
                    <a:pt x="975" y="2126"/>
                    <a:pt x="530" y="2832"/>
                  </a:cubicBezTo>
                  <a:cubicBezTo>
                    <a:pt x="28" y="3627"/>
                    <a:pt x="1" y="4653"/>
                    <a:pt x="463" y="5386"/>
                  </a:cubicBezTo>
                  <a:cubicBezTo>
                    <a:pt x="830" y="5970"/>
                    <a:pt x="1498" y="6314"/>
                    <a:pt x="2148" y="6314"/>
                  </a:cubicBezTo>
                  <a:cubicBezTo>
                    <a:pt x="2392" y="6314"/>
                    <a:pt x="2634" y="6265"/>
                    <a:pt x="2856" y="6164"/>
                  </a:cubicBezTo>
                  <a:cubicBezTo>
                    <a:pt x="3281" y="5967"/>
                    <a:pt x="3612" y="5558"/>
                    <a:pt x="3744" y="5067"/>
                  </a:cubicBezTo>
                  <a:cubicBezTo>
                    <a:pt x="3864" y="4612"/>
                    <a:pt x="3792" y="4152"/>
                    <a:pt x="3547" y="3807"/>
                  </a:cubicBezTo>
                  <a:cubicBezTo>
                    <a:pt x="3323" y="3494"/>
                    <a:pt x="2986" y="3299"/>
                    <a:pt x="2646" y="3285"/>
                  </a:cubicBezTo>
                  <a:cubicBezTo>
                    <a:pt x="2635" y="3285"/>
                    <a:pt x="2624" y="3285"/>
                    <a:pt x="2613" y="3285"/>
                  </a:cubicBezTo>
                  <a:cubicBezTo>
                    <a:pt x="2223" y="3285"/>
                    <a:pt x="1866" y="3537"/>
                    <a:pt x="1766" y="3884"/>
                  </a:cubicBezTo>
                  <a:cubicBezTo>
                    <a:pt x="1708" y="4082"/>
                    <a:pt x="1747" y="4309"/>
                    <a:pt x="1869" y="4492"/>
                  </a:cubicBezTo>
                  <a:cubicBezTo>
                    <a:pt x="1981" y="4661"/>
                    <a:pt x="2151" y="4769"/>
                    <a:pt x="2335" y="4789"/>
                  </a:cubicBezTo>
                  <a:cubicBezTo>
                    <a:pt x="2341" y="4790"/>
                    <a:pt x="2347" y="4790"/>
                    <a:pt x="2352" y="4790"/>
                  </a:cubicBezTo>
                  <a:cubicBezTo>
                    <a:pt x="2439" y="4790"/>
                    <a:pt x="2512" y="4726"/>
                    <a:pt x="2522" y="4639"/>
                  </a:cubicBezTo>
                  <a:cubicBezTo>
                    <a:pt x="2532" y="4546"/>
                    <a:pt x="2465" y="4462"/>
                    <a:pt x="2373" y="4452"/>
                  </a:cubicBezTo>
                  <a:cubicBezTo>
                    <a:pt x="2288" y="4442"/>
                    <a:pt x="2208" y="4388"/>
                    <a:pt x="2150" y="4303"/>
                  </a:cubicBezTo>
                  <a:cubicBezTo>
                    <a:pt x="2085" y="4204"/>
                    <a:pt x="2062" y="4080"/>
                    <a:pt x="2091" y="3978"/>
                  </a:cubicBezTo>
                  <a:cubicBezTo>
                    <a:pt x="2149" y="3777"/>
                    <a:pt x="2373" y="3624"/>
                    <a:pt x="2609" y="3624"/>
                  </a:cubicBezTo>
                  <a:cubicBezTo>
                    <a:pt x="2617" y="3624"/>
                    <a:pt x="2625" y="3624"/>
                    <a:pt x="2634" y="3624"/>
                  </a:cubicBezTo>
                  <a:cubicBezTo>
                    <a:pt x="2870" y="3633"/>
                    <a:pt x="3107" y="3775"/>
                    <a:pt x="3270" y="4004"/>
                  </a:cubicBezTo>
                  <a:cubicBezTo>
                    <a:pt x="3458" y="4266"/>
                    <a:pt x="3511" y="4622"/>
                    <a:pt x="3415" y="4980"/>
                  </a:cubicBezTo>
                  <a:cubicBezTo>
                    <a:pt x="3311" y="5374"/>
                    <a:pt x="3049" y="5701"/>
                    <a:pt x="2714" y="5855"/>
                  </a:cubicBezTo>
                  <a:cubicBezTo>
                    <a:pt x="2540" y="5935"/>
                    <a:pt x="2348" y="5973"/>
                    <a:pt x="2153" y="5973"/>
                  </a:cubicBezTo>
                  <a:cubicBezTo>
                    <a:pt x="1615" y="5973"/>
                    <a:pt x="1051" y="5686"/>
                    <a:pt x="749" y="5206"/>
                  </a:cubicBezTo>
                  <a:cubicBezTo>
                    <a:pt x="356" y="4580"/>
                    <a:pt x="383" y="3699"/>
                    <a:pt x="816" y="3013"/>
                  </a:cubicBezTo>
                  <a:cubicBezTo>
                    <a:pt x="1212" y="2385"/>
                    <a:pt x="1916" y="1928"/>
                    <a:pt x="2748" y="1760"/>
                  </a:cubicBezTo>
                  <a:cubicBezTo>
                    <a:pt x="3002" y="1708"/>
                    <a:pt x="3266" y="1683"/>
                    <a:pt x="3541" y="1683"/>
                  </a:cubicBezTo>
                  <a:cubicBezTo>
                    <a:pt x="4042" y="1683"/>
                    <a:pt x="4576" y="1768"/>
                    <a:pt x="5138" y="1936"/>
                  </a:cubicBezTo>
                  <a:cubicBezTo>
                    <a:pt x="5696" y="2103"/>
                    <a:pt x="6244" y="2342"/>
                    <a:pt x="6774" y="2572"/>
                  </a:cubicBezTo>
                  <a:cubicBezTo>
                    <a:pt x="7214" y="2763"/>
                    <a:pt x="7668" y="2961"/>
                    <a:pt x="8132" y="3120"/>
                  </a:cubicBezTo>
                  <a:cubicBezTo>
                    <a:pt x="8813" y="3354"/>
                    <a:pt x="9444" y="3472"/>
                    <a:pt x="10020" y="3472"/>
                  </a:cubicBezTo>
                  <a:cubicBezTo>
                    <a:pt x="10525" y="3472"/>
                    <a:pt x="10989" y="3381"/>
                    <a:pt x="11407" y="3201"/>
                  </a:cubicBezTo>
                  <a:cubicBezTo>
                    <a:pt x="12568" y="2698"/>
                    <a:pt x="13331" y="1417"/>
                    <a:pt x="13219" y="155"/>
                  </a:cubicBezTo>
                  <a:cubicBezTo>
                    <a:pt x="13211" y="68"/>
                    <a:pt x="13136" y="1"/>
                    <a:pt x="13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0"/>
            <p:cNvSpPr/>
            <p:nvPr/>
          </p:nvSpPr>
          <p:spPr>
            <a:xfrm rot="-5400000">
              <a:off x="3718125" y="2168196"/>
              <a:ext cx="242239" cy="301020"/>
            </a:xfrm>
            <a:custGeom>
              <a:rect b="b" l="l" r="r" t="t"/>
              <a:pathLst>
                <a:path extrusionOk="0" h="3385" w="2724">
                  <a:moveTo>
                    <a:pt x="1540" y="1"/>
                  </a:moveTo>
                  <a:cubicBezTo>
                    <a:pt x="1095" y="1"/>
                    <a:pt x="634" y="219"/>
                    <a:pt x="367" y="607"/>
                  </a:cubicBezTo>
                  <a:cubicBezTo>
                    <a:pt x="1" y="1134"/>
                    <a:pt x="4" y="1916"/>
                    <a:pt x="374" y="2507"/>
                  </a:cubicBezTo>
                  <a:cubicBezTo>
                    <a:pt x="569" y="2821"/>
                    <a:pt x="863" y="3090"/>
                    <a:pt x="1220" y="3284"/>
                  </a:cubicBezTo>
                  <a:cubicBezTo>
                    <a:pt x="1279" y="3317"/>
                    <a:pt x="1336" y="3347"/>
                    <a:pt x="1397" y="3372"/>
                  </a:cubicBezTo>
                  <a:cubicBezTo>
                    <a:pt x="1419" y="3381"/>
                    <a:pt x="1440" y="3385"/>
                    <a:pt x="1462" y="3385"/>
                  </a:cubicBezTo>
                  <a:cubicBezTo>
                    <a:pt x="1529" y="3385"/>
                    <a:pt x="1592" y="3345"/>
                    <a:pt x="1619" y="3280"/>
                  </a:cubicBezTo>
                  <a:cubicBezTo>
                    <a:pt x="1654" y="3192"/>
                    <a:pt x="1612" y="3094"/>
                    <a:pt x="1525" y="3058"/>
                  </a:cubicBezTo>
                  <a:cubicBezTo>
                    <a:pt x="1478" y="3039"/>
                    <a:pt x="1434" y="3015"/>
                    <a:pt x="1385" y="2988"/>
                  </a:cubicBezTo>
                  <a:cubicBezTo>
                    <a:pt x="1075" y="2820"/>
                    <a:pt x="826" y="2591"/>
                    <a:pt x="662" y="2328"/>
                  </a:cubicBezTo>
                  <a:cubicBezTo>
                    <a:pt x="361" y="1847"/>
                    <a:pt x="354" y="1218"/>
                    <a:pt x="645" y="799"/>
                  </a:cubicBezTo>
                  <a:cubicBezTo>
                    <a:pt x="847" y="507"/>
                    <a:pt x="1204" y="339"/>
                    <a:pt x="1542" y="339"/>
                  </a:cubicBezTo>
                  <a:cubicBezTo>
                    <a:pt x="1711" y="339"/>
                    <a:pt x="1875" y="381"/>
                    <a:pt x="2012" y="470"/>
                  </a:cubicBezTo>
                  <a:cubicBezTo>
                    <a:pt x="2220" y="606"/>
                    <a:pt x="2357" y="862"/>
                    <a:pt x="2369" y="1143"/>
                  </a:cubicBezTo>
                  <a:cubicBezTo>
                    <a:pt x="2379" y="1393"/>
                    <a:pt x="2290" y="1613"/>
                    <a:pt x="2121" y="1744"/>
                  </a:cubicBezTo>
                  <a:cubicBezTo>
                    <a:pt x="2010" y="1831"/>
                    <a:pt x="1871" y="1878"/>
                    <a:pt x="1739" y="1878"/>
                  </a:cubicBezTo>
                  <a:cubicBezTo>
                    <a:pt x="1667" y="1878"/>
                    <a:pt x="1598" y="1864"/>
                    <a:pt x="1535" y="1836"/>
                  </a:cubicBezTo>
                  <a:cubicBezTo>
                    <a:pt x="1355" y="1757"/>
                    <a:pt x="1239" y="1548"/>
                    <a:pt x="1277" y="1373"/>
                  </a:cubicBezTo>
                  <a:cubicBezTo>
                    <a:pt x="1297" y="1287"/>
                    <a:pt x="1360" y="1206"/>
                    <a:pt x="1447" y="1157"/>
                  </a:cubicBezTo>
                  <a:cubicBezTo>
                    <a:pt x="1497" y="1128"/>
                    <a:pt x="1551" y="1113"/>
                    <a:pt x="1601" y="1113"/>
                  </a:cubicBezTo>
                  <a:cubicBezTo>
                    <a:pt x="1626" y="1113"/>
                    <a:pt x="1650" y="1117"/>
                    <a:pt x="1672" y="1124"/>
                  </a:cubicBezTo>
                  <a:cubicBezTo>
                    <a:pt x="1690" y="1130"/>
                    <a:pt x="1708" y="1133"/>
                    <a:pt x="1726" y="1133"/>
                  </a:cubicBezTo>
                  <a:cubicBezTo>
                    <a:pt x="1797" y="1133"/>
                    <a:pt x="1863" y="1088"/>
                    <a:pt x="1887" y="1016"/>
                  </a:cubicBezTo>
                  <a:cubicBezTo>
                    <a:pt x="1915" y="928"/>
                    <a:pt x="1866" y="832"/>
                    <a:pt x="1778" y="802"/>
                  </a:cubicBezTo>
                  <a:cubicBezTo>
                    <a:pt x="1722" y="784"/>
                    <a:pt x="1662" y="775"/>
                    <a:pt x="1602" y="775"/>
                  </a:cubicBezTo>
                  <a:cubicBezTo>
                    <a:pt x="1493" y="775"/>
                    <a:pt x="1381" y="805"/>
                    <a:pt x="1280" y="862"/>
                  </a:cubicBezTo>
                  <a:cubicBezTo>
                    <a:pt x="1112" y="957"/>
                    <a:pt x="986" y="1121"/>
                    <a:pt x="945" y="1301"/>
                  </a:cubicBezTo>
                  <a:cubicBezTo>
                    <a:pt x="874" y="1638"/>
                    <a:pt x="1069" y="2001"/>
                    <a:pt x="1399" y="2146"/>
                  </a:cubicBezTo>
                  <a:cubicBezTo>
                    <a:pt x="1506" y="2193"/>
                    <a:pt x="1622" y="2216"/>
                    <a:pt x="1740" y="2216"/>
                  </a:cubicBezTo>
                  <a:cubicBezTo>
                    <a:pt x="1946" y="2216"/>
                    <a:pt x="2157" y="2146"/>
                    <a:pt x="2330" y="2012"/>
                  </a:cubicBezTo>
                  <a:cubicBezTo>
                    <a:pt x="2585" y="1812"/>
                    <a:pt x="2723" y="1489"/>
                    <a:pt x="2707" y="1128"/>
                  </a:cubicBezTo>
                  <a:cubicBezTo>
                    <a:pt x="2691" y="740"/>
                    <a:pt x="2495" y="380"/>
                    <a:pt x="2196" y="187"/>
                  </a:cubicBezTo>
                  <a:cubicBezTo>
                    <a:pt x="2002" y="60"/>
                    <a:pt x="1773" y="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0"/>
            <p:cNvSpPr/>
            <p:nvPr/>
          </p:nvSpPr>
          <p:spPr>
            <a:xfrm rot="-5400000">
              <a:off x="3865431" y="2363702"/>
              <a:ext cx="451752" cy="280122"/>
            </a:xfrm>
            <a:custGeom>
              <a:rect b="b" l="l" r="r" t="t"/>
              <a:pathLst>
                <a:path extrusionOk="0" h="3150" w="5080">
                  <a:moveTo>
                    <a:pt x="4885" y="0"/>
                  </a:moveTo>
                  <a:cubicBezTo>
                    <a:pt x="4854" y="0"/>
                    <a:pt x="4823" y="9"/>
                    <a:pt x="4794" y="27"/>
                  </a:cubicBezTo>
                  <a:cubicBezTo>
                    <a:pt x="4745" y="59"/>
                    <a:pt x="4694" y="86"/>
                    <a:pt x="4641" y="114"/>
                  </a:cubicBezTo>
                  <a:cubicBezTo>
                    <a:pt x="4095" y="405"/>
                    <a:pt x="3485" y="593"/>
                    <a:pt x="2877" y="660"/>
                  </a:cubicBezTo>
                  <a:cubicBezTo>
                    <a:pt x="2703" y="679"/>
                    <a:pt x="2526" y="688"/>
                    <a:pt x="2351" y="698"/>
                  </a:cubicBezTo>
                  <a:cubicBezTo>
                    <a:pt x="2174" y="707"/>
                    <a:pt x="1989" y="717"/>
                    <a:pt x="1808" y="738"/>
                  </a:cubicBezTo>
                  <a:cubicBezTo>
                    <a:pt x="1351" y="789"/>
                    <a:pt x="1005" y="897"/>
                    <a:pt x="719" y="1078"/>
                  </a:cubicBezTo>
                  <a:cubicBezTo>
                    <a:pt x="348" y="1311"/>
                    <a:pt x="99" y="1677"/>
                    <a:pt x="54" y="2057"/>
                  </a:cubicBezTo>
                  <a:cubicBezTo>
                    <a:pt x="1" y="2509"/>
                    <a:pt x="257" y="2958"/>
                    <a:pt x="648" y="3102"/>
                  </a:cubicBezTo>
                  <a:cubicBezTo>
                    <a:pt x="733" y="3133"/>
                    <a:pt x="823" y="3149"/>
                    <a:pt x="915" y="3149"/>
                  </a:cubicBezTo>
                  <a:cubicBezTo>
                    <a:pt x="1062" y="3149"/>
                    <a:pt x="1211" y="3110"/>
                    <a:pt x="1343" y="3032"/>
                  </a:cubicBezTo>
                  <a:cubicBezTo>
                    <a:pt x="1539" y="2918"/>
                    <a:pt x="1670" y="2733"/>
                    <a:pt x="1700" y="2528"/>
                  </a:cubicBezTo>
                  <a:cubicBezTo>
                    <a:pt x="1715" y="2436"/>
                    <a:pt x="1652" y="2349"/>
                    <a:pt x="1559" y="2336"/>
                  </a:cubicBezTo>
                  <a:cubicBezTo>
                    <a:pt x="1550" y="2334"/>
                    <a:pt x="1541" y="2334"/>
                    <a:pt x="1532" y="2334"/>
                  </a:cubicBezTo>
                  <a:cubicBezTo>
                    <a:pt x="1449" y="2334"/>
                    <a:pt x="1378" y="2393"/>
                    <a:pt x="1366" y="2477"/>
                  </a:cubicBezTo>
                  <a:cubicBezTo>
                    <a:pt x="1350" y="2581"/>
                    <a:pt x="1279" y="2677"/>
                    <a:pt x="1171" y="2740"/>
                  </a:cubicBezTo>
                  <a:cubicBezTo>
                    <a:pt x="1092" y="2786"/>
                    <a:pt x="1002" y="2810"/>
                    <a:pt x="915" y="2810"/>
                  </a:cubicBezTo>
                  <a:cubicBezTo>
                    <a:pt x="864" y="2810"/>
                    <a:pt x="813" y="2802"/>
                    <a:pt x="767" y="2784"/>
                  </a:cubicBezTo>
                  <a:cubicBezTo>
                    <a:pt x="520" y="2694"/>
                    <a:pt x="355" y="2392"/>
                    <a:pt x="390" y="2096"/>
                  </a:cubicBezTo>
                  <a:cubicBezTo>
                    <a:pt x="423" y="1817"/>
                    <a:pt x="614" y="1543"/>
                    <a:pt x="899" y="1365"/>
                  </a:cubicBezTo>
                  <a:cubicBezTo>
                    <a:pt x="1141" y="1211"/>
                    <a:pt x="1441" y="1120"/>
                    <a:pt x="1845" y="1074"/>
                  </a:cubicBezTo>
                  <a:cubicBezTo>
                    <a:pt x="2019" y="1055"/>
                    <a:pt x="2194" y="1046"/>
                    <a:pt x="2370" y="1036"/>
                  </a:cubicBezTo>
                  <a:cubicBezTo>
                    <a:pt x="2548" y="1027"/>
                    <a:pt x="2732" y="1017"/>
                    <a:pt x="2914" y="997"/>
                  </a:cubicBezTo>
                  <a:cubicBezTo>
                    <a:pt x="3564" y="925"/>
                    <a:pt x="4216" y="724"/>
                    <a:pt x="4799" y="413"/>
                  </a:cubicBezTo>
                  <a:cubicBezTo>
                    <a:pt x="4860" y="382"/>
                    <a:pt x="4919" y="350"/>
                    <a:pt x="4976" y="313"/>
                  </a:cubicBezTo>
                  <a:cubicBezTo>
                    <a:pt x="5055" y="263"/>
                    <a:pt x="5079" y="158"/>
                    <a:pt x="5028" y="79"/>
                  </a:cubicBezTo>
                  <a:cubicBezTo>
                    <a:pt x="4996" y="28"/>
                    <a:pt x="4941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0" name="Google Shape;490;p20"/>
          <p:cNvGrpSpPr/>
          <p:nvPr/>
        </p:nvGrpSpPr>
        <p:grpSpPr>
          <a:xfrm rot="10800000">
            <a:off x="8428906" y="1570096"/>
            <a:ext cx="499051" cy="2003322"/>
            <a:chOff x="3674150" y="960518"/>
            <a:chExt cx="561488" cy="2254217"/>
          </a:xfrm>
        </p:grpSpPr>
        <p:sp>
          <p:nvSpPr>
            <p:cNvPr id="491" name="Google Shape;491;p20"/>
            <p:cNvSpPr/>
            <p:nvPr/>
          </p:nvSpPr>
          <p:spPr>
            <a:xfrm rot="-5400000">
              <a:off x="3362103" y="1272565"/>
              <a:ext cx="1185581" cy="561488"/>
            </a:xfrm>
            <a:custGeom>
              <a:rect b="b" l="l" r="r" t="t"/>
              <a:pathLst>
                <a:path extrusionOk="0" h="6314" w="13332">
                  <a:moveTo>
                    <a:pt x="280" y="1"/>
                  </a:moveTo>
                  <a:cubicBezTo>
                    <a:pt x="194" y="1"/>
                    <a:pt x="121" y="67"/>
                    <a:pt x="113" y="155"/>
                  </a:cubicBezTo>
                  <a:cubicBezTo>
                    <a:pt x="1" y="1416"/>
                    <a:pt x="764" y="2698"/>
                    <a:pt x="1927" y="3201"/>
                  </a:cubicBezTo>
                  <a:cubicBezTo>
                    <a:pt x="2344" y="3381"/>
                    <a:pt x="2806" y="3471"/>
                    <a:pt x="3312" y="3471"/>
                  </a:cubicBezTo>
                  <a:cubicBezTo>
                    <a:pt x="3888" y="3471"/>
                    <a:pt x="4519" y="3354"/>
                    <a:pt x="5200" y="3119"/>
                  </a:cubicBezTo>
                  <a:cubicBezTo>
                    <a:pt x="5664" y="2960"/>
                    <a:pt x="6118" y="2763"/>
                    <a:pt x="6558" y="2572"/>
                  </a:cubicBezTo>
                  <a:cubicBezTo>
                    <a:pt x="7088" y="2342"/>
                    <a:pt x="7637" y="2103"/>
                    <a:pt x="8194" y="1936"/>
                  </a:cubicBezTo>
                  <a:cubicBezTo>
                    <a:pt x="8755" y="1767"/>
                    <a:pt x="9289" y="1683"/>
                    <a:pt x="9789" y="1683"/>
                  </a:cubicBezTo>
                  <a:cubicBezTo>
                    <a:pt x="10065" y="1683"/>
                    <a:pt x="10330" y="1708"/>
                    <a:pt x="10584" y="1760"/>
                  </a:cubicBezTo>
                  <a:cubicBezTo>
                    <a:pt x="11416" y="1928"/>
                    <a:pt x="12120" y="2385"/>
                    <a:pt x="12516" y="3013"/>
                  </a:cubicBezTo>
                  <a:cubicBezTo>
                    <a:pt x="12949" y="3699"/>
                    <a:pt x="12976" y="4580"/>
                    <a:pt x="12583" y="5205"/>
                  </a:cubicBezTo>
                  <a:cubicBezTo>
                    <a:pt x="12281" y="5685"/>
                    <a:pt x="11716" y="5973"/>
                    <a:pt x="11178" y="5973"/>
                  </a:cubicBezTo>
                  <a:cubicBezTo>
                    <a:pt x="10983" y="5973"/>
                    <a:pt x="10792" y="5935"/>
                    <a:pt x="10618" y="5855"/>
                  </a:cubicBezTo>
                  <a:cubicBezTo>
                    <a:pt x="10283" y="5701"/>
                    <a:pt x="10021" y="5374"/>
                    <a:pt x="9917" y="4980"/>
                  </a:cubicBezTo>
                  <a:cubicBezTo>
                    <a:pt x="9821" y="4622"/>
                    <a:pt x="9874" y="4266"/>
                    <a:pt x="10062" y="4003"/>
                  </a:cubicBezTo>
                  <a:cubicBezTo>
                    <a:pt x="10225" y="3775"/>
                    <a:pt x="10463" y="3633"/>
                    <a:pt x="10698" y="3624"/>
                  </a:cubicBezTo>
                  <a:cubicBezTo>
                    <a:pt x="10707" y="3624"/>
                    <a:pt x="10716" y="3624"/>
                    <a:pt x="10725" y="3624"/>
                  </a:cubicBezTo>
                  <a:cubicBezTo>
                    <a:pt x="10961" y="3624"/>
                    <a:pt x="11183" y="3778"/>
                    <a:pt x="11241" y="3978"/>
                  </a:cubicBezTo>
                  <a:cubicBezTo>
                    <a:pt x="11270" y="4080"/>
                    <a:pt x="11247" y="4204"/>
                    <a:pt x="11182" y="4303"/>
                  </a:cubicBezTo>
                  <a:cubicBezTo>
                    <a:pt x="11125" y="4388"/>
                    <a:pt x="11044" y="4442"/>
                    <a:pt x="10959" y="4452"/>
                  </a:cubicBezTo>
                  <a:cubicBezTo>
                    <a:pt x="10866" y="4462"/>
                    <a:pt x="10800" y="4545"/>
                    <a:pt x="10810" y="4639"/>
                  </a:cubicBezTo>
                  <a:cubicBezTo>
                    <a:pt x="10820" y="4726"/>
                    <a:pt x="10893" y="4789"/>
                    <a:pt x="10980" y="4789"/>
                  </a:cubicBezTo>
                  <a:cubicBezTo>
                    <a:pt x="10986" y="4789"/>
                    <a:pt x="10992" y="4789"/>
                    <a:pt x="10998" y="4788"/>
                  </a:cubicBezTo>
                  <a:cubicBezTo>
                    <a:pt x="11181" y="4768"/>
                    <a:pt x="11351" y="4659"/>
                    <a:pt x="11463" y="4491"/>
                  </a:cubicBezTo>
                  <a:cubicBezTo>
                    <a:pt x="11585" y="4309"/>
                    <a:pt x="11624" y="4082"/>
                    <a:pt x="11566" y="3883"/>
                  </a:cubicBezTo>
                  <a:cubicBezTo>
                    <a:pt x="11466" y="3537"/>
                    <a:pt x="11111" y="3285"/>
                    <a:pt x="10719" y="3285"/>
                  </a:cubicBezTo>
                  <a:cubicBezTo>
                    <a:pt x="10708" y="3285"/>
                    <a:pt x="10697" y="3285"/>
                    <a:pt x="10686" y="3285"/>
                  </a:cubicBezTo>
                  <a:cubicBezTo>
                    <a:pt x="10346" y="3299"/>
                    <a:pt x="10009" y="3493"/>
                    <a:pt x="9786" y="3806"/>
                  </a:cubicBezTo>
                  <a:cubicBezTo>
                    <a:pt x="9540" y="4152"/>
                    <a:pt x="9467" y="4612"/>
                    <a:pt x="9589" y="5067"/>
                  </a:cubicBezTo>
                  <a:cubicBezTo>
                    <a:pt x="9719" y="5558"/>
                    <a:pt x="10051" y="5967"/>
                    <a:pt x="10475" y="6162"/>
                  </a:cubicBezTo>
                  <a:cubicBezTo>
                    <a:pt x="10698" y="6265"/>
                    <a:pt x="10940" y="6314"/>
                    <a:pt x="11184" y="6314"/>
                  </a:cubicBezTo>
                  <a:cubicBezTo>
                    <a:pt x="11835" y="6314"/>
                    <a:pt x="12502" y="5970"/>
                    <a:pt x="12869" y="5386"/>
                  </a:cubicBezTo>
                  <a:cubicBezTo>
                    <a:pt x="13331" y="4653"/>
                    <a:pt x="13304" y="3625"/>
                    <a:pt x="12803" y="2832"/>
                  </a:cubicBezTo>
                  <a:cubicBezTo>
                    <a:pt x="12357" y="2126"/>
                    <a:pt x="11573" y="1614"/>
                    <a:pt x="10652" y="1427"/>
                  </a:cubicBezTo>
                  <a:cubicBezTo>
                    <a:pt x="10375" y="1372"/>
                    <a:pt x="10088" y="1344"/>
                    <a:pt x="9790" y="1344"/>
                  </a:cubicBezTo>
                  <a:cubicBezTo>
                    <a:pt x="9256" y="1344"/>
                    <a:pt x="8690" y="1433"/>
                    <a:pt x="8097" y="1611"/>
                  </a:cubicBezTo>
                  <a:cubicBezTo>
                    <a:pt x="7519" y="1785"/>
                    <a:pt x="6962" y="2026"/>
                    <a:pt x="6423" y="2260"/>
                  </a:cubicBezTo>
                  <a:cubicBezTo>
                    <a:pt x="5989" y="2449"/>
                    <a:pt x="5542" y="2645"/>
                    <a:pt x="5090" y="2799"/>
                  </a:cubicBezTo>
                  <a:cubicBezTo>
                    <a:pt x="4445" y="3021"/>
                    <a:pt x="3851" y="3132"/>
                    <a:pt x="3313" y="3132"/>
                  </a:cubicBezTo>
                  <a:cubicBezTo>
                    <a:pt x="2854" y="3132"/>
                    <a:pt x="2435" y="3051"/>
                    <a:pt x="2061" y="2889"/>
                  </a:cubicBezTo>
                  <a:cubicBezTo>
                    <a:pt x="1028" y="2442"/>
                    <a:pt x="351" y="1305"/>
                    <a:pt x="451" y="186"/>
                  </a:cubicBezTo>
                  <a:cubicBezTo>
                    <a:pt x="459" y="92"/>
                    <a:pt x="390" y="9"/>
                    <a:pt x="297" y="1"/>
                  </a:cubicBezTo>
                  <a:cubicBezTo>
                    <a:pt x="291" y="1"/>
                    <a:pt x="286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0"/>
            <p:cNvSpPr/>
            <p:nvPr/>
          </p:nvSpPr>
          <p:spPr>
            <a:xfrm rot="-5400000">
              <a:off x="3718125" y="1706043"/>
              <a:ext cx="242239" cy="301020"/>
            </a:xfrm>
            <a:custGeom>
              <a:rect b="b" l="l" r="r" t="t"/>
              <a:pathLst>
                <a:path extrusionOk="0" h="3385" w="2724">
                  <a:moveTo>
                    <a:pt x="1184" y="0"/>
                  </a:moveTo>
                  <a:cubicBezTo>
                    <a:pt x="951" y="0"/>
                    <a:pt x="722" y="60"/>
                    <a:pt x="527" y="185"/>
                  </a:cubicBezTo>
                  <a:cubicBezTo>
                    <a:pt x="229" y="379"/>
                    <a:pt x="34" y="740"/>
                    <a:pt x="17" y="1128"/>
                  </a:cubicBezTo>
                  <a:cubicBezTo>
                    <a:pt x="1" y="1489"/>
                    <a:pt x="139" y="1812"/>
                    <a:pt x="395" y="2012"/>
                  </a:cubicBezTo>
                  <a:cubicBezTo>
                    <a:pt x="568" y="2146"/>
                    <a:pt x="778" y="2216"/>
                    <a:pt x="984" y="2216"/>
                  </a:cubicBezTo>
                  <a:cubicBezTo>
                    <a:pt x="1102" y="2216"/>
                    <a:pt x="1218" y="2193"/>
                    <a:pt x="1325" y="2146"/>
                  </a:cubicBezTo>
                  <a:cubicBezTo>
                    <a:pt x="1656" y="2000"/>
                    <a:pt x="1851" y="1636"/>
                    <a:pt x="1777" y="1299"/>
                  </a:cubicBezTo>
                  <a:cubicBezTo>
                    <a:pt x="1738" y="1120"/>
                    <a:pt x="1612" y="957"/>
                    <a:pt x="1444" y="861"/>
                  </a:cubicBezTo>
                  <a:cubicBezTo>
                    <a:pt x="1343" y="804"/>
                    <a:pt x="1232" y="775"/>
                    <a:pt x="1124" y="775"/>
                  </a:cubicBezTo>
                  <a:cubicBezTo>
                    <a:pt x="1063" y="775"/>
                    <a:pt x="1004" y="784"/>
                    <a:pt x="947" y="802"/>
                  </a:cubicBezTo>
                  <a:cubicBezTo>
                    <a:pt x="857" y="832"/>
                    <a:pt x="809" y="927"/>
                    <a:pt x="838" y="1016"/>
                  </a:cubicBezTo>
                  <a:cubicBezTo>
                    <a:pt x="862" y="1088"/>
                    <a:pt x="928" y="1133"/>
                    <a:pt x="999" y="1133"/>
                  </a:cubicBezTo>
                  <a:cubicBezTo>
                    <a:pt x="1016" y="1133"/>
                    <a:pt x="1034" y="1130"/>
                    <a:pt x="1052" y="1124"/>
                  </a:cubicBezTo>
                  <a:cubicBezTo>
                    <a:pt x="1074" y="1117"/>
                    <a:pt x="1098" y="1113"/>
                    <a:pt x="1123" y="1113"/>
                  </a:cubicBezTo>
                  <a:cubicBezTo>
                    <a:pt x="1173" y="1113"/>
                    <a:pt x="1227" y="1128"/>
                    <a:pt x="1277" y="1156"/>
                  </a:cubicBezTo>
                  <a:cubicBezTo>
                    <a:pt x="1364" y="1206"/>
                    <a:pt x="1427" y="1287"/>
                    <a:pt x="1446" y="1371"/>
                  </a:cubicBezTo>
                  <a:cubicBezTo>
                    <a:pt x="1485" y="1548"/>
                    <a:pt x="1369" y="1756"/>
                    <a:pt x="1190" y="1836"/>
                  </a:cubicBezTo>
                  <a:cubicBezTo>
                    <a:pt x="1127" y="1864"/>
                    <a:pt x="1058" y="1877"/>
                    <a:pt x="986" y="1877"/>
                  </a:cubicBezTo>
                  <a:cubicBezTo>
                    <a:pt x="854" y="1877"/>
                    <a:pt x="715" y="1831"/>
                    <a:pt x="603" y="1744"/>
                  </a:cubicBezTo>
                  <a:cubicBezTo>
                    <a:pt x="435" y="1613"/>
                    <a:pt x="344" y="1393"/>
                    <a:pt x="356" y="1143"/>
                  </a:cubicBezTo>
                  <a:cubicBezTo>
                    <a:pt x="367" y="862"/>
                    <a:pt x="504" y="605"/>
                    <a:pt x="712" y="470"/>
                  </a:cubicBezTo>
                  <a:cubicBezTo>
                    <a:pt x="849" y="382"/>
                    <a:pt x="1013" y="340"/>
                    <a:pt x="1182" y="340"/>
                  </a:cubicBezTo>
                  <a:cubicBezTo>
                    <a:pt x="1520" y="340"/>
                    <a:pt x="1877" y="507"/>
                    <a:pt x="2079" y="799"/>
                  </a:cubicBezTo>
                  <a:cubicBezTo>
                    <a:pt x="2369" y="1218"/>
                    <a:pt x="2363" y="1847"/>
                    <a:pt x="2062" y="2328"/>
                  </a:cubicBezTo>
                  <a:cubicBezTo>
                    <a:pt x="1898" y="2591"/>
                    <a:pt x="1649" y="2820"/>
                    <a:pt x="1337" y="2989"/>
                  </a:cubicBezTo>
                  <a:cubicBezTo>
                    <a:pt x="1291" y="3015"/>
                    <a:pt x="1246" y="3039"/>
                    <a:pt x="1199" y="3059"/>
                  </a:cubicBezTo>
                  <a:cubicBezTo>
                    <a:pt x="1112" y="3094"/>
                    <a:pt x="1070" y="3192"/>
                    <a:pt x="1106" y="3280"/>
                  </a:cubicBezTo>
                  <a:cubicBezTo>
                    <a:pt x="1132" y="3345"/>
                    <a:pt x="1195" y="3385"/>
                    <a:pt x="1262" y="3385"/>
                  </a:cubicBezTo>
                  <a:cubicBezTo>
                    <a:pt x="1283" y="3385"/>
                    <a:pt x="1305" y="3380"/>
                    <a:pt x="1326" y="3372"/>
                  </a:cubicBezTo>
                  <a:cubicBezTo>
                    <a:pt x="1387" y="3347"/>
                    <a:pt x="1446" y="3317"/>
                    <a:pt x="1500" y="3285"/>
                  </a:cubicBezTo>
                  <a:cubicBezTo>
                    <a:pt x="1862" y="3090"/>
                    <a:pt x="2155" y="2820"/>
                    <a:pt x="2349" y="2507"/>
                  </a:cubicBezTo>
                  <a:cubicBezTo>
                    <a:pt x="2720" y="1914"/>
                    <a:pt x="2723" y="1134"/>
                    <a:pt x="2358" y="606"/>
                  </a:cubicBezTo>
                  <a:cubicBezTo>
                    <a:pt x="2091" y="218"/>
                    <a:pt x="1630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0"/>
            <p:cNvSpPr/>
            <p:nvPr/>
          </p:nvSpPr>
          <p:spPr>
            <a:xfrm rot="-5400000">
              <a:off x="3865476" y="1531390"/>
              <a:ext cx="451663" cy="280122"/>
            </a:xfrm>
            <a:custGeom>
              <a:rect b="b" l="l" r="r" t="t"/>
              <a:pathLst>
                <a:path extrusionOk="0" h="3150" w="5079">
                  <a:moveTo>
                    <a:pt x="194" y="0"/>
                  </a:moveTo>
                  <a:cubicBezTo>
                    <a:pt x="137" y="0"/>
                    <a:pt x="83" y="28"/>
                    <a:pt x="51" y="79"/>
                  </a:cubicBezTo>
                  <a:cubicBezTo>
                    <a:pt x="1" y="158"/>
                    <a:pt x="24" y="263"/>
                    <a:pt x="103" y="313"/>
                  </a:cubicBezTo>
                  <a:cubicBezTo>
                    <a:pt x="161" y="350"/>
                    <a:pt x="219" y="382"/>
                    <a:pt x="279" y="413"/>
                  </a:cubicBezTo>
                  <a:cubicBezTo>
                    <a:pt x="863" y="724"/>
                    <a:pt x="1515" y="925"/>
                    <a:pt x="2165" y="997"/>
                  </a:cubicBezTo>
                  <a:cubicBezTo>
                    <a:pt x="2347" y="1016"/>
                    <a:pt x="2531" y="1026"/>
                    <a:pt x="2710" y="1036"/>
                  </a:cubicBezTo>
                  <a:cubicBezTo>
                    <a:pt x="2885" y="1046"/>
                    <a:pt x="3060" y="1055"/>
                    <a:pt x="3234" y="1074"/>
                  </a:cubicBezTo>
                  <a:cubicBezTo>
                    <a:pt x="3637" y="1120"/>
                    <a:pt x="3938" y="1211"/>
                    <a:pt x="4180" y="1365"/>
                  </a:cubicBezTo>
                  <a:cubicBezTo>
                    <a:pt x="4466" y="1543"/>
                    <a:pt x="4656" y="1817"/>
                    <a:pt x="4688" y="2096"/>
                  </a:cubicBezTo>
                  <a:cubicBezTo>
                    <a:pt x="4723" y="2392"/>
                    <a:pt x="4558" y="2694"/>
                    <a:pt x="4312" y="2784"/>
                  </a:cubicBezTo>
                  <a:cubicBezTo>
                    <a:pt x="4266" y="2802"/>
                    <a:pt x="4216" y="2810"/>
                    <a:pt x="4164" y="2810"/>
                  </a:cubicBezTo>
                  <a:cubicBezTo>
                    <a:pt x="4077" y="2810"/>
                    <a:pt x="3987" y="2786"/>
                    <a:pt x="3908" y="2740"/>
                  </a:cubicBezTo>
                  <a:cubicBezTo>
                    <a:pt x="3800" y="2677"/>
                    <a:pt x="3729" y="2581"/>
                    <a:pt x="3713" y="2477"/>
                  </a:cubicBezTo>
                  <a:cubicBezTo>
                    <a:pt x="3701" y="2393"/>
                    <a:pt x="3628" y="2333"/>
                    <a:pt x="3546" y="2333"/>
                  </a:cubicBezTo>
                  <a:cubicBezTo>
                    <a:pt x="3538" y="2333"/>
                    <a:pt x="3529" y="2333"/>
                    <a:pt x="3521" y="2335"/>
                  </a:cubicBezTo>
                  <a:cubicBezTo>
                    <a:pt x="3428" y="2349"/>
                    <a:pt x="3365" y="2435"/>
                    <a:pt x="3379" y="2528"/>
                  </a:cubicBezTo>
                  <a:cubicBezTo>
                    <a:pt x="3410" y="2733"/>
                    <a:pt x="3540" y="2917"/>
                    <a:pt x="3737" y="3032"/>
                  </a:cubicBezTo>
                  <a:cubicBezTo>
                    <a:pt x="3869" y="3110"/>
                    <a:pt x="4018" y="3149"/>
                    <a:pt x="4164" y="3149"/>
                  </a:cubicBezTo>
                  <a:cubicBezTo>
                    <a:pt x="4256" y="3149"/>
                    <a:pt x="4346" y="3133"/>
                    <a:pt x="4430" y="3102"/>
                  </a:cubicBezTo>
                  <a:cubicBezTo>
                    <a:pt x="4823" y="2958"/>
                    <a:pt x="5078" y="2509"/>
                    <a:pt x="5025" y="2057"/>
                  </a:cubicBezTo>
                  <a:cubicBezTo>
                    <a:pt x="4980" y="1676"/>
                    <a:pt x="4731" y="1311"/>
                    <a:pt x="4361" y="1078"/>
                  </a:cubicBezTo>
                  <a:cubicBezTo>
                    <a:pt x="4075" y="896"/>
                    <a:pt x="3728" y="789"/>
                    <a:pt x="3272" y="738"/>
                  </a:cubicBezTo>
                  <a:cubicBezTo>
                    <a:pt x="3091" y="717"/>
                    <a:pt x="2906" y="707"/>
                    <a:pt x="2728" y="697"/>
                  </a:cubicBezTo>
                  <a:cubicBezTo>
                    <a:pt x="2553" y="688"/>
                    <a:pt x="2377" y="678"/>
                    <a:pt x="2202" y="659"/>
                  </a:cubicBezTo>
                  <a:cubicBezTo>
                    <a:pt x="1594" y="593"/>
                    <a:pt x="985" y="404"/>
                    <a:pt x="437" y="113"/>
                  </a:cubicBezTo>
                  <a:cubicBezTo>
                    <a:pt x="385" y="86"/>
                    <a:pt x="335" y="59"/>
                    <a:pt x="285" y="27"/>
                  </a:cubicBezTo>
                  <a:cubicBezTo>
                    <a:pt x="256" y="9"/>
                    <a:pt x="225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0"/>
            <p:cNvSpPr/>
            <p:nvPr/>
          </p:nvSpPr>
          <p:spPr>
            <a:xfrm rot="-5400000">
              <a:off x="3362148" y="2341244"/>
              <a:ext cx="1185493" cy="561488"/>
            </a:xfrm>
            <a:custGeom>
              <a:rect b="b" l="l" r="r" t="t"/>
              <a:pathLst>
                <a:path extrusionOk="0" h="6314" w="13331">
                  <a:moveTo>
                    <a:pt x="13051" y="1"/>
                  </a:moveTo>
                  <a:cubicBezTo>
                    <a:pt x="13046" y="1"/>
                    <a:pt x="13040" y="1"/>
                    <a:pt x="13035" y="1"/>
                  </a:cubicBezTo>
                  <a:cubicBezTo>
                    <a:pt x="12942" y="9"/>
                    <a:pt x="12873" y="92"/>
                    <a:pt x="12881" y="186"/>
                  </a:cubicBezTo>
                  <a:cubicBezTo>
                    <a:pt x="12981" y="1305"/>
                    <a:pt x="12304" y="2442"/>
                    <a:pt x="11271" y="2890"/>
                  </a:cubicBezTo>
                  <a:cubicBezTo>
                    <a:pt x="10897" y="3052"/>
                    <a:pt x="10479" y="3132"/>
                    <a:pt x="10020" y="3132"/>
                  </a:cubicBezTo>
                  <a:cubicBezTo>
                    <a:pt x="9482" y="3132"/>
                    <a:pt x="8888" y="3021"/>
                    <a:pt x="8242" y="2799"/>
                  </a:cubicBezTo>
                  <a:cubicBezTo>
                    <a:pt x="7791" y="2645"/>
                    <a:pt x="7343" y="2450"/>
                    <a:pt x="6910" y="2261"/>
                  </a:cubicBezTo>
                  <a:cubicBezTo>
                    <a:pt x="6371" y="2026"/>
                    <a:pt x="5813" y="1785"/>
                    <a:pt x="5236" y="1612"/>
                  </a:cubicBezTo>
                  <a:cubicBezTo>
                    <a:pt x="4642" y="1433"/>
                    <a:pt x="4076" y="1344"/>
                    <a:pt x="3543" y="1344"/>
                  </a:cubicBezTo>
                  <a:cubicBezTo>
                    <a:pt x="3245" y="1344"/>
                    <a:pt x="2957" y="1372"/>
                    <a:pt x="2681" y="1427"/>
                  </a:cubicBezTo>
                  <a:cubicBezTo>
                    <a:pt x="1759" y="1614"/>
                    <a:pt x="975" y="2126"/>
                    <a:pt x="530" y="2832"/>
                  </a:cubicBezTo>
                  <a:cubicBezTo>
                    <a:pt x="28" y="3627"/>
                    <a:pt x="1" y="4653"/>
                    <a:pt x="463" y="5386"/>
                  </a:cubicBezTo>
                  <a:cubicBezTo>
                    <a:pt x="830" y="5970"/>
                    <a:pt x="1498" y="6314"/>
                    <a:pt x="2148" y="6314"/>
                  </a:cubicBezTo>
                  <a:cubicBezTo>
                    <a:pt x="2392" y="6314"/>
                    <a:pt x="2634" y="6265"/>
                    <a:pt x="2856" y="6164"/>
                  </a:cubicBezTo>
                  <a:cubicBezTo>
                    <a:pt x="3281" y="5967"/>
                    <a:pt x="3612" y="5558"/>
                    <a:pt x="3744" y="5067"/>
                  </a:cubicBezTo>
                  <a:cubicBezTo>
                    <a:pt x="3864" y="4612"/>
                    <a:pt x="3792" y="4152"/>
                    <a:pt x="3547" y="3807"/>
                  </a:cubicBezTo>
                  <a:cubicBezTo>
                    <a:pt x="3323" y="3494"/>
                    <a:pt x="2986" y="3299"/>
                    <a:pt x="2646" y="3285"/>
                  </a:cubicBezTo>
                  <a:cubicBezTo>
                    <a:pt x="2635" y="3285"/>
                    <a:pt x="2624" y="3285"/>
                    <a:pt x="2613" y="3285"/>
                  </a:cubicBezTo>
                  <a:cubicBezTo>
                    <a:pt x="2223" y="3285"/>
                    <a:pt x="1866" y="3537"/>
                    <a:pt x="1766" y="3884"/>
                  </a:cubicBezTo>
                  <a:cubicBezTo>
                    <a:pt x="1708" y="4082"/>
                    <a:pt x="1747" y="4309"/>
                    <a:pt x="1869" y="4492"/>
                  </a:cubicBezTo>
                  <a:cubicBezTo>
                    <a:pt x="1981" y="4661"/>
                    <a:pt x="2151" y="4769"/>
                    <a:pt x="2335" y="4789"/>
                  </a:cubicBezTo>
                  <a:cubicBezTo>
                    <a:pt x="2341" y="4790"/>
                    <a:pt x="2347" y="4790"/>
                    <a:pt x="2352" y="4790"/>
                  </a:cubicBezTo>
                  <a:cubicBezTo>
                    <a:pt x="2439" y="4790"/>
                    <a:pt x="2512" y="4726"/>
                    <a:pt x="2522" y="4639"/>
                  </a:cubicBezTo>
                  <a:cubicBezTo>
                    <a:pt x="2532" y="4546"/>
                    <a:pt x="2465" y="4462"/>
                    <a:pt x="2373" y="4452"/>
                  </a:cubicBezTo>
                  <a:cubicBezTo>
                    <a:pt x="2288" y="4442"/>
                    <a:pt x="2208" y="4388"/>
                    <a:pt x="2150" y="4303"/>
                  </a:cubicBezTo>
                  <a:cubicBezTo>
                    <a:pt x="2085" y="4204"/>
                    <a:pt x="2062" y="4080"/>
                    <a:pt x="2091" y="3978"/>
                  </a:cubicBezTo>
                  <a:cubicBezTo>
                    <a:pt x="2149" y="3777"/>
                    <a:pt x="2373" y="3624"/>
                    <a:pt x="2609" y="3624"/>
                  </a:cubicBezTo>
                  <a:cubicBezTo>
                    <a:pt x="2617" y="3624"/>
                    <a:pt x="2625" y="3624"/>
                    <a:pt x="2634" y="3624"/>
                  </a:cubicBezTo>
                  <a:cubicBezTo>
                    <a:pt x="2870" y="3633"/>
                    <a:pt x="3107" y="3775"/>
                    <a:pt x="3270" y="4004"/>
                  </a:cubicBezTo>
                  <a:cubicBezTo>
                    <a:pt x="3458" y="4266"/>
                    <a:pt x="3511" y="4622"/>
                    <a:pt x="3415" y="4980"/>
                  </a:cubicBezTo>
                  <a:cubicBezTo>
                    <a:pt x="3311" y="5374"/>
                    <a:pt x="3049" y="5701"/>
                    <a:pt x="2714" y="5855"/>
                  </a:cubicBezTo>
                  <a:cubicBezTo>
                    <a:pt x="2540" y="5935"/>
                    <a:pt x="2348" y="5973"/>
                    <a:pt x="2153" y="5973"/>
                  </a:cubicBezTo>
                  <a:cubicBezTo>
                    <a:pt x="1615" y="5973"/>
                    <a:pt x="1051" y="5686"/>
                    <a:pt x="749" y="5206"/>
                  </a:cubicBezTo>
                  <a:cubicBezTo>
                    <a:pt x="356" y="4580"/>
                    <a:pt x="383" y="3699"/>
                    <a:pt x="816" y="3013"/>
                  </a:cubicBezTo>
                  <a:cubicBezTo>
                    <a:pt x="1212" y="2385"/>
                    <a:pt x="1916" y="1928"/>
                    <a:pt x="2748" y="1760"/>
                  </a:cubicBezTo>
                  <a:cubicBezTo>
                    <a:pt x="3002" y="1708"/>
                    <a:pt x="3266" y="1683"/>
                    <a:pt x="3541" y="1683"/>
                  </a:cubicBezTo>
                  <a:cubicBezTo>
                    <a:pt x="4042" y="1683"/>
                    <a:pt x="4576" y="1768"/>
                    <a:pt x="5138" y="1936"/>
                  </a:cubicBezTo>
                  <a:cubicBezTo>
                    <a:pt x="5696" y="2103"/>
                    <a:pt x="6244" y="2342"/>
                    <a:pt x="6774" y="2572"/>
                  </a:cubicBezTo>
                  <a:cubicBezTo>
                    <a:pt x="7214" y="2763"/>
                    <a:pt x="7668" y="2961"/>
                    <a:pt x="8132" y="3120"/>
                  </a:cubicBezTo>
                  <a:cubicBezTo>
                    <a:pt x="8813" y="3354"/>
                    <a:pt x="9444" y="3472"/>
                    <a:pt x="10020" y="3472"/>
                  </a:cubicBezTo>
                  <a:cubicBezTo>
                    <a:pt x="10525" y="3472"/>
                    <a:pt x="10989" y="3381"/>
                    <a:pt x="11407" y="3201"/>
                  </a:cubicBezTo>
                  <a:cubicBezTo>
                    <a:pt x="12568" y="2698"/>
                    <a:pt x="13331" y="1417"/>
                    <a:pt x="13219" y="155"/>
                  </a:cubicBezTo>
                  <a:cubicBezTo>
                    <a:pt x="13211" y="68"/>
                    <a:pt x="13136" y="1"/>
                    <a:pt x="13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0"/>
            <p:cNvSpPr/>
            <p:nvPr/>
          </p:nvSpPr>
          <p:spPr>
            <a:xfrm rot="-5400000">
              <a:off x="3718125" y="2168196"/>
              <a:ext cx="242239" cy="301020"/>
            </a:xfrm>
            <a:custGeom>
              <a:rect b="b" l="l" r="r" t="t"/>
              <a:pathLst>
                <a:path extrusionOk="0" h="3385" w="2724">
                  <a:moveTo>
                    <a:pt x="1540" y="1"/>
                  </a:moveTo>
                  <a:cubicBezTo>
                    <a:pt x="1095" y="1"/>
                    <a:pt x="634" y="219"/>
                    <a:pt x="367" y="607"/>
                  </a:cubicBezTo>
                  <a:cubicBezTo>
                    <a:pt x="1" y="1134"/>
                    <a:pt x="4" y="1916"/>
                    <a:pt x="374" y="2507"/>
                  </a:cubicBezTo>
                  <a:cubicBezTo>
                    <a:pt x="569" y="2821"/>
                    <a:pt x="863" y="3090"/>
                    <a:pt x="1220" y="3284"/>
                  </a:cubicBezTo>
                  <a:cubicBezTo>
                    <a:pt x="1279" y="3317"/>
                    <a:pt x="1336" y="3347"/>
                    <a:pt x="1397" y="3372"/>
                  </a:cubicBezTo>
                  <a:cubicBezTo>
                    <a:pt x="1419" y="3381"/>
                    <a:pt x="1440" y="3385"/>
                    <a:pt x="1462" y="3385"/>
                  </a:cubicBezTo>
                  <a:cubicBezTo>
                    <a:pt x="1529" y="3385"/>
                    <a:pt x="1592" y="3345"/>
                    <a:pt x="1619" y="3280"/>
                  </a:cubicBezTo>
                  <a:cubicBezTo>
                    <a:pt x="1654" y="3192"/>
                    <a:pt x="1612" y="3094"/>
                    <a:pt x="1525" y="3058"/>
                  </a:cubicBezTo>
                  <a:cubicBezTo>
                    <a:pt x="1478" y="3039"/>
                    <a:pt x="1434" y="3015"/>
                    <a:pt x="1385" y="2988"/>
                  </a:cubicBezTo>
                  <a:cubicBezTo>
                    <a:pt x="1075" y="2820"/>
                    <a:pt x="826" y="2591"/>
                    <a:pt x="662" y="2328"/>
                  </a:cubicBezTo>
                  <a:cubicBezTo>
                    <a:pt x="361" y="1847"/>
                    <a:pt x="354" y="1218"/>
                    <a:pt x="645" y="799"/>
                  </a:cubicBezTo>
                  <a:cubicBezTo>
                    <a:pt x="847" y="507"/>
                    <a:pt x="1204" y="339"/>
                    <a:pt x="1542" y="339"/>
                  </a:cubicBezTo>
                  <a:cubicBezTo>
                    <a:pt x="1711" y="339"/>
                    <a:pt x="1875" y="381"/>
                    <a:pt x="2012" y="470"/>
                  </a:cubicBezTo>
                  <a:cubicBezTo>
                    <a:pt x="2220" y="606"/>
                    <a:pt x="2357" y="862"/>
                    <a:pt x="2369" y="1143"/>
                  </a:cubicBezTo>
                  <a:cubicBezTo>
                    <a:pt x="2379" y="1393"/>
                    <a:pt x="2290" y="1613"/>
                    <a:pt x="2121" y="1744"/>
                  </a:cubicBezTo>
                  <a:cubicBezTo>
                    <a:pt x="2010" y="1831"/>
                    <a:pt x="1871" y="1878"/>
                    <a:pt x="1739" y="1878"/>
                  </a:cubicBezTo>
                  <a:cubicBezTo>
                    <a:pt x="1667" y="1878"/>
                    <a:pt x="1598" y="1864"/>
                    <a:pt x="1535" y="1836"/>
                  </a:cubicBezTo>
                  <a:cubicBezTo>
                    <a:pt x="1355" y="1757"/>
                    <a:pt x="1239" y="1548"/>
                    <a:pt x="1277" y="1373"/>
                  </a:cubicBezTo>
                  <a:cubicBezTo>
                    <a:pt x="1297" y="1287"/>
                    <a:pt x="1360" y="1206"/>
                    <a:pt x="1447" y="1157"/>
                  </a:cubicBezTo>
                  <a:cubicBezTo>
                    <a:pt x="1497" y="1128"/>
                    <a:pt x="1551" y="1113"/>
                    <a:pt x="1601" y="1113"/>
                  </a:cubicBezTo>
                  <a:cubicBezTo>
                    <a:pt x="1626" y="1113"/>
                    <a:pt x="1650" y="1117"/>
                    <a:pt x="1672" y="1124"/>
                  </a:cubicBezTo>
                  <a:cubicBezTo>
                    <a:pt x="1690" y="1130"/>
                    <a:pt x="1708" y="1133"/>
                    <a:pt x="1726" y="1133"/>
                  </a:cubicBezTo>
                  <a:cubicBezTo>
                    <a:pt x="1797" y="1133"/>
                    <a:pt x="1863" y="1088"/>
                    <a:pt x="1887" y="1016"/>
                  </a:cubicBezTo>
                  <a:cubicBezTo>
                    <a:pt x="1915" y="928"/>
                    <a:pt x="1866" y="832"/>
                    <a:pt x="1778" y="802"/>
                  </a:cubicBezTo>
                  <a:cubicBezTo>
                    <a:pt x="1722" y="784"/>
                    <a:pt x="1662" y="775"/>
                    <a:pt x="1602" y="775"/>
                  </a:cubicBezTo>
                  <a:cubicBezTo>
                    <a:pt x="1493" y="775"/>
                    <a:pt x="1381" y="805"/>
                    <a:pt x="1280" y="862"/>
                  </a:cubicBezTo>
                  <a:cubicBezTo>
                    <a:pt x="1112" y="957"/>
                    <a:pt x="986" y="1121"/>
                    <a:pt x="945" y="1301"/>
                  </a:cubicBezTo>
                  <a:cubicBezTo>
                    <a:pt x="874" y="1638"/>
                    <a:pt x="1069" y="2001"/>
                    <a:pt x="1399" y="2146"/>
                  </a:cubicBezTo>
                  <a:cubicBezTo>
                    <a:pt x="1506" y="2193"/>
                    <a:pt x="1622" y="2216"/>
                    <a:pt x="1740" y="2216"/>
                  </a:cubicBezTo>
                  <a:cubicBezTo>
                    <a:pt x="1946" y="2216"/>
                    <a:pt x="2157" y="2146"/>
                    <a:pt x="2330" y="2012"/>
                  </a:cubicBezTo>
                  <a:cubicBezTo>
                    <a:pt x="2585" y="1812"/>
                    <a:pt x="2723" y="1489"/>
                    <a:pt x="2707" y="1128"/>
                  </a:cubicBezTo>
                  <a:cubicBezTo>
                    <a:pt x="2691" y="740"/>
                    <a:pt x="2495" y="380"/>
                    <a:pt x="2196" y="187"/>
                  </a:cubicBezTo>
                  <a:cubicBezTo>
                    <a:pt x="2002" y="60"/>
                    <a:pt x="1773" y="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0"/>
            <p:cNvSpPr/>
            <p:nvPr/>
          </p:nvSpPr>
          <p:spPr>
            <a:xfrm rot="-5400000">
              <a:off x="3865431" y="2363702"/>
              <a:ext cx="451752" cy="280122"/>
            </a:xfrm>
            <a:custGeom>
              <a:rect b="b" l="l" r="r" t="t"/>
              <a:pathLst>
                <a:path extrusionOk="0" h="3150" w="5080">
                  <a:moveTo>
                    <a:pt x="4885" y="0"/>
                  </a:moveTo>
                  <a:cubicBezTo>
                    <a:pt x="4854" y="0"/>
                    <a:pt x="4823" y="9"/>
                    <a:pt x="4794" y="27"/>
                  </a:cubicBezTo>
                  <a:cubicBezTo>
                    <a:pt x="4745" y="59"/>
                    <a:pt x="4694" y="86"/>
                    <a:pt x="4641" y="114"/>
                  </a:cubicBezTo>
                  <a:cubicBezTo>
                    <a:pt x="4095" y="405"/>
                    <a:pt x="3485" y="593"/>
                    <a:pt x="2877" y="660"/>
                  </a:cubicBezTo>
                  <a:cubicBezTo>
                    <a:pt x="2703" y="679"/>
                    <a:pt x="2526" y="688"/>
                    <a:pt x="2351" y="698"/>
                  </a:cubicBezTo>
                  <a:cubicBezTo>
                    <a:pt x="2174" y="707"/>
                    <a:pt x="1989" y="717"/>
                    <a:pt x="1808" y="738"/>
                  </a:cubicBezTo>
                  <a:cubicBezTo>
                    <a:pt x="1351" y="789"/>
                    <a:pt x="1005" y="897"/>
                    <a:pt x="719" y="1078"/>
                  </a:cubicBezTo>
                  <a:cubicBezTo>
                    <a:pt x="348" y="1311"/>
                    <a:pt x="99" y="1677"/>
                    <a:pt x="54" y="2057"/>
                  </a:cubicBezTo>
                  <a:cubicBezTo>
                    <a:pt x="1" y="2509"/>
                    <a:pt x="257" y="2958"/>
                    <a:pt x="648" y="3102"/>
                  </a:cubicBezTo>
                  <a:cubicBezTo>
                    <a:pt x="733" y="3133"/>
                    <a:pt x="823" y="3149"/>
                    <a:pt x="915" y="3149"/>
                  </a:cubicBezTo>
                  <a:cubicBezTo>
                    <a:pt x="1062" y="3149"/>
                    <a:pt x="1211" y="3110"/>
                    <a:pt x="1343" y="3032"/>
                  </a:cubicBezTo>
                  <a:cubicBezTo>
                    <a:pt x="1539" y="2918"/>
                    <a:pt x="1670" y="2733"/>
                    <a:pt x="1700" y="2528"/>
                  </a:cubicBezTo>
                  <a:cubicBezTo>
                    <a:pt x="1715" y="2436"/>
                    <a:pt x="1652" y="2349"/>
                    <a:pt x="1559" y="2336"/>
                  </a:cubicBezTo>
                  <a:cubicBezTo>
                    <a:pt x="1550" y="2334"/>
                    <a:pt x="1541" y="2334"/>
                    <a:pt x="1532" y="2334"/>
                  </a:cubicBezTo>
                  <a:cubicBezTo>
                    <a:pt x="1449" y="2334"/>
                    <a:pt x="1378" y="2393"/>
                    <a:pt x="1366" y="2477"/>
                  </a:cubicBezTo>
                  <a:cubicBezTo>
                    <a:pt x="1350" y="2581"/>
                    <a:pt x="1279" y="2677"/>
                    <a:pt x="1171" y="2740"/>
                  </a:cubicBezTo>
                  <a:cubicBezTo>
                    <a:pt x="1092" y="2786"/>
                    <a:pt x="1002" y="2810"/>
                    <a:pt x="915" y="2810"/>
                  </a:cubicBezTo>
                  <a:cubicBezTo>
                    <a:pt x="864" y="2810"/>
                    <a:pt x="813" y="2802"/>
                    <a:pt x="767" y="2784"/>
                  </a:cubicBezTo>
                  <a:cubicBezTo>
                    <a:pt x="520" y="2694"/>
                    <a:pt x="355" y="2392"/>
                    <a:pt x="390" y="2096"/>
                  </a:cubicBezTo>
                  <a:cubicBezTo>
                    <a:pt x="423" y="1817"/>
                    <a:pt x="614" y="1543"/>
                    <a:pt x="899" y="1365"/>
                  </a:cubicBezTo>
                  <a:cubicBezTo>
                    <a:pt x="1141" y="1211"/>
                    <a:pt x="1441" y="1120"/>
                    <a:pt x="1845" y="1074"/>
                  </a:cubicBezTo>
                  <a:cubicBezTo>
                    <a:pt x="2019" y="1055"/>
                    <a:pt x="2194" y="1046"/>
                    <a:pt x="2370" y="1036"/>
                  </a:cubicBezTo>
                  <a:cubicBezTo>
                    <a:pt x="2548" y="1027"/>
                    <a:pt x="2732" y="1017"/>
                    <a:pt x="2914" y="997"/>
                  </a:cubicBezTo>
                  <a:cubicBezTo>
                    <a:pt x="3564" y="925"/>
                    <a:pt x="4216" y="724"/>
                    <a:pt x="4799" y="413"/>
                  </a:cubicBezTo>
                  <a:cubicBezTo>
                    <a:pt x="4860" y="382"/>
                    <a:pt x="4919" y="350"/>
                    <a:pt x="4976" y="313"/>
                  </a:cubicBezTo>
                  <a:cubicBezTo>
                    <a:pt x="5055" y="263"/>
                    <a:pt x="5079" y="158"/>
                    <a:pt x="5028" y="79"/>
                  </a:cubicBezTo>
                  <a:cubicBezTo>
                    <a:pt x="4996" y="28"/>
                    <a:pt x="4941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2308650" y="2229250"/>
            <a:ext cx="4526700" cy="136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3568800" y="1448838"/>
            <a:ext cx="2006400" cy="78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16" name="Google Shape;16;p3"/>
          <p:cNvGrpSpPr/>
          <p:nvPr/>
        </p:nvGrpSpPr>
        <p:grpSpPr>
          <a:xfrm rot="-5400000">
            <a:off x="-606107" y="2204236"/>
            <a:ext cx="2185227" cy="735028"/>
            <a:chOff x="2841050" y="2943275"/>
            <a:chExt cx="596975" cy="200800"/>
          </a:xfrm>
        </p:grpSpPr>
        <p:sp>
          <p:nvSpPr>
            <p:cNvPr id="17" name="Google Shape;17;p3"/>
            <p:cNvSpPr/>
            <p:nvPr/>
          </p:nvSpPr>
          <p:spPr>
            <a:xfrm>
              <a:off x="3135300" y="2943275"/>
              <a:ext cx="299475" cy="156425"/>
            </a:xfrm>
            <a:custGeom>
              <a:rect b="b" l="l" r="r" t="t"/>
              <a:pathLst>
                <a:path extrusionOk="0" h="6257" w="11979">
                  <a:moveTo>
                    <a:pt x="3172" y="1"/>
                  </a:moveTo>
                  <a:cubicBezTo>
                    <a:pt x="2380" y="1"/>
                    <a:pt x="1599" y="303"/>
                    <a:pt x="1030" y="829"/>
                  </a:cubicBezTo>
                  <a:cubicBezTo>
                    <a:pt x="356" y="1452"/>
                    <a:pt x="0" y="2349"/>
                    <a:pt x="0" y="3422"/>
                  </a:cubicBezTo>
                  <a:cubicBezTo>
                    <a:pt x="0" y="5324"/>
                    <a:pt x="1470" y="5988"/>
                    <a:pt x="2102" y="6186"/>
                  </a:cubicBezTo>
                  <a:cubicBezTo>
                    <a:pt x="2251" y="6232"/>
                    <a:pt x="2409" y="6256"/>
                    <a:pt x="2572" y="6256"/>
                  </a:cubicBezTo>
                  <a:lnTo>
                    <a:pt x="10762" y="6256"/>
                  </a:lnTo>
                  <a:lnTo>
                    <a:pt x="10762" y="6257"/>
                  </a:lnTo>
                  <a:cubicBezTo>
                    <a:pt x="10831" y="6257"/>
                    <a:pt x="10900" y="6247"/>
                    <a:pt x="10966" y="6228"/>
                  </a:cubicBezTo>
                  <a:cubicBezTo>
                    <a:pt x="11804" y="5988"/>
                    <a:pt x="11979" y="5359"/>
                    <a:pt x="11979" y="4873"/>
                  </a:cubicBezTo>
                  <a:cubicBezTo>
                    <a:pt x="11979" y="4531"/>
                    <a:pt x="11849" y="4247"/>
                    <a:pt x="11600" y="4048"/>
                  </a:cubicBezTo>
                  <a:cubicBezTo>
                    <a:pt x="11390" y="3879"/>
                    <a:pt x="11111" y="3786"/>
                    <a:pt x="10813" y="3786"/>
                  </a:cubicBezTo>
                  <a:cubicBezTo>
                    <a:pt x="10286" y="3786"/>
                    <a:pt x="9753" y="4092"/>
                    <a:pt x="9753" y="4675"/>
                  </a:cubicBezTo>
                  <a:cubicBezTo>
                    <a:pt x="9753" y="4769"/>
                    <a:pt x="9828" y="4844"/>
                    <a:pt x="9922" y="4844"/>
                  </a:cubicBezTo>
                  <a:cubicBezTo>
                    <a:pt x="10016" y="4844"/>
                    <a:pt x="10092" y="4769"/>
                    <a:pt x="10092" y="4675"/>
                  </a:cubicBezTo>
                  <a:cubicBezTo>
                    <a:pt x="10092" y="4297"/>
                    <a:pt x="10466" y="4125"/>
                    <a:pt x="10813" y="4125"/>
                  </a:cubicBezTo>
                  <a:cubicBezTo>
                    <a:pt x="11031" y="4125"/>
                    <a:pt x="11241" y="4193"/>
                    <a:pt x="11388" y="4312"/>
                  </a:cubicBezTo>
                  <a:cubicBezTo>
                    <a:pt x="11556" y="4447"/>
                    <a:pt x="11641" y="4635"/>
                    <a:pt x="11641" y="4873"/>
                  </a:cubicBezTo>
                  <a:cubicBezTo>
                    <a:pt x="11641" y="5417"/>
                    <a:pt x="11389" y="5754"/>
                    <a:pt x="10873" y="5902"/>
                  </a:cubicBezTo>
                  <a:cubicBezTo>
                    <a:pt x="10836" y="5912"/>
                    <a:pt x="10799" y="5918"/>
                    <a:pt x="10762" y="5918"/>
                  </a:cubicBezTo>
                  <a:lnTo>
                    <a:pt x="2572" y="5918"/>
                  </a:lnTo>
                  <a:cubicBezTo>
                    <a:pt x="2443" y="5918"/>
                    <a:pt x="2320" y="5900"/>
                    <a:pt x="2203" y="5863"/>
                  </a:cubicBezTo>
                  <a:cubicBezTo>
                    <a:pt x="1642" y="5687"/>
                    <a:pt x="339" y="5099"/>
                    <a:pt x="339" y="3422"/>
                  </a:cubicBezTo>
                  <a:cubicBezTo>
                    <a:pt x="339" y="1304"/>
                    <a:pt x="1808" y="340"/>
                    <a:pt x="3172" y="340"/>
                  </a:cubicBezTo>
                  <a:cubicBezTo>
                    <a:pt x="4093" y="340"/>
                    <a:pt x="5084" y="830"/>
                    <a:pt x="5084" y="1907"/>
                  </a:cubicBezTo>
                  <a:cubicBezTo>
                    <a:pt x="5084" y="2782"/>
                    <a:pt x="4682" y="3222"/>
                    <a:pt x="4346" y="3435"/>
                  </a:cubicBezTo>
                  <a:cubicBezTo>
                    <a:pt x="4075" y="3609"/>
                    <a:pt x="3742" y="3696"/>
                    <a:pt x="3400" y="3696"/>
                  </a:cubicBezTo>
                  <a:cubicBezTo>
                    <a:pt x="3109" y="3696"/>
                    <a:pt x="2811" y="3633"/>
                    <a:pt x="2538" y="3505"/>
                  </a:cubicBezTo>
                  <a:cubicBezTo>
                    <a:pt x="2515" y="3494"/>
                    <a:pt x="2490" y="3489"/>
                    <a:pt x="2466" y="3489"/>
                  </a:cubicBezTo>
                  <a:cubicBezTo>
                    <a:pt x="2403" y="3489"/>
                    <a:pt x="2342" y="3525"/>
                    <a:pt x="2313" y="3587"/>
                  </a:cubicBezTo>
                  <a:cubicBezTo>
                    <a:pt x="2274" y="3671"/>
                    <a:pt x="2310" y="3772"/>
                    <a:pt x="2395" y="3811"/>
                  </a:cubicBezTo>
                  <a:cubicBezTo>
                    <a:pt x="2718" y="3963"/>
                    <a:pt x="3064" y="4037"/>
                    <a:pt x="3402" y="4037"/>
                  </a:cubicBezTo>
                  <a:cubicBezTo>
                    <a:pt x="3806" y="4037"/>
                    <a:pt x="4198" y="3931"/>
                    <a:pt x="4528" y="3721"/>
                  </a:cubicBezTo>
                  <a:cubicBezTo>
                    <a:pt x="5105" y="3354"/>
                    <a:pt x="5422" y="2710"/>
                    <a:pt x="5422" y="1907"/>
                  </a:cubicBezTo>
                  <a:cubicBezTo>
                    <a:pt x="5422" y="785"/>
                    <a:pt x="4498" y="1"/>
                    <a:pt x="3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400100" y="3091175"/>
              <a:ext cx="37925" cy="52875"/>
            </a:xfrm>
            <a:custGeom>
              <a:rect b="b" l="l" r="r" t="t"/>
              <a:pathLst>
                <a:path extrusionOk="0" h="2115" w="1517">
                  <a:moveTo>
                    <a:pt x="170" y="1"/>
                  </a:moveTo>
                  <a:cubicBezTo>
                    <a:pt x="76" y="1"/>
                    <a:pt x="0" y="78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179" y="340"/>
                    <a:pt x="1082" y="355"/>
                    <a:pt x="1135" y="853"/>
                  </a:cubicBezTo>
                  <a:cubicBezTo>
                    <a:pt x="1168" y="1170"/>
                    <a:pt x="1094" y="1444"/>
                    <a:pt x="934" y="1603"/>
                  </a:cubicBezTo>
                  <a:cubicBezTo>
                    <a:pt x="817" y="1718"/>
                    <a:pt x="659" y="1776"/>
                    <a:pt x="463" y="1776"/>
                  </a:cubicBezTo>
                  <a:cubicBezTo>
                    <a:pt x="421" y="1776"/>
                    <a:pt x="378" y="1773"/>
                    <a:pt x="334" y="1768"/>
                  </a:cubicBezTo>
                  <a:cubicBezTo>
                    <a:pt x="326" y="1767"/>
                    <a:pt x="319" y="1767"/>
                    <a:pt x="312" y="1767"/>
                  </a:cubicBezTo>
                  <a:cubicBezTo>
                    <a:pt x="229" y="1767"/>
                    <a:pt x="156" y="1831"/>
                    <a:pt x="146" y="1916"/>
                  </a:cubicBezTo>
                  <a:cubicBezTo>
                    <a:pt x="135" y="2009"/>
                    <a:pt x="201" y="2094"/>
                    <a:pt x="294" y="2104"/>
                  </a:cubicBezTo>
                  <a:cubicBezTo>
                    <a:pt x="354" y="2112"/>
                    <a:pt x="411" y="2114"/>
                    <a:pt x="465" y="2114"/>
                  </a:cubicBezTo>
                  <a:cubicBezTo>
                    <a:pt x="818" y="2114"/>
                    <a:pt x="1041" y="1973"/>
                    <a:pt x="1171" y="1844"/>
                  </a:cubicBezTo>
                  <a:cubicBezTo>
                    <a:pt x="1411" y="1608"/>
                    <a:pt x="1517" y="1243"/>
                    <a:pt x="1472" y="817"/>
                  </a:cubicBezTo>
                  <a:cubicBezTo>
                    <a:pt x="1386" y="11"/>
                    <a:pt x="220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174975" y="2952000"/>
              <a:ext cx="40275" cy="42125"/>
            </a:xfrm>
            <a:custGeom>
              <a:rect b="b" l="l" r="r" t="t"/>
              <a:pathLst>
                <a:path extrusionOk="0" h="1685" w="1611">
                  <a:moveTo>
                    <a:pt x="165" y="1"/>
                  </a:moveTo>
                  <a:cubicBezTo>
                    <a:pt x="80" y="1"/>
                    <a:pt x="5" y="77"/>
                    <a:pt x="3" y="166"/>
                  </a:cubicBezTo>
                  <a:cubicBezTo>
                    <a:pt x="1" y="260"/>
                    <a:pt x="74" y="338"/>
                    <a:pt x="168" y="340"/>
                  </a:cubicBezTo>
                  <a:cubicBezTo>
                    <a:pt x="567" y="350"/>
                    <a:pt x="846" y="461"/>
                    <a:pt x="1000" y="668"/>
                  </a:cubicBezTo>
                  <a:cubicBezTo>
                    <a:pt x="1236" y="989"/>
                    <a:pt x="1111" y="1458"/>
                    <a:pt x="1107" y="1469"/>
                  </a:cubicBezTo>
                  <a:cubicBezTo>
                    <a:pt x="1081" y="1559"/>
                    <a:pt x="1133" y="1653"/>
                    <a:pt x="1224" y="1678"/>
                  </a:cubicBezTo>
                  <a:cubicBezTo>
                    <a:pt x="1239" y="1683"/>
                    <a:pt x="1255" y="1685"/>
                    <a:pt x="1270" y="1685"/>
                  </a:cubicBezTo>
                  <a:cubicBezTo>
                    <a:pt x="1345" y="1685"/>
                    <a:pt x="1412" y="1636"/>
                    <a:pt x="1433" y="1563"/>
                  </a:cubicBezTo>
                  <a:cubicBezTo>
                    <a:pt x="1441" y="1537"/>
                    <a:pt x="1610" y="928"/>
                    <a:pt x="1275" y="469"/>
                  </a:cubicBezTo>
                  <a:cubicBezTo>
                    <a:pt x="1056" y="172"/>
                    <a:pt x="687" y="15"/>
                    <a:pt x="177" y="1"/>
                  </a:cubicBezTo>
                  <a:cubicBezTo>
                    <a:pt x="173" y="1"/>
                    <a:pt x="169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244450" y="3062950"/>
              <a:ext cx="40325" cy="36725"/>
            </a:xfrm>
            <a:custGeom>
              <a:rect b="b" l="l" r="r" t="t"/>
              <a:pathLst>
                <a:path extrusionOk="0" h="1469" w="1613">
                  <a:moveTo>
                    <a:pt x="314" y="1"/>
                  </a:moveTo>
                  <a:cubicBezTo>
                    <a:pt x="241" y="1"/>
                    <a:pt x="173" y="48"/>
                    <a:pt x="151" y="122"/>
                  </a:cubicBezTo>
                  <a:cubicBezTo>
                    <a:pt x="144" y="142"/>
                    <a:pt x="1" y="636"/>
                    <a:pt x="293" y="1029"/>
                  </a:cubicBezTo>
                  <a:cubicBezTo>
                    <a:pt x="510" y="1322"/>
                    <a:pt x="897" y="1469"/>
                    <a:pt x="1443" y="1469"/>
                  </a:cubicBezTo>
                  <a:cubicBezTo>
                    <a:pt x="1537" y="1469"/>
                    <a:pt x="1612" y="1393"/>
                    <a:pt x="1612" y="1299"/>
                  </a:cubicBezTo>
                  <a:cubicBezTo>
                    <a:pt x="1612" y="1207"/>
                    <a:pt x="1537" y="1130"/>
                    <a:pt x="1443" y="1130"/>
                  </a:cubicBezTo>
                  <a:cubicBezTo>
                    <a:pt x="1011" y="1130"/>
                    <a:pt x="717" y="1029"/>
                    <a:pt x="567" y="829"/>
                  </a:cubicBezTo>
                  <a:cubicBezTo>
                    <a:pt x="376" y="576"/>
                    <a:pt x="473" y="226"/>
                    <a:pt x="475" y="218"/>
                  </a:cubicBezTo>
                  <a:cubicBezTo>
                    <a:pt x="501" y="129"/>
                    <a:pt x="451" y="35"/>
                    <a:pt x="361" y="8"/>
                  </a:cubicBezTo>
                  <a:cubicBezTo>
                    <a:pt x="345" y="3"/>
                    <a:pt x="329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3308775" y="3091200"/>
              <a:ext cx="45000" cy="43100"/>
            </a:xfrm>
            <a:custGeom>
              <a:rect b="b" l="l" r="r" t="t"/>
              <a:pathLst>
                <a:path extrusionOk="0" h="1724" w="1800">
                  <a:moveTo>
                    <a:pt x="1630" y="1"/>
                  </a:moveTo>
                  <a:cubicBezTo>
                    <a:pt x="1110" y="1"/>
                    <a:pt x="705" y="152"/>
                    <a:pt x="427" y="451"/>
                  </a:cubicBezTo>
                  <a:cubicBezTo>
                    <a:pt x="1" y="908"/>
                    <a:pt x="40" y="1539"/>
                    <a:pt x="42" y="1566"/>
                  </a:cubicBezTo>
                  <a:cubicBezTo>
                    <a:pt x="48" y="1655"/>
                    <a:pt x="123" y="1723"/>
                    <a:pt x="211" y="1723"/>
                  </a:cubicBezTo>
                  <a:lnTo>
                    <a:pt x="224" y="1723"/>
                  </a:lnTo>
                  <a:cubicBezTo>
                    <a:pt x="316" y="1716"/>
                    <a:pt x="387" y="1635"/>
                    <a:pt x="381" y="1542"/>
                  </a:cubicBezTo>
                  <a:cubicBezTo>
                    <a:pt x="380" y="1537"/>
                    <a:pt x="348" y="1033"/>
                    <a:pt x="674" y="682"/>
                  </a:cubicBezTo>
                  <a:cubicBezTo>
                    <a:pt x="887" y="455"/>
                    <a:pt x="1208" y="340"/>
                    <a:pt x="1630" y="340"/>
                  </a:cubicBezTo>
                  <a:cubicBezTo>
                    <a:pt x="1724" y="340"/>
                    <a:pt x="1800" y="263"/>
                    <a:pt x="1800" y="170"/>
                  </a:cubicBezTo>
                  <a:cubicBezTo>
                    <a:pt x="1800" y="77"/>
                    <a:pt x="1724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2844275" y="2943275"/>
              <a:ext cx="299525" cy="156400"/>
            </a:xfrm>
            <a:custGeom>
              <a:rect b="b" l="l" r="r" t="t"/>
              <a:pathLst>
                <a:path extrusionOk="0" h="6256" w="11981">
                  <a:moveTo>
                    <a:pt x="8807" y="1"/>
                  </a:moveTo>
                  <a:cubicBezTo>
                    <a:pt x="7483" y="1"/>
                    <a:pt x="6557" y="784"/>
                    <a:pt x="6557" y="1906"/>
                  </a:cubicBezTo>
                  <a:cubicBezTo>
                    <a:pt x="6557" y="2710"/>
                    <a:pt x="6876" y="3354"/>
                    <a:pt x="7452" y="3721"/>
                  </a:cubicBezTo>
                  <a:cubicBezTo>
                    <a:pt x="7783" y="3931"/>
                    <a:pt x="8175" y="4037"/>
                    <a:pt x="8578" y="4037"/>
                  </a:cubicBezTo>
                  <a:cubicBezTo>
                    <a:pt x="8916" y="4037"/>
                    <a:pt x="9262" y="3963"/>
                    <a:pt x="9586" y="3811"/>
                  </a:cubicBezTo>
                  <a:cubicBezTo>
                    <a:pt x="9670" y="3772"/>
                    <a:pt x="9707" y="3671"/>
                    <a:pt x="9667" y="3585"/>
                  </a:cubicBezTo>
                  <a:cubicBezTo>
                    <a:pt x="9638" y="3524"/>
                    <a:pt x="9577" y="3488"/>
                    <a:pt x="9514" y="3488"/>
                  </a:cubicBezTo>
                  <a:cubicBezTo>
                    <a:pt x="9490" y="3488"/>
                    <a:pt x="9465" y="3493"/>
                    <a:pt x="9442" y="3504"/>
                  </a:cubicBezTo>
                  <a:cubicBezTo>
                    <a:pt x="9168" y="3632"/>
                    <a:pt x="8870" y="3695"/>
                    <a:pt x="8580" y="3695"/>
                  </a:cubicBezTo>
                  <a:cubicBezTo>
                    <a:pt x="8238" y="3695"/>
                    <a:pt x="7906" y="3608"/>
                    <a:pt x="7634" y="3435"/>
                  </a:cubicBezTo>
                  <a:cubicBezTo>
                    <a:pt x="7297" y="3220"/>
                    <a:pt x="6896" y="2782"/>
                    <a:pt x="6896" y="1907"/>
                  </a:cubicBezTo>
                  <a:cubicBezTo>
                    <a:pt x="6896" y="830"/>
                    <a:pt x="7887" y="340"/>
                    <a:pt x="8807" y="340"/>
                  </a:cubicBezTo>
                  <a:cubicBezTo>
                    <a:pt x="9516" y="340"/>
                    <a:pt x="10213" y="609"/>
                    <a:pt x="10720" y="1078"/>
                  </a:cubicBezTo>
                  <a:cubicBezTo>
                    <a:pt x="11323" y="1635"/>
                    <a:pt x="11641" y="2445"/>
                    <a:pt x="11641" y="3422"/>
                  </a:cubicBezTo>
                  <a:cubicBezTo>
                    <a:pt x="11641" y="5099"/>
                    <a:pt x="10337" y="5687"/>
                    <a:pt x="9777" y="5863"/>
                  </a:cubicBezTo>
                  <a:cubicBezTo>
                    <a:pt x="9660" y="5899"/>
                    <a:pt x="9536" y="5917"/>
                    <a:pt x="9408" y="5917"/>
                  </a:cubicBezTo>
                  <a:lnTo>
                    <a:pt x="1219" y="5917"/>
                  </a:lnTo>
                  <a:cubicBezTo>
                    <a:pt x="1180" y="5917"/>
                    <a:pt x="1143" y="5912"/>
                    <a:pt x="1108" y="5902"/>
                  </a:cubicBezTo>
                  <a:cubicBezTo>
                    <a:pt x="590" y="5754"/>
                    <a:pt x="339" y="5417"/>
                    <a:pt x="339" y="4873"/>
                  </a:cubicBezTo>
                  <a:cubicBezTo>
                    <a:pt x="339" y="4634"/>
                    <a:pt x="424" y="4445"/>
                    <a:pt x="591" y="4311"/>
                  </a:cubicBezTo>
                  <a:cubicBezTo>
                    <a:pt x="739" y="4192"/>
                    <a:pt x="950" y="4125"/>
                    <a:pt x="1168" y="4125"/>
                  </a:cubicBezTo>
                  <a:cubicBezTo>
                    <a:pt x="1515" y="4125"/>
                    <a:pt x="1889" y="4296"/>
                    <a:pt x="1889" y="4675"/>
                  </a:cubicBezTo>
                  <a:cubicBezTo>
                    <a:pt x="1889" y="4769"/>
                    <a:pt x="1964" y="4844"/>
                    <a:pt x="2058" y="4844"/>
                  </a:cubicBezTo>
                  <a:cubicBezTo>
                    <a:pt x="2151" y="4844"/>
                    <a:pt x="2228" y="4769"/>
                    <a:pt x="2228" y="4675"/>
                  </a:cubicBezTo>
                  <a:cubicBezTo>
                    <a:pt x="2228" y="4091"/>
                    <a:pt x="1694" y="3786"/>
                    <a:pt x="1168" y="3786"/>
                  </a:cubicBezTo>
                  <a:cubicBezTo>
                    <a:pt x="869" y="3786"/>
                    <a:pt x="589" y="3878"/>
                    <a:pt x="379" y="4047"/>
                  </a:cubicBezTo>
                  <a:cubicBezTo>
                    <a:pt x="131" y="4245"/>
                    <a:pt x="0" y="4531"/>
                    <a:pt x="0" y="4873"/>
                  </a:cubicBezTo>
                  <a:cubicBezTo>
                    <a:pt x="0" y="5359"/>
                    <a:pt x="177" y="5987"/>
                    <a:pt x="1014" y="6228"/>
                  </a:cubicBezTo>
                  <a:cubicBezTo>
                    <a:pt x="1081" y="6247"/>
                    <a:pt x="1149" y="6256"/>
                    <a:pt x="1219" y="6256"/>
                  </a:cubicBezTo>
                  <a:lnTo>
                    <a:pt x="9408" y="6256"/>
                  </a:lnTo>
                  <a:cubicBezTo>
                    <a:pt x="9571" y="6256"/>
                    <a:pt x="9729" y="6232"/>
                    <a:pt x="9878" y="6186"/>
                  </a:cubicBezTo>
                  <a:cubicBezTo>
                    <a:pt x="10510" y="5988"/>
                    <a:pt x="11980" y="5324"/>
                    <a:pt x="11980" y="3422"/>
                  </a:cubicBezTo>
                  <a:cubicBezTo>
                    <a:pt x="11980" y="1175"/>
                    <a:pt x="10383" y="1"/>
                    <a:pt x="8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841050" y="3091200"/>
              <a:ext cx="37900" cy="52875"/>
            </a:xfrm>
            <a:custGeom>
              <a:rect b="b" l="l" r="r" t="t"/>
              <a:pathLst>
                <a:path extrusionOk="0" h="2115" w="1516">
                  <a:moveTo>
                    <a:pt x="1348" y="1"/>
                  </a:moveTo>
                  <a:cubicBezTo>
                    <a:pt x="1298" y="1"/>
                    <a:pt x="132" y="10"/>
                    <a:pt x="46" y="816"/>
                  </a:cubicBezTo>
                  <a:cubicBezTo>
                    <a:pt x="1" y="1243"/>
                    <a:pt x="107" y="1608"/>
                    <a:pt x="345" y="1844"/>
                  </a:cubicBezTo>
                  <a:cubicBezTo>
                    <a:pt x="476" y="1972"/>
                    <a:pt x="699" y="2113"/>
                    <a:pt x="1053" y="2113"/>
                  </a:cubicBezTo>
                  <a:lnTo>
                    <a:pt x="1053" y="2114"/>
                  </a:lnTo>
                  <a:cubicBezTo>
                    <a:pt x="1107" y="2114"/>
                    <a:pt x="1163" y="2111"/>
                    <a:pt x="1223" y="2103"/>
                  </a:cubicBezTo>
                  <a:cubicBezTo>
                    <a:pt x="1316" y="2093"/>
                    <a:pt x="1383" y="2008"/>
                    <a:pt x="1371" y="1915"/>
                  </a:cubicBezTo>
                  <a:cubicBezTo>
                    <a:pt x="1361" y="1830"/>
                    <a:pt x="1287" y="1766"/>
                    <a:pt x="1205" y="1766"/>
                  </a:cubicBezTo>
                  <a:cubicBezTo>
                    <a:pt x="1198" y="1766"/>
                    <a:pt x="1191" y="1766"/>
                    <a:pt x="1184" y="1767"/>
                  </a:cubicBezTo>
                  <a:cubicBezTo>
                    <a:pt x="1139" y="1772"/>
                    <a:pt x="1095" y="1775"/>
                    <a:pt x="1053" y="1775"/>
                  </a:cubicBezTo>
                  <a:cubicBezTo>
                    <a:pt x="857" y="1775"/>
                    <a:pt x="700" y="1718"/>
                    <a:pt x="584" y="1602"/>
                  </a:cubicBezTo>
                  <a:cubicBezTo>
                    <a:pt x="422" y="1443"/>
                    <a:pt x="349" y="1169"/>
                    <a:pt x="382" y="852"/>
                  </a:cubicBezTo>
                  <a:cubicBezTo>
                    <a:pt x="437" y="348"/>
                    <a:pt x="1339" y="340"/>
                    <a:pt x="1348" y="340"/>
                  </a:cubicBezTo>
                  <a:cubicBezTo>
                    <a:pt x="1441" y="339"/>
                    <a:pt x="1516" y="263"/>
                    <a:pt x="1516" y="169"/>
                  </a:cubicBezTo>
                  <a:cubicBezTo>
                    <a:pt x="1516" y="77"/>
                    <a:pt x="1440" y="1"/>
                    <a:pt x="1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063850" y="2952000"/>
              <a:ext cx="40250" cy="42125"/>
            </a:xfrm>
            <a:custGeom>
              <a:rect b="b" l="l" r="r" t="t"/>
              <a:pathLst>
                <a:path extrusionOk="0" h="1685" w="1610">
                  <a:moveTo>
                    <a:pt x="1445" y="1"/>
                  </a:moveTo>
                  <a:cubicBezTo>
                    <a:pt x="1441" y="1"/>
                    <a:pt x="1437" y="1"/>
                    <a:pt x="1433" y="1"/>
                  </a:cubicBezTo>
                  <a:cubicBezTo>
                    <a:pt x="924" y="15"/>
                    <a:pt x="554" y="172"/>
                    <a:pt x="336" y="469"/>
                  </a:cubicBezTo>
                  <a:cubicBezTo>
                    <a:pt x="0" y="928"/>
                    <a:pt x="170" y="1537"/>
                    <a:pt x="178" y="1563"/>
                  </a:cubicBezTo>
                  <a:cubicBezTo>
                    <a:pt x="198" y="1636"/>
                    <a:pt x="266" y="1685"/>
                    <a:pt x="339" y="1685"/>
                  </a:cubicBezTo>
                  <a:cubicBezTo>
                    <a:pt x="355" y="1685"/>
                    <a:pt x="371" y="1683"/>
                    <a:pt x="387" y="1678"/>
                  </a:cubicBezTo>
                  <a:cubicBezTo>
                    <a:pt x="476" y="1652"/>
                    <a:pt x="528" y="1559"/>
                    <a:pt x="503" y="1469"/>
                  </a:cubicBezTo>
                  <a:cubicBezTo>
                    <a:pt x="502" y="1465"/>
                    <a:pt x="373" y="991"/>
                    <a:pt x="610" y="668"/>
                  </a:cubicBezTo>
                  <a:cubicBezTo>
                    <a:pt x="764" y="461"/>
                    <a:pt x="1043" y="350"/>
                    <a:pt x="1442" y="340"/>
                  </a:cubicBezTo>
                  <a:cubicBezTo>
                    <a:pt x="1536" y="338"/>
                    <a:pt x="1609" y="260"/>
                    <a:pt x="1607" y="166"/>
                  </a:cubicBezTo>
                  <a:cubicBezTo>
                    <a:pt x="1605" y="77"/>
                    <a:pt x="1525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2994325" y="3062950"/>
              <a:ext cx="40300" cy="36725"/>
            </a:xfrm>
            <a:custGeom>
              <a:rect b="b" l="l" r="r" t="t"/>
              <a:pathLst>
                <a:path extrusionOk="0" h="1469" w="1612">
                  <a:moveTo>
                    <a:pt x="1299" y="1"/>
                  </a:moveTo>
                  <a:cubicBezTo>
                    <a:pt x="1283" y="1"/>
                    <a:pt x="1267" y="3"/>
                    <a:pt x="1251" y="8"/>
                  </a:cubicBezTo>
                  <a:cubicBezTo>
                    <a:pt x="1162" y="35"/>
                    <a:pt x="1111" y="129"/>
                    <a:pt x="1137" y="218"/>
                  </a:cubicBezTo>
                  <a:cubicBezTo>
                    <a:pt x="1138" y="221"/>
                    <a:pt x="1238" y="575"/>
                    <a:pt x="1045" y="829"/>
                  </a:cubicBezTo>
                  <a:cubicBezTo>
                    <a:pt x="895" y="1029"/>
                    <a:pt x="601" y="1130"/>
                    <a:pt x="170" y="1130"/>
                  </a:cubicBezTo>
                  <a:cubicBezTo>
                    <a:pt x="76" y="1130"/>
                    <a:pt x="0" y="1207"/>
                    <a:pt x="0" y="1299"/>
                  </a:cubicBezTo>
                  <a:cubicBezTo>
                    <a:pt x="0" y="1393"/>
                    <a:pt x="76" y="1469"/>
                    <a:pt x="170" y="1469"/>
                  </a:cubicBezTo>
                  <a:cubicBezTo>
                    <a:pt x="715" y="1469"/>
                    <a:pt x="1102" y="1321"/>
                    <a:pt x="1319" y="1029"/>
                  </a:cubicBezTo>
                  <a:cubicBezTo>
                    <a:pt x="1612" y="636"/>
                    <a:pt x="1468" y="142"/>
                    <a:pt x="1461" y="122"/>
                  </a:cubicBezTo>
                  <a:cubicBezTo>
                    <a:pt x="1440" y="48"/>
                    <a:pt x="1373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925300" y="3091175"/>
              <a:ext cx="45000" cy="43125"/>
            </a:xfrm>
            <a:custGeom>
              <a:rect b="b" l="l" r="r" t="t"/>
              <a:pathLst>
                <a:path extrusionOk="0" h="1725" w="180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591" y="340"/>
                    <a:pt x="912" y="455"/>
                    <a:pt x="1124" y="681"/>
                  </a:cubicBezTo>
                  <a:cubicBezTo>
                    <a:pt x="1448" y="1027"/>
                    <a:pt x="1421" y="1533"/>
                    <a:pt x="1420" y="1543"/>
                  </a:cubicBezTo>
                  <a:cubicBezTo>
                    <a:pt x="1414" y="1636"/>
                    <a:pt x="1484" y="1717"/>
                    <a:pt x="1577" y="1724"/>
                  </a:cubicBezTo>
                  <a:lnTo>
                    <a:pt x="1589" y="1724"/>
                  </a:lnTo>
                  <a:cubicBezTo>
                    <a:pt x="1677" y="1724"/>
                    <a:pt x="1752" y="1655"/>
                    <a:pt x="1758" y="1566"/>
                  </a:cubicBezTo>
                  <a:cubicBezTo>
                    <a:pt x="1760" y="1540"/>
                    <a:pt x="1799" y="909"/>
                    <a:pt x="1373" y="452"/>
                  </a:cubicBezTo>
                  <a:cubicBezTo>
                    <a:pt x="1095" y="153"/>
                    <a:pt x="690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" name="Google Shape;27;p3"/>
          <p:cNvGrpSpPr/>
          <p:nvPr/>
        </p:nvGrpSpPr>
        <p:grpSpPr>
          <a:xfrm rot="5400000">
            <a:off x="7564880" y="2198948"/>
            <a:ext cx="2185227" cy="735028"/>
            <a:chOff x="2841050" y="2943275"/>
            <a:chExt cx="596975" cy="200800"/>
          </a:xfrm>
        </p:grpSpPr>
        <p:sp>
          <p:nvSpPr>
            <p:cNvPr id="28" name="Google Shape;28;p3"/>
            <p:cNvSpPr/>
            <p:nvPr/>
          </p:nvSpPr>
          <p:spPr>
            <a:xfrm>
              <a:off x="3135300" y="2943275"/>
              <a:ext cx="299475" cy="156425"/>
            </a:xfrm>
            <a:custGeom>
              <a:rect b="b" l="l" r="r" t="t"/>
              <a:pathLst>
                <a:path extrusionOk="0" h="6257" w="11979">
                  <a:moveTo>
                    <a:pt x="3172" y="1"/>
                  </a:moveTo>
                  <a:cubicBezTo>
                    <a:pt x="2380" y="1"/>
                    <a:pt x="1599" y="303"/>
                    <a:pt x="1030" y="829"/>
                  </a:cubicBezTo>
                  <a:cubicBezTo>
                    <a:pt x="356" y="1452"/>
                    <a:pt x="0" y="2349"/>
                    <a:pt x="0" y="3422"/>
                  </a:cubicBezTo>
                  <a:cubicBezTo>
                    <a:pt x="0" y="5324"/>
                    <a:pt x="1470" y="5988"/>
                    <a:pt x="2102" y="6186"/>
                  </a:cubicBezTo>
                  <a:cubicBezTo>
                    <a:pt x="2251" y="6232"/>
                    <a:pt x="2409" y="6256"/>
                    <a:pt x="2572" y="6256"/>
                  </a:cubicBezTo>
                  <a:lnTo>
                    <a:pt x="10762" y="6256"/>
                  </a:lnTo>
                  <a:lnTo>
                    <a:pt x="10762" y="6257"/>
                  </a:lnTo>
                  <a:cubicBezTo>
                    <a:pt x="10831" y="6257"/>
                    <a:pt x="10900" y="6247"/>
                    <a:pt x="10966" y="6228"/>
                  </a:cubicBezTo>
                  <a:cubicBezTo>
                    <a:pt x="11804" y="5988"/>
                    <a:pt x="11979" y="5359"/>
                    <a:pt x="11979" y="4873"/>
                  </a:cubicBezTo>
                  <a:cubicBezTo>
                    <a:pt x="11979" y="4531"/>
                    <a:pt x="11849" y="4247"/>
                    <a:pt x="11600" y="4048"/>
                  </a:cubicBezTo>
                  <a:cubicBezTo>
                    <a:pt x="11390" y="3879"/>
                    <a:pt x="11111" y="3786"/>
                    <a:pt x="10813" y="3786"/>
                  </a:cubicBezTo>
                  <a:cubicBezTo>
                    <a:pt x="10286" y="3786"/>
                    <a:pt x="9753" y="4092"/>
                    <a:pt x="9753" y="4675"/>
                  </a:cubicBezTo>
                  <a:cubicBezTo>
                    <a:pt x="9753" y="4769"/>
                    <a:pt x="9828" y="4844"/>
                    <a:pt x="9922" y="4844"/>
                  </a:cubicBezTo>
                  <a:cubicBezTo>
                    <a:pt x="10016" y="4844"/>
                    <a:pt x="10092" y="4769"/>
                    <a:pt x="10092" y="4675"/>
                  </a:cubicBezTo>
                  <a:cubicBezTo>
                    <a:pt x="10092" y="4297"/>
                    <a:pt x="10466" y="4125"/>
                    <a:pt x="10813" y="4125"/>
                  </a:cubicBezTo>
                  <a:cubicBezTo>
                    <a:pt x="11031" y="4125"/>
                    <a:pt x="11241" y="4193"/>
                    <a:pt x="11388" y="4312"/>
                  </a:cubicBezTo>
                  <a:cubicBezTo>
                    <a:pt x="11556" y="4447"/>
                    <a:pt x="11641" y="4635"/>
                    <a:pt x="11641" y="4873"/>
                  </a:cubicBezTo>
                  <a:cubicBezTo>
                    <a:pt x="11641" y="5417"/>
                    <a:pt x="11389" y="5754"/>
                    <a:pt x="10873" y="5902"/>
                  </a:cubicBezTo>
                  <a:cubicBezTo>
                    <a:pt x="10836" y="5912"/>
                    <a:pt x="10799" y="5918"/>
                    <a:pt x="10762" y="5918"/>
                  </a:cubicBezTo>
                  <a:lnTo>
                    <a:pt x="2572" y="5918"/>
                  </a:lnTo>
                  <a:cubicBezTo>
                    <a:pt x="2443" y="5918"/>
                    <a:pt x="2320" y="5900"/>
                    <a:pt x="2203" y="5863"/>
                  </a:cubicBezTo>
                  <a:cubicBezTo>
                    <a:pt x="1642" y="5687"/>
                    <a:pt x="339" y="5099"/>
                    <a:pt x="339" y="3422"/>
                  </a:cubicBezTo>
                  <a:cubicBezTo>
                    <a:pt x="339" y="1304"/>
                    <a:pt x="1808" y="340"/>
                    <a:pt x="3172" y="340"/>
                  </a:cubicBezTo>
                  <a:cubicBezTo>
                    <a:pt x="4093" y="340"/>
                    <a:pt x="5084" y="830"/>
                    <a:pt x="5084" y="1907"/>
                  </a:cubicBezTo>
                  <a:cubicBezTo>
                    <a:pt x="5084" y="2782"/>
                    <a:pt x="4682" y="3222"/>
                    <a:pt x="4346" y="3435"/>
                  </a:cubicBezTo>
                  <a:cubicBezTo>
                    <a:pt x="4075" y="3609"/>
                    <a:pt x="3742" y="3696"/>
                    <a:pt x="3400" y="3696"/>
                  </a:cubicBezTo>
                  <a:cubicBezTo>
                    <a:pt x="3109" y="3696"/>
                    <a:pt x="2811" y="3633"/>
                    <a:pt x="2538" y="3505"/>
                  </a:cubicBezTo>
                  <a:cubicBezTo>
                    <a:pt x="2515" y="3494"/>
                    <a:pt x="2490" y="3489"/>
                    <a:pt x="2466" y="3489"/>
                  </a:cubicBezTo>
                  <a:cubicBezTo>
                    <a:pt x="2403" y="3489"/>
                    <a:pt x="2342" y="3525"/>
                    <a:pt x="2313" y="3587"/>
                  </a:cubicBezTo>
                  <a:cubicBezTo>
                    <a:pt x="2274" y="3671"/>
                    <a:pt x="2310" y="3772"/>
                    <a:pt x="2395" y="3811"/>
                  </a:cubicBezTo>
                  <a:cubicBezTo>
                    <a:pt x="2718" y="3963"/>
                    <a:pt x="3064" y="4037"/>
                    <a:pt x="3402" y="4037"/>
                  </a:cubicBezTo>
                  <a:cubicBezTo>
                    <a:pt x="3806" y="4037"/>
                    <a:pt x="4198" y="3931"/>
                    <a:pt x="4528" y="3721"/>
                  </a:cubicBezTo>
                  <a:cubicBezTo>
                    <a:pt x="5105" y="3354"/>
                    <a:pt x="5422" y="2710"/>
                    <a:pt x="5422" y="1907"/>
                  </a:cubicBezTo>
                  <a:cubicBezTo>
                    <a:pt x="5422" y="785"/>
                    <a:pt x="4498" y="1"/>
                    <a:pt x="3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400100" y="3091175"/>
              <a:ext cx="37925" cy="52875"/>
            </a:xfrm>
            <a:custGeom>
              <a:rect b="b" l="l" r="r" t="t"/>
              <a:pathLst>
                <a:path extrusionOk="0" h="2115" w="1517">
                  <a:moveTo>
                    <a:pt x="170" y="1"/>
                  </a:moveTo>
                  <a:cubicBezTo>
                    <a:pt x="76" y="1"/>
                    <a:pt x="0" y="78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179" y="340"/>
                    <a:pt x="1082" y="355"/>
                    <a:pt x="1135" y="853"/>
                  </a:cubicBezTo>
                  <a:cubicBezTo>
                    <a:pt x="1168" y="1170"/>
                    <a:pt x="1094" y="1444"/>
                    <a:pt x="934" y="1603"/>
                  </a:cubicBezTo>
                  <a:cubicBezTo>
                    <a:pt x="817" y="1718"/>
                    <a:pt x="659" y="1776"/>
                    <a:pt x="463" y="1776"/>
                  </a:cubicBezTo>
                  <a:cubicBezTo>
                    <a:pt x="421" y="1776"/>
                    <a:pt x="378" y="1773"/>
                    <a:pt x="334" y="1768"/>
                  </a:cubicBezTo>
                  <a:cubicBezTo>
                    <a:pt x="326" y="1767"/>
                    <a:pt x="319" y="1767"/>
                    <a:pt x="312" y="1767"/>
                  </a:cubicBezTo>
                  <a:cubicBezTo>
                    <a:pt x="229" y="1767"/>
                    <a:pt x="156" y="1831"/>
                    <a:pt x="146" y="1916"/>
                  </a:cubicBezTo>
                  <a:cubicBezTo>
                    <a:pt x="135" y="2009"/>
                    <a:pt x="201" y="2094"/>
                    <a:pt x="294" y="2104"/>
                  </a:cubicBezTo>
                  <a:cubicBezTo>
                    <a:pt x="354" y="2112"/>
                    <a:pt x="411" y="2114"/>
                    <a:pt x="465" y="2114"/>
                  </a:cubicBezTo>
                  <a:cubicBezTo>
                    <a:pt x="818" y="2114"/>
                    <a:pt x="1041" y="1973"/>
                    <a:pt x="1171" y="1844"/>
                  </a:cubicBezTo>
                  <a:cubicBezTo>
                    <a:pt x="1411" y="1608"/>
                    <a:pt x="1517" y="1243"/>
                    <a:pt x="1472" y="817"/>
                  </a:cubicBezTo>
                  <a:cubicBezTo>
                    <a:pt x="1386" y="11"/>
                    <a:pt x="220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174975" y="2952000"/>
              <a:ext cx="40275" cy="42125"/>
            </a:xfrm>
            <a:custGeom>
              <a:rect b="b" l="l" r="r" t="t"/>
              <a:pathLst>
                <a:path extrusionOk="0" h="1685" w="1611">
                  <a:moveTo>
                    <a:pt x="165" y="1"/>
                  </a:moveTo>
                  <a:cubicBezTo>
                    <a:pt x="80" y="1"/>
                    <a:pt x="5" y="77"/>
                    <a:pt x="3" y="166"/>
                  </a:cubicBezTo>
                  <a:cubicBezTo>
                    <a:pt x="1" y="260"/>
                    <a:pt x="74" y="338"/>
                    <a:pt x="168" y="340"/>
                  </a:cubicBezTo>
                  <a:cubicBezTo>
                    <a:pt x="567" y="350"/>
                    <a:pt x="846" y="461"/>
                    <a:pt x="1000" y="668"/>
                  </a:cubicBezTo>
                  <a:cubicBezTo>
                    <a:pt x="1236" y="989"/>
                    <a:pt x="1111" y="1458"/>
                    <a:pt x="1107" y="1469"/>
                  </a:cubicBezTo>
                  <a:cubicBezTo>
                    <a:pt x="1081" y="1559"/>
                    <a:pt x="1133" y="1653"/>
                    <a:pt x="1224" y="1678"/>
                  </a:cubicBezTo>
                  <a:cubicBezTo>
                    <a:pt x="1239" y="1683"/>
                    <a:pt x="1255" y="1685"/>
                    <a:pt x="1270" y="1685"/>
                  </a:cubicBezTo>
                  <a:cubicBezTo>
                    <a:pt x="1345" y="1685"/>
                    <a:pt x="1412" y="1636"/>
                    <a:pt x="1433" y="1563"/>
                  </a:cubicBezTo>
                  <a:cubicBezTo>
                    <a:pt x="1441" y="1537"/>
                    <a:pt x="1610" y="928"/>
                    <a:pt x="1275" y="469"/>
                  </a:cubicBezTo>
                  <a:cubicBezTo>
                    <a:pt x="1056" y="172"/>
                    <a:pt x="687" y="15"/>
                    <a:pt x="177" y="1"/>
                  </a:cubicBezTo>
                  <a:cubicBezTo>
                    <a:pt x="173" y="1"/>
                    <a:pt x="169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244450" y="3062950"/>
              <a:ext cx="40325" cy="36725"/>
            </a:xfrm>
            <a:custGeom>
              <a:rect b="b" l="l" r="r" t="t"/>
              <a:pathLst>
                <a:path extrusionOk="0" h="1469" w="1613">
                  <a:moveTo>
                    <a:pt x="314" y="1"/>
                  </a:moveTo>
                  <a:cubicBezTo>
                    <a:pt x="241" y="1"/>
                    <a:pt x="173" y="48"/>
                    <a:pt x="151" y="122"/>
                  </a:cubicBezTo>
                  <a:cubicBezTo>
                    <a:pt x="144" y="142"/>
                    <a:pt x="1" y="636"/>
                    <a:pt x="293" y="1029"/>
                  </a:cubicBezTo>
                  <a:cubicBezTo>
                    <a:pt x="510" y="1322"/>
                    <a:pt x="897" y="1469"/>
                    <a:pt x="1443" y="1469"/>
                  </a:cubicBezTo>
                  <a:cubicBezTo>
                    <a:pt x="1537" y="1469"/>
                    <a:pt x="1612" y="1393"/>
                    <a:pt x="1612" y="1299"/>
                  </a:cubicBezTo>
                  <a:cubicBezTo>
                    <a:pt x="1612" y="1207"/>
                    <a:pt x="1537" y="1130"/>
                    <a:pt x="1443" y="1130"/>
                  </a:cubicBezTo>
                  <a:cubicBezTo>
                    <a:pt x="1011" y="1130"/>
                    <a:pt x="717" y="1029"/>
                    <a:pt x="567" y="829"/>
                  </a:cubicBezTo>
                  <a:cubicBezTo>
                    <a:pt x="376" y="576"/>
                    <a:pt x="473" y="226"/>
                    <a:pt x="475" y="218"/>
                  </a:cubicBezTo>
                  <a:cubicBezTo>
                    <a:pt x="501" y="129"/>
                    <a:pt x="451" y="35"/>
                    <a:pt x="361" y="8"/>
                  </a:cubicBezTo>
                  <a:cubicBezTo>
                    <a:pt x="345" y="3"/>
                    <a:pt x="329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308775" y="3091200"/>
              <a:ext cx="45000" cy="43100"/>
            </a:xfrm>
            <a:custGeom>
              <a:rect b="b" l="l" r="r" t="t"/>
              <a:pathLst>
                <a:path extrusionOk="0" h="1724" w="1800">
                  <a:moveTo>
                    <a:pt x="1630" y="1"/>
                  </a:moveTo>
                  <a:cubicBezTo>
                    <a:pt x="1110" y="1"/>
                    <a:pt x="705" y="152"/>
                    <a:pt x="427" y="451"/>
                  </a:cubicBezTo>
                  <a:cubicBezTo>
                    <a:pt x="1" y="908"/>
                    <a:pt x="40" y="1539"/>
                    <a:pt x="42" y="1566"/>
                  </a:cubicBezTo>
                  <a:cubicBezTo>
                    <a:pt x="48" y="1655"/>
                    <a:pt x="123" y="1723"/>
                    <a:pt x="211" y="1723"/>
                  </a:cubicBezTo>
                  <a:lnTo>
                    <a:pt x="224" y="1723"/>
                  </a:lnTo>
                  <a:cubicBezTo>
                    <a:pt x="316" y="1716"/>
                    <a:pt x="387" y="1635"/>
                    <a:pt x="381" y="1542"/>
                  </a:cubicBezTo>
                  <a:cubicBezTo>
                    <a:pt x="380" y="1537"/>
                    <a:pt x="348" y="1033"/>
                    <a:pt x="674" y="682"/>
                  </a:cubicBezTo>
                  <a:cubicBezTo>
                    <a:pt x="887" y="455"/>
                    <a:pt x="1208" y="340"/>
                    <a:pt x="1630" y="340"/>
                  </a:cubicBezTo>
                  <a:cubicBezTo>
                    <a:pt x="1724" y="340"/>
                    <a:pt x="1800" y="263"/>
                    <a:pt x="1800" y="170"/>
                  </a:cubicBezTo>
                  <a:cubicBezTo>
                    <a:pt x="1800" y="77"/>
                    <a:pt x="1724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2844275" y="2943275"/>
              <a:ext cx="299525" cy="156400"/>
            </a:xfrm>
            <a:custGeom>
              <a:rect b="b" l="l" r="r" t="t"/>
              <a:pathLst>
                <a:path extrusionOk="0" h="6256" w="11981">
                  <a:moveTo>
                    <a:pt x="8807" y="1"/>
                  </a:moveTo>
                  <a:cubicBezTo>
                    <a:pt x="7483" y="1"/>
                    <a:pt x="6557" y="784"/>
                    <a:pt x="6557" y="1906"/>
                  </a:cubicBezTo>
                  <a:cubicBezTo>
                    <a:pt x="6557" y="2710"/>
                    <a:pt x="6876" y="3354"/>
                    <a:pt x="7452" y="3721"/>
                  </a:cubicBezTo>
                  <a:cubicBezTo>
                    <a:pt x="7783" y="3931"/>
                    <a:pt x="8175" y="4037"/>
                    <a:pt x="8578" y="4037"/>
                  </a:cubicBezTo>
                  <a:cubicBezTo>
                    <a:pt x="8916" y="4037"/>
                    <a:pt x="9262" y="3963"/>
                    <a:pt x="9586" y="3811"/>
                  </a:cubicBezTo>
                  <a:cubicBezTo>
                    <a:pt x="9670" y="3772"/>
                    <a:pt x="9707" y="3671"/>
                    <a:pt x="9667" y="3585"/>
                  </a:cubicBezTo>
                  <a:cubicBezTo>
                    <a:pt x="9638" y="3524"/>
                    <a:pt x="9577" y="3488"/>
                    <a:pt x="9514" y="3488"/>
                  </a:cubicBezTo>
                  <a:cubicBezTo>
                    <a:pt x="9490" y="3488"/>
                    <a:pt x="9465" y="3493"/>
                    <a:pt x="9442" y="3504"/>
                  </a:cubicBezTo>
                  <a:cubicBezTo>
                    <a:pt x="9168" y="3632"/>
                    <a:pt x="8870" y="3695"/>
                    <a:pt x="8580" y="3695"/>
                  </a:cubicBezTo>
                  <a:cubicBezTo>
                    <a:pt x="8238" y="3695"/>
                    <a:pt x="7906" y="3608"/>
                    <a:pt x="7634" y="3435"/>
                  </a:cubicBezTo>
                  <a:cubicBezTo>
                    <a:pt x="7297" y="3220"/>
                    <a:pt x="6896" y="2782"/>
                    <a:pt x="6896" y="1907"/>
                  </a:cubicBezTo>
                  <a:cubicBezTo>
                    <a:pt x="6896" y="830"/>
                    <a:pt x="7887" y="340"/>
                    <a:pt x="8807" y="340"/>
                  </a:cubicBezTo>
                  <a:cubicBezTo>
                    <a:pt x="9516" y="340"/>
                    <a:pt x="10213" y="609"/>
                    <a:pt x="10720" y="1078"/>
                  </a:cubicBezTo>
                  <a:cubicBezTo>
                    <a:pt x="11323" y="1635"/>
                    <a:pt x="11641" y="2445"/>
                    <a:pt x="11641" y="3422"/>
                  </a:cubicBezTo>
                  <a:cubicBezTo>
                    <a:pt x="11641" y="5099"/>
                    <a:pt x="10337" y="5687"/>
                    <a:pt x="9777" y="5863"/>
                  </a:cubicBezTo>
                  <a:cubicBezTo>
                    <a:pt x="9660" y="5899"/>
                    <a:pt x="9536" y="5917"/>
                    <a:pt x="9408" y="5917"/>
                  </a:cubicBezTo>
                  <a:lnTo>
                    <a:pt x="1219" y="5917"/>
                  </a:lnTo>
                  <a:cubicBezTo>
                    <a:pt x="1180" y="5917"/>
                    <a:pt x="1143" y="5912"/>
                    <a:pt x="1108" y="5902"/>
                  </a:cubicBezTo>
                  <a:cubicBezTo>
                    <a:pt x="590" y="5754"/>
                    <a:pt x="339" y="5417"/>
                    <a:pt x="339" y="4873"/>
                  </a:cubicBezTo>
                  <a:cubicBezTo>
                    <a:pt x="339" y="4634"/>
                    <a:pt x="424" y="4445"/>
                    <a:pt x="591" y="4311"/>
                  </a:cubicBezTo>
                  <a:cubicBezTo>
                    <a:pt x="739" y="4192"/>
                    <a:pt x="950" y="4125"/>
                    <a:pt x="1168" y="4125"/>
                  </a:cubicBezTo>
                  <a:cubicBezTo>
                    <a:pt x="1515" y="4125"/>
                    <a:pt x="1889" y="4296"/>
                    <a:pt x="1889" y="4675"/>
                  </a:cubicBezTo>
                  <a:cubicBezTo>
                    <a:pt x="1889" y="4769"/>
                    <a:pt x="1964" y="4844"/>
                    <a:pt x="2058" y="4844"/>
                  </a:cubicBezTo>
                  <a:cubicBezTo>
                    <a:pt x="2151" y="4844"/>
                    <a:pt x="2228" y="4769"/>
                    <a:pt x="2228" y="4675"/>
                  </a:cubicBezTo>
                  <a:cubicBezTo>
                    <a:pt x="2228" y="4091"/>
                    <a:pt x="1694" y="3786"/>
                    <a:pt x="1168" y="3786"/>
                  </a:cubicBezTo>
                  <a:cubicBezTo>
                    <a:pt x="869" y="3786"/>
                    <a:pt x="589" y="3878"/>
                    <a:pt x="379" y="4047"/>
                  </a:cubicBezTo>
                  <a:cubicBezTo>
                    <a:pt x="131" y="4245"/>
                    <a:pt x="0" y="4531"/>
                    <a:pt x="0" y="4873"/>
                  </a:cubicBezTo>
                  <a:cubicBezTo>
                    <a:pt x="0" y="5359"/>
                    <a:pt x="177" y="5987"/>
                    <a:pt x="1014" y="6228"/>
                  </a:cubicBezTo>
                  <a:cubicBezTo>
                    <a:pt x="1081" y="6247"/>
                    <a:pt x="1149" y="6256"/>
                    <a:pt x="1219" y="6256"/>
                  </a:cubicBezTo>
                  <a:lnTo>
                    <a:pt x="9408" y="6256"/>
                  </a:lnTo>
                  <a:cubicBezTo>
                    <a:pt x="9571" y="6256"/>
                    <a:pt x="9729" y="6232"/>
                    <a:pt x="9878" y="6186"/>
                  </a:cubicBezTo>
                  <a:cubicBezTo>
                    <a:pt x="10510" y="5988"/>
                    <a:pt x="11980" y="5324"/>
                    <a:pt x="11980" y="3422"/>
                  </a:cubicBezTo>
                  <a:cubicBezTo>
                    <a:pt x="11980" y="1175"/>
                    <a:pt x="10383" y="1"/>
                    <a:pt x="8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841050" y="3091200"/>
              <a:ext cx="37900" cy="52875"/>
            </a:xfrm>
            <a:custGeom>
              <a:rect b="b" l="l" r="r" t="t"/>
              <a:pathLst>
                <a:path extrusionOk="0" h="2115" w="1516">
                  <a:moveTo>
                    <a:pt x="1348" y="1"/>
                  </a:moveTo>
                  <a:cubicBezTo>
                    <a:pt x="1298" y="1"/>
                    <a:pt x="132" y="10"/>
                    <a:pt x="46" y="816"/>
                  </a:cubicBezTo>
                  <a:cubicBezTo>
                    <a:pt x="1" y="1243"/>
                    <a:pt x="107" y="1608"/>
                    <a:pt x="345" y="1844"/>
                  </a:cubicBezTo>
                  <a:cubicBezTo>
                    <a:pt x="476" y="1972"/>
                    <a:pt x="699" y="2113"/>
                    <a:pt x="1053" y="2113"/>
                  </a:cubicBezTo>
                  <a:lnTo>
                    <a:pt x="1053" y="2114"/>
                  </a:lnTo>
                  <a:cubicBezTo>
                    <a:pt x="1107" y="2114"/>
                    <a:pt x="1163" y="2111"/>
                    <a:pt x="1223" y="2103"/>
                  </a:cubicBezTo>
                  <a:cubicBezTo>
                    <a:pt x="1316" y="2093"/>
                    <a:pt x="1383" y="2008"/>
                    <a:pt x="1371" y="1915"/>
                  </a:cubicBezTo>
                  <a:cubicBezTo>
                    <a:pt x="1361" y="1830"/>
                    <a:pt x="1287" y="1766"/>
                    <a:pt x="1205" y="1766"/>
                  </a:cubicBezTo>
                  <a:cubicBezTo>
                    <a:pt x="1198" y="1766"/>
                    <a:pt x="1191" y="1766"/>
                    <a:pt x="1184" y="1767"/>
                  </a:cubicBezTo>
                  <a:cubicBezTo>
                    <a:pt x="1139" y="1772"/>
                    <a:pt x="1095" y="1775"/>
                    <a:pt x="1053" y="1775"/>
                  </a:cubicBezTo>
                  <a:cubicBezTo>
                    <a:pt x="857" y="1775"/>
                    <a:pt x="700" y="1718"/>
                    <a:pt x="584" y="1602"/>
                  </a:cubicBezTo>
                  <a:cubicBezTo>
                    <a:pt x="422" y="1443"/>
                    <a:pt x="349" y="1169"/>
                    <a:pt x="382" y="852"/>
                  </a:cubicBezTo>
                  <a:cubicBezTo>
                    <a:pt x="437" y="348"/>
                    <a:pt x="1339" y="340"/>
                    <a:pt x="1348" y="340"/>
                  </a:cubicBezTo>
                  <a:cubicBezTo>
                    <a:pt x="1441" y="339"/>
                    <a:pt x="1516" y="263"/>
                    <a:pt x="1516" y="169"/>
                  </a:cubicBezTo>
                  <a:cubicBezTo>
                    <a:pt x="1516" y="77"/>
                    <a:pt x="1440" y="1"/>
                    <a:pt x="1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063850" y="2952000"/>
              <a:ext cx="40250" cy="42125"/>
            </a:xfrm>
            <a:custGeom>
              <a:rect b="b" l="l" r="r" t="t"/>
              <a:pathLst>
                <a:path extrusionOk="0" h="1685" w="1610">
                  <a:moveTo>
                    <a:pt x="1445" y="1"/>
                  </a:moveTo>
                  <a:cubicBezTo>
                    <a:pt x="1441" y="1"/>
                    <a:pt x="1437" y="1"/>
                    <a:pt x="1433" y="1"/>
                  </a:cubicBezTo>
                  <a:cubicBezTo>
                    <a:pt x="924" y="15"/>
                    <a:pt x="554" y="172"/>
                    <a:pt x="336" y="469"/>
                  </a:cubicBezTo>
                  <a:cubicBezTo>
                    <a:pt x="0" y="928"/>
                    <a:pt x="170" y="1537"/>
                    <a:pt x="178" y="1563"/>
                  </a:cubicBezTo>
                  <a:cubicBezTo>
                    <a:pt x="198" y="1636"/>
                    <a:pt x="266" y="1685"/>
                    <a:pt x="339" y="1685"/>
                  </a:cubicBezTo>
                  <a:cubicBezTo>
                    <a:pt x="355" y="1685"/>
                    <a:pt x="371" y="1683"/>
                    <a:pt x="387" y="1678"/>
                  </a:cubicBezTo>
                  <a:cubicBezTo>
                    <a:pt x="476" y="1652"/>
                    <a:pt x="528" y="1559"/>
                    <a:pt x="503" y="1469"/>
                  </a:cubicBezTo>
                  <a:cubicBezTo>
                    <a:pt x="502" y="1465"/>
                    <a:pt x="373" y="991"/>
                    <a:pt x="610" y="668"/>
                  </a:cubicBezTo>
                  <a:cubicBezTo>
                    <a:pt x="764" y="461"/>
                    <a:pt x="1043" y="350"/>
                    <a:pt x="1442" y="340"/>
                  </a:cubicBezTo>
                  <a:cubicBezTo>
                    <a:pt x="1536" y="338"/>
                    <a:pt x="1609" y="260"/>
                    <a:pt x="1607" y="166"/>
                  </a:cubicBezTo>
                  <a:cubicBezTo>
                    <a:pt x="1605" y="77"/>
                    <a:pt x="1525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2994325" y="3062950"/>
              <a:ext cx="40300" cy="36725"/>
            </a:xfrm>
            <a:custGeom>
              <a:rect b="b" l="l" r="r" t="t"/>
              <a:pathLst>
                <a:path extrusionOk="0" h="1469" w="1612">
                  <a:moveTo>
                    <a:pt x="1299" y="1"/>
                  </a:moveTo>
                  <a:cubicBezTo>
                    <a:pt x="1283" y="1"/>
                    <a:pt x="1267" y="3"/>
                    <a:pt x="1251" y="8"/>
                  </a:cubicBezTo>
                  <a:cubicBezTo>
                    <a:pt x="1162" y="35"/>
                    <a:pt x="1111" y="129"/>
                    <a:pt x="1137" y="218"/>
                  </a:cubicBezTo>
                  <a:cubicBezTo>
                    <a:pt x="1138" y="221"/>
                    <a:pt x="1238" y="575"/>
                    <a:pt x="1045" y="829"/>
                  </a:cubicBezTo>
                  <a:cubicBezTo>
                    <a:pt x="895" y="1029"/>
                    <a:pt x="601" y="1130"/>
                    <a:pt x="170" y="1130"/>
                  </a:cubicBezTo>
                  <a:cubicBezTo>
                    <a:pt x="76" y="1130"/>
                    <a:pt x="0" y="1207"/>
                    <a:pt x="0" y="1299"/>
                  </a:cubicBezTo>
                  <a:cubicBezTo>
                    <a:pt x="0" y="1393"/>
                    <a:pt x="76" y="1469"/>
                    <a:pt x="170" y="1469"/>
                  </a:cubicBezTo>
                  <a:cubicBezTo>
                    <a:pt x="715" y="1469"/>
                    <a:pt x="1102" y="1321"/>
                    <a:pt x="1319" y="1029"/>
                  </a:cubicBezTo>
                  <a:cubicBezTo>
                    <a:pt x="1612" y="636"/>
                    <a:pt x="1468" y="142"/>
                    <a:pt x="1461" y="122"/>
                  </a:cubicBezTo>
                  <a:cubicBezTo>
                    <a:pt x="1440" y="48"/>
                    <a:pt x="1373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2925300" y="3091175"/>
              <a:ext cx="45000" cy="43125"/>
            </a:xfrm>
            <a:custGeom>
              <a:rect b="b" l="l" r="r" t="t"/>
              <a:pathLst>
                <a:path extrusionOk="0" h="1725" w="180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591" y="340"/>
                    <a:pt x="912" y="455"/>
                    <a:pt x="1124" y="681"/>
                  </a:cubicBezTo>
                  <a:cubicBezTo>
                    <a:pt x="1448" y="1027"/>
                    <a:pt x="1421" y="1533"/>
                    <a:pt x="1420" y="1543"/>
                  </a:cubicBezTo>
                  <a:cubicBezTo>
                    <a:pt x="1414" y="1636"/>
                    <a:pt x="1484" y="1717"/>
                    <a:pt x="1577" y="1724"/>
                  </a:cubicBezTo>
                  <a:lnTo>
                    <a:pt x="1589" y="1724"/>
                  </a:lnTo>
                  <a:cubicBezTo>
                    <a:pt x="1677" y="1724"/>
                    <a:pt x="1752" y="1655"/>
                    <a:pt x="1758" y="1566"/>
                  </a:cubicBezTo>
                  <a:cubicBezTo>
                    <a:pt x="1760" y="1540"/>
                    <a:pt x="1799" y="909"/>
                    <a:pt x="1373" y="452"/>
                  </a:cubicBezTo>
                  <a:cubicBezTo>
                    <a:pt x="1095" y="153"/>
                    <a:pt x="690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21"/>
          <p:cNvSpPr txBox="1"/>
          <p:nvPr>
            <p:ph type="title"/>
          </p:nvPr>
        </p:nvSpPr>
        <p:spPr>
          <a:xfrm>
            <a:off x="2107200" y="445025"/>
            <a:ext cx="274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500" name="Google Shape;500;p21"/>
          <p:cNvGrpSpPr/>
          <p:nvPr/>
        </p:nvGrpSpPr>
        <p:grpSpPr>
          <a:xfrm rot="-5400000">
            <a:off x="4502700" y="-4334875"/>
            <a:ext cx="144900" cy="9150300"/>
            <a:chOff x="4499525" y="9325"/>
            <a:chExt cx="144900" cy="9150300"/>
          </a:xfrm>
        </p:grpSpPr>
        <p:cxnSp>
          <p:nvCxnSpPr>
            <p:cNvPr id="501" name="Google Shape;501;p21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02" name="Google Shape;502;p21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4" name="Google Shape;504;p21"/>
          <p:cNvGrpSpPr/>
          <p:nvPr/>
        </p:nvGrpSpPr>
        <p:grpSpPr>
          <a:xfrm rot="-5400000">
            <a:off x="4502700" y="314975"/>
            <a:ext cx="144900" cy="9150300"/>
            <a:chOff x="4499525" y="9325"/>
            <a:chExt cx="144900" cy="9150300"/>
          </a:xfrm>
        </p:grpSpPr>
        <p:cxnSp>
          <p:nvCxnSpPr>
            <p:cNvPr id="505" name="Google Shape;505;p21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06" name="Google Shape;506;p21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21"/>
          <p:cNvGrpSpPr/>
          <p:nvPr/>
        </p:nvGrpSpPr>
        <p:grpSpPr>
          <a:xfrm rot="-5400000">
            <a:off x="-524789" y="2377276"/>
            <a:ext cx="1765166" cy="388948"/>
            <a:chOff x="6577686" y="3092426"/>
            <a:chExt cx="1765166" cy="388948"/>
          </a:xfrm>
        </p:grpSpPr>
        <p:sp>
          <p:nvSpPr>
            <p:cNvPr id="509" name="Google Shape;509;p21"/>
            <p:cNvSpPr/>
            <p:nvPr/>
          </p:nvSpPr>
          <p:spPr>
            <a:xfrm>
              <a:off x="7457416" y="3138345"/>
              <a:ext cx="432134" cy="335642"/>
            </a:xfrm>
            <a:custGeom>
              <a:rect b="b" l="l" r="r" t="t"/>
              <a:pathLst>
                <a:path extrusionOk="0" h="5409" w="6964">
                  <a:moveTo>
                    <a:pt x="3752" y="1"/>
                  </a:moveTo>
                  <a:cubicBezTo>
                    <a:pt x="3607" y="1"/>
                    <a:pt x="3455" y="7"/>
                    <a:pt x="3296" y="18"/>
                  </a:cubicBezTo>
                  <a:cubicBezTo>
                    <a:pt x="2855" y="48"/>
                    <a:pt x="2205" y="126"/>
                    <a:pt x="1653" y="445"/>
                  </a:cubicBezTo>
                  <a:cubicBezTo>
                    <a:pt x="1238" y="682"/>
                    <a:pt x="871" y="1057"/>
                    <a:pt x="593" y="1524"/>
                  </a:cubicBezTo>
                  <a:cubicBezTo>
                    <a:pt x="564" y="1567"/>
                    <a:pt x="538" y="1613"/>
                    <a:pt x="510" y="1663"/>
                  </a:cubicBezTo>
                  <a:cubicBezTo>
                    <a:pt x="311" y="2028"/>
                    <a:pt x="153" y="2450"/>
                    <a:pt x="24" y="2953"/>
                  </a:cubicBezTo>
                  <a:cubicBezTo>
                    <a:pt x="0" y="3043"/>
                    <a:pt x="56" y="3134"/>
                    <a:pt x="146" y="3158"/>
                  </a:cubicBezTo>
                  <a:cubicBezTo>
                    <a:pt x="161" y="3162"/>
                    <a:pt x="175" y="3164"/>
                    <a:pt x="189" y="3164"/>
                  </a:cubicBezTo>
                  <a:cubicBezTo>
                    <a:pt x="265" y="3164"/>
                    <a:pt x="333" y="3112"/>
                    <a:pt x="352" y="3036"/>
                  </a:cubicBezTo>
                  <a:cubicBezTo>
                    <a:pt x="474" y="2562"/>
                    <a:pt x="623" y="2166"/>
                    <a:pt x="807" y="1826"/>
                  </a:cubicBezTo>
                  <a:cubicBezTo>
                    <a:pt x="830" y="1785"/>
                    <a:pt x="852" y="1745"/>
                    <a:pt x="881" y="1702"/>
                  </a:cubicBezTo>
                  <a:cubicBezTo>
                    <a:pt x="1132" y="1281"/>
                    <a:pt x="1456" y="948"/>
                    <a:pt x="1821" y="739"/>
                  </a:cubicBezTo>
                  <a:cubicBezTo>
                    <a:pt x="2314" y="455"/>
                    <a:pt x="2913" y="384"/>
                    <a:pt x="3319" y="356"/>
                  </a:cubicBezTo>
                  <a:cubicBezTo>
                    <a:pt x="3469" y="345"/>
                    <a:pt x="3612" y="340"/>
                    <a:pt x="3748" y="340"/>
                  </a:cubicBezTo>
                  <a:cubicBezTo>
                    <a:pt x="4257" y="340"/>
                    <a:pt x="4671" y="413"/>
                    <a:pt x="5033" y="564"/>
                  </a:cubicBezTo>
                  <a:cubicBezTo>
                    <a:pt x="5599" y="801"/>
                    <a:pt x="6065" y="1264"/>
                    <a:pt x="6310" y="1827"/>
                  </a:cubicBezTo>
                  <a:cubicBezTo>
                    <a:pt x="6323" y="1864"/>
                    <a:pt x="6338" y="1900"/>
                    <a:pt x="6352" y="1938"/>
                  </a:cubicBezTo>
                  <a:lnTo>
                    <a:pt x="6369" y="1977"/>
                  </a:lnTo>
                  <a:cubicBezTo>
                    <a:pt x="6383" y="2017"/>
                    <a:pt x="6395" y="2058"/>
                    <a:pt x="6408" y="2097"/>
                  </a:cubicBezTo>
                  <a:cubicBezTo>
                    <a:pt x="6610" y="2783"/>
                    <a:pt x="6489" y="3544"/>
                    <a:pt x="6086" y="4132"/>
                  </a:cubicBezTo>
                  <a:cubicBezTo>
                    <a:pt x="5723" y="4662"/>
                    <a:pt x="5153" y="5010"/>
                    <a:pt x="4561" y="5062"/>
                  </a:cubicBezTo>
                  <a:cubicBezTo>
                    <a:pt x="4512" y="5067"/>
                    <a:pt x="4462" y="5069"/>
                    <a:pt x="4412" y="5069"/>
                  </a:cubicBezTo>
                  <a:cubicBezTo>
                    <a:pt x="4145" y="5069"/>
                    <a:pt x="3874" y="5007"/>
                    <a:pt x="3634" y="4889"/>
                  </a:cubicBezTo>
                  <a:cubicBezTo>
                    <a:pt x="3368" y="4760"/>
                    <a:pt x="3149" y="4567"/>
                    <a:pt x="3000" y="4335"/>
                  </a:cubicBezTo>
                  <a:cubicBezTo>
                    <a:pt x="2663" y="3810"/>
                    <a:pt x="2700" y="3076"/>
                    <a:pt x="3089" y="2588"/>
                  </a:cubicBezTo>
                  <a:cubicBezTo>
                    <a:pt x="3170" y="2484"/>
                    <a:pt x="3266" y="2390"/>
                    <a:pt x="3369" y="2291"/>
                  </a:cubicBezTo>
                  <a:cubicBezTo>
                    <a:pt x="3427" y="2235"/>
                    <a:pt x="3485" y="2180"/>
                    <a:pt x="3540" y="2121"/>
                  </a:cubicBezTo>
                  <a:cubicBezTo>
                    <a:pt x="3589" y="2070"/>
                    <a:pt x="3637" y="2016"/>
                    <a:pt x="3683" y="1957"/>
                  </a:cubicBezTo>
                  <a:cubicBezTo>
                    <a:pt x="3808" y="1799"/>
                    <a:pt x="3888" y="1644"/>
                    <a:pt x="3927" y="1481"/>
                  </a:cubicBezTo>
                  <a:cubicBezTo>
                    <a:pt x="4000" y="1183"/>
                    <a:pt x="3904" y="870"/>
                    <a:pt x="3690" y="703"/>
                  </a:cubicBezTo>
                  <a:cubicBezTo>
                    <a:pt x="3591" y="625"/>
                    <a:pt x="3464" y="583"/>
                    <a:pt x="3334" y="583"/>
                  </a:cubicBezTo>
                  <a:cubicBezTo>
                    <a:pt x="3290" y="583"/>
                    <a:pt x="3246" y="588"/>
                    <a:pt x="3203" y="597"/>
                  </a:cubicBezTo>
                  <a:cubicBezTo>
                    <a:pt x="3050" y="631"/>
                    <a:pt x="2925" y="724"/>
                    <a:pt x="2861" y="852"/>
                  </a:cubicBezTo>
                  <a:cubicBezTo>
                    <a:pt x="2778" y="1009"/>
                    <a:pt x="2809" y="1216"/>
                    <a:pt x="2936" y="1364"/>
                  </a:cubicBezTo>
                  <a:cubicBezTo>
                    <a:pt x="3024" y="1467"/>
                    <a:pt x="3141" y="1523"/>
                    <a:pt x="3261" y="1523"/>
                  </a:cubicBezTo>
                  <a:cubicBezTo>
                    <a:pt x="3301" y="1523"/>
                    <a:pt x="3341" y="1517"/>
                    <a:pt x="3380" y="1504"/>
                  </a:cubicBezTo>
                  <a:cubicBezTo>
                    <a:pt x="3470" y="1474"/>
                    <a:pt x="3517" y="1378"/>
                    <a:pt x="3488" y="1289"/>
                  </a:cubicBezTo>
                  <a:cubicBezTo>
                    <a:pt x="3464" y="1219"/>
                    <a:pt x="3398" y="1173"/>
                    <a:pt x="3327" y="1173"/>
                  </a:cubicBezTo>
                  <a:cubicBezTo>
                    <a:pt x="3309" y="1173"/>
                    <a:pt x="3291" y="1176"/>
                    <a:pt x="3273" y="1182"/>
                  </a:cubicBezTo>
                  <a:cubicBezTo>
                    <a:pt x="3268" y="1184"/>
                    <a:pt x="3264" y="1184"/>
                    <a:pt x="3259" y="1184"/>
                  </a:cubicBezTo>
                  <a:cubicBezTo>
                    <a:pt x="3229" y="1184"/>
                    <a:pt x="3200" y="1151"/>
                    <a:pt x="3194" y="1144"/>
                  </a:cubicBezTo>
                  <a:cubicBezTo>
                    <a:pt x="3157" y="1102"/>
                    <a:pt x="3143" y="1043"/>
                    <a:pt x="3161" y="1007"/>
                  </a:cubicBezTo>
                  <a:cubicBezTo>
                    <a:pt x="3188" y="955"/>
                    <a:pt x="3245" y="935"/>
                    <a:pt x="3276" y="929"/>
                  </a:cubicBezTo>
                  <a:cubicBezTo>
                    <a:pt x="3295" y="925"/>
                    <a:pt x="3314" y="923"/>
                    <a:pt x="3333" y="923"/>
                  </a:cubicBezTo>
                  <a:cubicBezTo>
                    <a:pt x="3389" y="923"/>
                    <a:pt x="3443" y="939"/>
                    <a:pt x="3482" y="970"/>
                  </a:cubicBezTo>
                  <a:cubicBezTo>
                    <a:pt x="3591" y="1055"/>
                    <a:pt x="3639" y="1234"/>
                    <a:pt x="3599" y="1401"/>
                  </a:cubicBezTo>
                  <a:cubicBezTo>
                    <a:pt x="3570" y="1515"/>
                    <a:pt x="3510" y="1628"/>
                    <a:pt x="3417" y="1749"/>
                  </a:cubicBezTo>
                  <a:cubicBezTo>
                    <a:pt x="3378" y="1798"/>
                    <a:pt x="3339" y="1843"/>
                    <a:pt x="3296" y="1887"/>
                  </a:cubicBezTo>
                  <a:cubicBezTo>
                    <a:pt x="3243" y="1942"/>
                    <a:pt x="3188" y="1995"/>
                    <a:pt x="3133" y="2049"/>
                  </a:cubicBezTo>
                  <a:cubicBezTo>
                    <a:pt x="3027" y="2151"/>
                    <a:pt x="2918" y="2256"/>
                    <a:pt x="2823" y="2378"/>
                  </a:cubicBezTo>
                  <a:cubicBezTo>
                    <a:pt x="2348" y="2975"/>
                    <a:pt x="2302" y="3875"/>
                    <a:pt x="2714" y="4518"/>
                  </a:cubicBezTo>
                  <a:cubicBezTo>
                    <a:pt x="2897" y="4802"/>
                    <a:pt x="3163" y="5036"/>
                    <a:pt x="3485" y="5193"/>
                  </a:cubicBezTo>
                  <a:cubicBezTo>
                    <a:pt x="3773" y="5334"/>
                    <a:pt x="4098" y="5408"/>
                    <a:pt x="4417" y="5408"/>
                  </a:cubicBezTo>
                  <a:cubicBezTo>
                    <a:pt x="4475" y="5408"/>
                    <a:pt x="4533" y="5405"/>
                    <a:pt x="4592" y="5400"/>
                  </a:cubicBezTo>
                  <a:cubicBezTo>
                    <a:pt x="5283" y="5338"/>
                    <a:pt x="5947" y="4936"/>
                    <a:pt x="6366" y="4323"/>
                  </a:cubicBezTo>
                  <a:cubicBezTo>
                    <a:pt x="6827" y="3652"/>
                    <a:pt x="6964" y="2784"/>
                    <a:pt x="6732" y="2000"/>
                  </a:cubicBezTo>
                  <a:cubicBezTo>
                    <a:pt x="6719" y="1954"/>
                    <a:pt x="6704" y="1906"/>
                    <a:pt x="6682" y="1847"/>
                  </a:cubicBezTo>
                  <a:lnTo>
                    <a:pt x="6668" y="1810"/>
                  </a:lnTo>
                  <a:cubicBezTo>
                    <a:pt x="6654" y="1777"/>
                    <a:pt x="6641" y="1745"/>
                    <a:pt x="6625" y="1702"/>
                  </a:cubicBezTo>
                  <a:cubicBezTo>
                    <a:pt x="6342" y="1051"/>
                    <a:pt x="5810" y="522"/>
                    <a:pt x="5164" y="252"/>
                  </a:cubicBezTo>
                  <a:cubicBezTo>
                    <a:pt x="4762" y="83"/>
                    <a:pt x="4306" y="1"/>
                    <a:pt x="3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7463001" y="3339956"/>
              <a:ext cx="226926" cy="121747"/>
            </a:xfrm>
            <a:custGeom>
              <a:rect b="b" l="l" r="r" t="t"/>
              <a:pathLst>
                <a:path extrusionOk="0" h="1962" w="3657">
                  <a:moveTo>
                    <a:pt x="1048" y="0"/>
                  </a:moveTo>
                  <a:cubicBezTo>
                    <a:pt x="954" y="0"/>
                    <a:pt x="862" y="12"/>
                    <a:pt x="774" y="37"/>
                  </a:cubicBezTo>
                  <a:cubicBezTo>
                    <a:pt x="483" y="117"/>
                    <a:pt x="231" y="341"/>
                    <a:pt x="117" y="620"/>
                  </a:cubicBezTo>
                  <a:cubicBezTo>
                    <a:pt x="1" y="904"/>
                    <a:pt x="22" y="1231"/>
                    <a:pt x="174" y="1495"/>
                  </a:cubicBezTo>
                  <a:cubicBezTo>
                    <a:pt x="298" y="1715"/>
                    <a:pt x="510" y="1876"/>
                    <a:pt x="739" y="1925"/>
                  </a:cubicBezTo>
                  <a:cubicBezTo>
                    <a:pt x="793" y="1938"/>
                    <a:pt x="848" y="1944"/>
                    <a:pt x="903" y="1944"/>
                  </a:cubicBezTo>
                  <a:cubicBezTo>
                    <a:pt x="1110" y="1944"/>
                    <a:pt x="1311" y="1858"/>
                    <a:pt x="1444" y="1705"/>
                  </a:cubicBezTo>
                  <a:cubicBezTo>
                    <a:pt x="1626" y="1495"/>
                    <a:pt x="1647" y="1169"/>
                    <a:pt x="1495" y="949"/>
                  </a:cubicBezTo>
                  <a:cubicBezTo>
                    <a:pt x="1388" y="796"/>
                    <a:pt x="1206" y="712"/>
                    <a:pt x="1027" y="712"/>
                  </a:cubicBezTo>
                  <a:cubicBezTo>
                    <a:pt x="925" y="712"/>
                    <a:pt x="824" y="740"/>
                    <a:pt x="739" y="797"/>
                  </a:cubicBezTo>
                  <a:cubicBezTo>
                    <a:pt x="661" y="849"/>
                    <a:pt x="640" y="955"/>
                    <a:pt x="694" y="1033"/>
                  </a:cubicBezTo>
                  <a:cubicBezTo>
                    <a:pt x="726" y="1081"/>
                    <a:pt x="779" y="1107"/>
                    <a:pt x="834" y="1107"/>
                  </a:cubicBezTo>
                  <a:cubicBezTo>
                    <a:pt x="866" y="1107"/>
                    <a:pt x="899" y="1098"/>
                    <a:pt x="929" y="1078"/>
                  </a:cubicBezTo>
                  <a:cubicBezTo>
                    <a:pt x="957" y="1059"/>
                    <a:pt x="992" y="1050"/>
                    <a:pt x="1028" y="1050"/>
                  </a:cubicBezTo>
                  <a:cubicBezTo>
                    <a:pt x="1099" y="1050"/>
                    <a:pt x="1175" y="1084"/>
                    <a:pt x="1216" y="1142"/>
                  </a:cubicBezTo>
                  <a:cubicBezTo>
                    <a:pt x="1282" y="1238"/>
                    <a:pt x="1270" y="1388"/>
                    <a:pt x="1187" y="1483"/>
                  </a:cubicBezTo>
                  <a:cubicBezTo>
                    <a:pt x="1121" y="1561"/>
                    <a:pt x="1014" y="1604"/>
                    <a:pt x="903" y="1604"/>
                  </a:cubicBezTo>
                  <a:cubicBezTo>
                    <a:pt x="873" y="1604"/>
                    <a:pt x="842" y="1601"/>
                    <a:pt x="812" y="1594"/>
                  </a:cubicBezTo>
                  <a:cubicBezTo>
                    <a:pt x="674" y="1565"/>
                    <a:pt x="547" y="1465"/>
                    <a:pt x="467" y="1327"/>
                  </a:cubicBezTo>
                  <a:cubicBezTo>
                    <a:pt x="369" y="1155"/>
                    <a:pt x="354" y="933"/>
                    <a:pt x="430" y="749"/>
                  </a:cubicBezTo>
                  <a:cubicBezTo>
                    <a:pt x="506" y="564"/>
                    <a:pt x="672" y="417"/>
                    <a:pt x="863" y="364"/>
                  </a:cubicBezTo>
                  <a:cubicBezTo>
                    <a:pt x="926" y="346"/>
                    <a:pt x="989" y="338"/>
                    <a:pt x="1051" y="338"/>
                  </a:cubicBezTo>
                  <a:cubicBezTo>
                    <a:pt x="1415" y="338"/>
                    <a:pt x="1748" y="606"/>
                    <a:pt x="1888" y="736"/>
                  </a:cubicBezTo>
                  <a:cubicBezTo>
                    <a:pt x="2012" y="852"/>
                    <a:pt x="2124" y="977"/>
                    <a:pt x="2244" y="1110"/>
                  </a:cubicBezTo>
                  <a:cubicBezTo>
                    <a:pt x="2420" y="1307"/>
                    <a:pt x="2602" y="1509"/>
                    <a:pt x="2824" y="1676"/>
                  </a:cubicBezTo>
                  <a:cubicBezTo>
                    <a:pt x="3003" y="1809"/>
                    <a:pt x="3211" y="1907"/>
                    <a:pt x="3412" y="1952"/>
                  </a:cubicBezTo>
                  <a:cubicBezTo>
                    <a:pt x="3431" y="1958"/>
                    <a:pt x="3450" y="1961"/>
                    <a:pt x="3468" y="1961"/>
                  </a:cubicBezTo>
                  <a:cubicBezTo>
                    <a:pt x="3509" y="1961"/>
                    <a:pt x="3548" y="1947"/>
                    <a:pt x="3581" y="1918"/>
                  </a:cubicBezTo>
                  <a:cubicBezTo>
                    <a:pt x="3651" y="1856"/>
                    <a:pt x="3657" y="1748"/>
                    <a:pt x="3594" y="1678"/>
                  </a:cubicBezTo>
                  <a:cubicBezTo>
                    <a:pt x="3570" y="1651"/>
                    <a:pt x="3538" y="1631"/>
                    <a:pt x="3502" y="1625"/>
                  </a:cubicBezTo>
                  <a:cubicBezTo>
                    <a:pt x="3342" y="1592"/>
                    <a:pt x="3173" y="1513"/>
                    <a:pt x="3026" y="1403"/>
                  </a:cubicBezTo>
                  <a:cubicBezTo>
                    <a:pt x="2833" y="1259"/>
                    <a:pt x="2669" y="1077"/>
                    <a:pt x="2496" y="883"/>
                  </a:cubicBezTo>
                  <a:cubicBezTo>
                    <a:pt x="2377" y="751"/>
                    <a:pt x="2253" y="613"/>
                    <a:pt x="2119" y="488"/>
                  </a:cubicBezTo>
                  <a:cubicBezTo>
                    <a:pt x="1776" y="170"/>
                    <a:pt x="1399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7651146" y="3240547"/>
              <a:ext cx="152153" cy="162267"/>
            </a:xfrm>
            <a:custGeom>
              <a:rect b="b" l="l" r="r" t="t"/>
              <a:pathLst>
                <a:path extrusionOk="0" h="2615" w="2452">
                  <a:moveTo>
                    <a:pt x="782" y="0"/>
                  </a:moveTo>
                  <a:cubicBezTo>
                    <a:pt x="652" y="0"/>
                    <a:pt x="522" y="14"/>
                    <a:pt x="394" y="40"/>
                  </a:cubicBezTo>
                  <a:cubicBezTo>
                    <a:pt x="302" y="59"/>
                    <a:pt x="244" y="149"/>
                    <a:pt x="262" y="241"/>
                  </a:cubicBezTo>
                  <a:cubicBezTo>
                    <a:pt x="278" y="320"/>
                    <a:pt x="349" y="376"/>
                    <a:pt x="427" y="376"/>
                  </a:cubicBezTo>
                  <a:cubicBezTo>
                    <a:pt x="439" y="376"/>
                    <a:pt x="451" y="375"/>
                    <a:pt x="463" y="372"/>
                  </a:cubicBezTo>
                  <a:cubicBezTo>
                    <a:pt x="568" y="351"/>
                    <a:pt x="675" y="340"/>
                    <a:pt x="782" y="340"/>
                  </a:cubicBezTo>
                  <a:cubicBezTo>
                    <a:pt x="860" y="340"/>
                    <a:pt x="939" y="345"/>
                    <a:pt x="1018" y="357"/>
                  </a:cubicBezTo>
                  <a:cubicBezTo>
                    <a:pt x="1327" y="400"/>
                    <a:pt x="1595" y="534"/>
                    <a:pt x="1772" y="733"/>
                  </a:cubicBezTo>
                  <a:cubicBezTo>
                    <a:pt x="2033" y="1024"/>
                    <a:pt x="2088" y="1478"/>
                    <a:pt x="1902" y="1814"/>
                  </a:cubicBezTo>
                  <a:cubicBezTo>
                    <a:pt x="1750" y="2094"/>
                    <a:pt x="1427" y="2274"/>
                    <a:pt x="1111" y="2274"/>
                  </a:cubicBezTo>
                  <a:cubicBezTo>
                    <a:pt x="1049" y="2274"/>
                    <a:pt x="987" y="2267"/>
                    <a:pt x="926" y="2253"/>
                  </a:cubicBezTo>
                  <a:cubicBezTo>
                    <a:pt x="710" y="2201"/>
                    <a:pt x="532" y="2062"/>
                    <a:pt x="449" y="1881"/>
                  </a:cubicBezTo>
                  <a:cubicBezTo>
                    <a:pt x="367" y="1700"/>
                    <a:pt x="400" y="1474"/>
                    <a:pt x="526" y="1344"/>
                  </a:cubicBezTo>
                  <a:cubicBezTo>
                    <a:pt x="596" y="1272"/>
                    <a:pt x="700" y="1234"/>
                    <a:pt x="799" y="1234"/>
                  </a:cubicBezTo>
                  <a:cubicBezTo>
                    <a:pt x="875" y="1234"/>
                    <a:pt x="949" y="1256"/>
                    <a:pt x="1003" y="1302"/>
                  </a:cubicBezTo>
                  <a:cubicBezTo>
                    <a:pt x="1063" y="1352"/>
                    <a:pt x="1099" y="1440"/>
                    <a:pt x="1098" y="1530"/>
                  </a:cubicBezTo>
                  <a:cubicBezTo>
                    <a:pt x="1097" y="1611"/>
                    <a:pt x="1066" y="1680"/>
                    <a:pt x="1014" y="1720"/>
                  </a:cubicBezTo>
                  <a:cubicBezTo>
                    <a:pt x="941" y="1779"/>
                    <a:pt x="929" y="1885"/>
                    <a:pt x="986" y="1959"/>
                  </a:cubicBezTo>
                  <a:cubicBezTo>
                    <a:pt x="1019" y="2001"/>
                    <a:pt x="1069" y="2023"/>
                    <a:pt x="1119" y="2023"/>
                  </a:cubicBezTo>
                  <a:cubicBezTo>
                    <a:pt x="1156" y="2023"/>
                    <a:pt x="1193" y="2011"/>
                    <a:pt x="1225" y="1987"/>
                  </a:cubicBezTo>
                  <a:cubicBezTo>
                    <a:pt x="1357" y="1883"/>
                    <a:pt x="1435" y="1718"/>
                    <a:pt x="1437" y="1535"/>
                  </a:cubicBezTo>
                  <a:cubicBezTo>
                    <a:pt x="1440" y="1343"/>
                    <a:pt x="1359" y="1159"/>
                    <a:pt x="1220" y="1042"/>
                  </a:cubicBezTo>
                  <a:cubicBezTo>
                    <a:pt x="1103" y="944"/>
                    <a:pt x="952" y="896"/>
                    <a:pt x="798" y="896"/>
                  </a:cubicBezTo>
                  <a:cubicBezTo>
                    <a:pt x="611" y="896"/>
                    <a:pt x="419" y="968"/>
                    <a:pt x="283" y="1108"/>
                  </a:cubicBezTo>
                  <a:cubicBezTo>
                    <a:pt x="61" y="1337"/>
                    <a:pt x="1" y="1714"/>
                    <a:pt x="141" y="2021"/>
                  </a:cubicBezTo>
                  <a:cubicBezTo>
                    <a:pt x="266" y="2297"/>
                    <a:pt x="530" y="2506"/>
                    <a:pt x="846" y="2583"/>
                  </a:cubicBezTo>
                  <a:cubicBezTo>
                    <a:pt x="934" y="2604"/>
                    <a:pt x="1023" y="2614"/>
                    <a:pt x="1113" y="2614"/>
                  </a:cubicBezTo>
                  <a:lnTo>
                    <a:pt x="1113" y="2613"/>
                  </a:lnTo>
                  <a:cubicBezTo>
                    <a:pt x="1549" y="2613"/>
                    <a:pt x="1986" y="2368"/>
                    <a:pt x="2199" y="1978"/>
                  </a:cubicBezTo>
                  <a:cubicBezTo>
                    <a:pt x="2452" y="1520"/>
                    <a:pt x="2378" y="902"/>
                    <a:pt x="2025" y="507"/>
                  </a:cubicBezTo>
                  <a:cubicBezTo>
                    <a:pt x="1795" y="249"/>
                    <a:pt x="1454" y="76"/>
                    <a:pt x="1066" y="22"/>
                  </a:cubicBezTo>
                  <a:cubicBezTo>
                    <a:pt x="972" y="8"/>
                    <a:pt x="877" y="0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7455989" y="3092426"/>
              <a:ext cx="87122" cy="264157"/>
            </a:xfrm>
            <a:custGeom>
              <a:rect b="b" l="l" r="r" t="t"/>
              <a:pathLst>
                <a:path extrusionOk="0" h="4257" w="1404">
                  <a:moveTo>
                    <a:pt x="653" y="0"/>
                  </a:moveTo>
                  <a:cubicBezTo>
                    <a:pt x="497" y="0"/>
                    <a:pt x="341" y="66"/>
                    <a:pt x="225" y="181"/>
                  </a:cubicBezTo>
                  <a:cubicBezTo>
                    <a:pt x="105" y="300"/>
                    <a:pt x="45" y="456"/>
                    <a:pt x="62" y="610"/>
                  </a:cubicBezTo>
                  <a:cubicBezTo>
                    <a:pt x="81" y="795"/>
                    <a:pt x="228" y="958"/>
                    <a:pt x="426" y="1015"/>
                  </a:cubicBezTo>
                  <a:cubicBezTo>
                    <a:pt x="474" y="1029"/>
                    <a:pt x="522" y="1036"/>
                    <a:pt x="568" y="1036"/>
                  </a:cubicBezTo>
                  <a:cubicBezTo>
                    <a:pt x="699" y="1036"/>
                    <a:pt x="818" y="982"/>
                    <a:pt x="897" y="883"/>
                  </a:cubicBezTo>
                  <a:cubicBezTo>
                    <a:pt x="956" y="811"/>
                    <a:pt x="943" y="704"/>
                    <a:pt x="870" y="646"/>
                  </a:cubicBezTo>
                  <a:cubicBezTo>
                    <a:pt x="839" y="621"/>
                    <a:pt x="802" y="608"/>
                    <a:pt x="765" y="608"/>
                  </a:cubicBezTo>
                  <a:cubicBezTo>
                    <a:pt x="715" y="608"/>
                    <a:pt x="666" y="630"/>
                    <a:pt x="632" y="673"/>
                  </a:cubicBezTo>
                  <a:cubicBezTo>
                    <a:pt x="617" y="692"/>
                    <a:pt x="593" y="698"/>
                    <a:pt x="571" y="698"/>
                  </a:cubicBezTo>
                  <a:cubicBezTo>
                    <a:pt x="550" y="698"/>
                    <a:pt x="530" y="693"/>
                    <a:pt x="521" y="690"/>
                  </a:cubicBezTo>
                  <a:cubicBezTo>
                    <a:pt x="464" y="673"/>
                    <a:pt x="404" y="628"/>
                    <a:pt x="399" y="574"/>
                  </a:cubicBezTo>
                  <a:cubicBezTo>
                    <a:pt x="392" y="505"/>
                    <a:pt x="436" y="449"/>
                    <a:pt x="463" y="422"/>
                  </a:cubicBezTo>
                  <a:cubicBezTo>
                    <a:pt x="516" y="370"/>
                    <a:pt x="591" y="340"/>
                    <a:pt x="657" y="340"/>
                  </a:cubicBezTo>
                  <a:cubicBezTo>
                    <a:pt x="665" y="340"/>
                    <a:pt x="673" y="340"/>
                    <a:pt x="680" y="341"/>
                  </a:cubicBezTo>
                  <a:cubicBezTo>
                    <a:pt x="854" y="361"/>
                    <a:pt x="981" y="531"/>
                    <a:pt x="1017" y="687"/>
                  </a:cubicBezTo>
                  <a:cubicBezTo>
                    <a:pt x="1065" y="899"/>
                    <a:pt x="992" y="1126"/>
                    <a:pt x="922" y="1279"/>
                  </a:cubicBezTo>
                  <a:cubicBezTo>
                    <a:pt x="860" y="1414"/>
                    <a:pt x="781" y="1541"/>
                    <a:pt x="697" y="1675"/>
                  </a:cubicBezTo>
                  <a:cubicBezTo>
                    <a:pt x="653" y="1747"/>
                    <a:pt x="608" y="1818"/>
                    <a:pt x="566" y="1890"/>
                  </a:cubicBezTo>
                  <a:cubicBezTo>
                    <a:pt x="184" y="2551"/>
                    <a:pt x="1" y="3335"/>
                    <a:pt x="48" y="4097"/>
                  </a:cubicBezTo>
                  <a:cubicBezTo>
                    <a:pt x="54" y="4188"/>
                    <a:pt x="128" y="4256"/>
                    <a:pt x="218" y="4256"/>
                  </a:cubicBezTo>
                  <a:lnTo>
                    <a:pt x="228" y="4256"/>
                  </a:lnTo>
                  <a:cubicBezTo>
                    <a:pt x="322" y="4250"/>
                    <a:pt x="392" y="4169"/>
                    <a:pt x="386" y="4076"/>
                  </a:cubicBezTo>
                  <a:cubicBezTo>
                    <a:pt x="343" y="3380"/>
                    <a:pt x="510" y="2664"/>
                    <a:pt x="860" y="2060"/>
                  </a:cubicBezTo>
                  <a:cubicBezTo>
                    <a:pt x="899" y="1991"/>
                    <a:pt x="942" y="1922"/>
                    <a:pt x="985" y="1854"/>
                  </a:cubicBezTo>
                  <a:cubicBezTo>
                    <a:pt x="1070" y="1717"/>
                    <a:pt x="1158" y="1575"/>
                    <a:pt x="1229" y="1421"/>
                  </a:cubicBezTo>
                  <a:cubicBezTo>
                    <a:pt x="1364" y="1128"/>
                    <a:pt x="1403" y="856"/>
                    <a:pt x="1347" y="611"/>
                  </a:cubicBezTo>
                  <a:cubicBezTo>
                    <a:pt x="1273" y="288"/>
                    <a:pt x="1014" y="39"/>
                    <a:pt x="719" y="4"/>
                  </a:cubicBezTo>
                  <a:cubicBezTo>
                    <a:pt x="698" y="1"/>
                    <a:pt x="675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7491235" y="3210141"/>
              <a:ext cx="114797" cy="56095"/>
            </a:xfrm>
            <a:custGeom>
              <a:rect b="b" l="l" r="r" t="t"/>
              <a:pathLst>
                <a:path extrusionOk="0" h="904" w="1850">
                  <a:moveTo>
                    <a:pt x="999" y="0"/>
                  </a:moveTo>
                  <a:cubicBezTo>
                    <a:pt x="666" y="0"/>
                    <a:pt x="339" y="117"/>
                    <a:pt x="83" y="328"/>
                  </a:cubicBezTo>
                  <a:cubicBezTo>
                    <a:pt x="10" y="386"/>
                    <a:pt x="0" y="494"/>
                    <a:pt x="59" y="566"/>
                  </a:cubicBezTo>
                  <a:cubicBezTo>
                    <a:pt x="92" y="607"/>
                    <a:pt x="141" y="628"/>
                    <a:pt x="189" y="628"/>
                  </a:cubicBezTo>
                  <a:cubicBezTo>
                    <a:pt x="227" y="628"/>
                    <a:pt x="266" y="615"/>
                    <a:pt x="297" y="589"/>
                  </a:cubicBezTo>
                  <a:cubicBezTo>
                    <a:pt x="494" y="428"/>
                    <a:pt x="744" y="339"/>
                    <a:pt x="1000" y="339"/>
                  </a:cubicBezTo>
                  <a:cubicBezTo>
                    <a:pt x="1037" y="339"/>
                    <a:pt x="1074" y="341"/>
                    <a:pt x="1111" y="345"/>
                  </a:cubicBezTo>
                  <a:cubicBezTo>
                    <a:pt x="1202" y="354"/>
                    <a:pt x="1328" y="380"/>
                    <a:pt x="1406" y="456"/>
                  </a:cubicBezTo>
                  <a:cubicBezTo>
                    <a:pt x="1458" y="510"/>
                    <a:pt x="1479" y="597"/>
                    <a:pt x="1449" y="643"/>
                  </a:cubicBezTo>
                  <a:cubicBezTo>
                    <a:pt x="1399" y="722"/>
                    <a:pt x="1422" y="827"/>
                    <a:pt x="1501" y="877"/>
                  </a:cubicBezTo>
                  <a:cubicBezTo>
                    <a:pt x="1529" y="895"/>
                    <a:pt x="1561" y="904"/>
                    <a:pt x="1591" y="904"/>
                  </a:cubicBezTo>
                  <a:cubicBezTo>
                    <a:pt x="1648" y="904"/>
                    <a:pt x="1702" y="877"/>
                    <a:pt x="1735" y="826"/>
                  </a:cubicBezTo>
                  <a:cubicBezTo>
                    <a:pt x="1850" y="645"/>
                    <a:pt x="1812" y="383"/>
                    <a:pt x="1644" y="216"/>
                  </a:cubicBezTo>
                  <a:cubicBezTo>
                    <a:pt x="1523" y="97"/>
                    <a:pt x="1355" y="27"/>
                    <a:pt x="1145" y="8"/>
                  </a:cubicBezTo>
                  <a:cubicBezTo>
                    <a:pt x="1096" y="3"/>
                    <a:pt x="1047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7850338" y="3198475"/>
              <a:ext cx="124415" cy="82158"/>
            </a:xfrm>
            <a:custGeom>
              <a:rect b="b" l="l" r="r" t="t"/>
              <a:pathLst>
                <a:path extrusionOk="0" h="1324" w="2005">
                  <a:moveTo>
                    <a:pt x="1556" y="1"/>
                  </a:moveTo>
                  <a:cubicBezTo>
                    <a:pt x="1496" y="1"/>
                    <a:pt x="1438" y="33"/>
                    <a:pt x="1408" y="88"/>
                  </a:cubicBezTo>
                  <a:cubicBezTo>
                    <a:pt x="1363" y="171"/>
                    <a:pt x="1394" y="274"/>
                    <a:pt x="1475" y="319"/>
                  </a:cubicBezTo>
                  <a:cubicBezTo>
                    <a:pt x="1579" y="375"/>
                    <a:pt x="1629" y="536"/>
                    <a:pt x="1583" y="664"/>
                  </a:cubicBezTo>
                  <a:cubicBezTo>
                    <a:pt x="1536" y="797"/>
                    <a:pt x="1404" y="909"/>
                    <a:pt x="1239" y="955"/>
                  </a:cubicBezTo>
                  <a:cubicBezTo>
                    <a:pt x="1170" y="974"/>
                    <a:pt x="1096" y="984"/>
                    <a:pt x="1015" y="984"/>
                  </a:cubicBezTo>
                  <a:cubicBezTo>
                    <a:pt x="919" y="984"/>
                    <a:pt x="814" y="971"/>
                    <a:pt x="699" y="944"/>
                  </a:cubicBezTo>
                  <a:cubicBezTo>
                    <a:pt x="553" y="910"/>
                    <a:pt x="408" y="858"/>
                    <a:pt x="267" y="789"/>
                  </a:cubicBezTo>
                  <a:cubicBezTo>
                    <a:pt x="243" y="778"/>
                    <a:pt x="218" y="772"/>
                    <a:pt x="193" y="772"/>
                  </a:cubicBezTo>
                  <a:cubicBezTo>
                    <a:pt x="130" y="772"/>
                    <a:pt x="70" y="807"/>
                    <a:pt x="41" y="867"/>
                  </a:cubicBezTo>
                  <a:cubicBezTo>
                    <a:pt x="0" y="952"/>
                    <a:pt x="34" y="1052"/>
                    <a:pt x="119" y="1094"/>
                  </a:cubicBezTo>
                  <a:cubicBezTo>
                    <a:pt x="282" y="1173"/>
                    <a:pt x="451" y="1234"/>
                    <a:pt x="622" y="1274"/>
                  </a:cubicBezTo>
                  <a:cubicBezTo>
                    <a:pt x="763" y="1307"/>
                    <a:pt x="894" y="1324"/>
                    <a:pt x="1016" y="1324"/>
                  </a:cubicBezTo>
                  <a:cubicBezTo>
                    <a:pt x="1128" y="1324"/>
                    <a:pt x="1232" y="1309"/>
                    <a:pt x="1330" y="1282"/>
                  </a:cubicBezTo>
                  <a:cubicBezTo>
                    <a:pt x="1604" y="1205"/>
                    <a:pt x="1818" y="1016"/>
                    <a:pt x="1903" y="778"/>
                  </a:cubicBezTo>
                  <a:cubicBezTo>
                    <a:pt x="2005" y="491"/>
                    <a:pt x="1888" y="158"/>
                    <a:pt x="1638" y="22"/>
                  </a:cubicBezTo>
                  <a:cubicBezTo>
                    <a:pt x="1612" y="8"/>
                    <a:pt x="1584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784611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191" y="1"/>
                  </a:moveTo>
                  <a:cubicBezTo>
                    <a:pt x="171" y="1"/>
                    <a:pt x="150" y="5"/>
                    <a:pt x="130" y="12"/>
                  </a:cubicBezTo>
                  <a:cubicBezTo>
                    <a:pt x="43" y="47"/>
                    <a:pt x="0" y="146"/>
                    <a:pt x="34" y="233"/>
                  </a:cubicBezTo>
                  <a:cubicBezTo>
                    <a:pt x="312" y="940"/>
                    <a:pt x="599" y="1672"/>
                    <a:pt x="1064" y="2308"/>
                  </a:cubicBezTo>
                  <a:cubicBezTo>
                    <a:pt x="1594" y="3034"/>
                    <a:pt x="2284" y="3503"/>
                    <a:pt x="3009" y="3627"/>
                  </a:cubicBezTo>
                  <a:cubicBezTo>
                    <a:pt x="3136" y="3650"/>
                    <a:pt x="3264" y="3661"/>
                    <a:pt x="3389" y="3661"/>
                  </a:cubicBezTo>
                  <a:cubicBezTo>
                    <a:pt x="3608" y="3661"/>
                    <a:pt x="3818" y="3629"/>
                    <a:pt x="4012" y="3563"/>
                  </a:cubicBezTo>
                  <a:cubicBezTo>
                    <a:pt x="4556" y="3381"/>
                    <a:pt x="4990" y="2935"/>
                    <a:pt x="5142" y="2398"/>
                  </a:cubicBezTo>
                  <a:cubicBezTo>
                    <a:pt x="5300" y="1841"/>
                    <a:pt x="5144" y="1223"/>
                    <a:pt x="4744" y="823"/>
                  </a:cubicBezTo>
                  <a:cubicBezTo>
                    <a:pt x="4460" y="539"/>
                    <a:pt x="4058" y="383"/>
                    <a:pt x="3661" y="383"/>
                  </a:cubicBezTo>
                  <a:cubicBezTo>
                    <a:pt x="3488" y="383"/>
                    <a:pt x="3316" y="413"/>
                    <a:pt x="3155" y="475"/>
                  </a:cubicBezTo>
                  <a:cubicBezTo>
                    <a:pt x="2751" y="632"/>
                    <a:pt x="2440" y="975"/>
                    <a:pt x="2345" y="1374"/>
                  </a:cubicBezTo>
                  <a:cubicBezTo>
                    <a:pt x="2242" y="1805"/>
                    <a:pt x="2410" y="2278"/>
                    <a:pt x="2753" y="2526"/>
                  </a:cubicBezTo>
                  <a:cubicBezTo>
                    <a:pt x="2922" y="2648"/>
                    <a:pt x="3126" y="2708"/>
                    <a:pt x="3328" y="2708"/>
                  </a:cubicBezTo>
                  <a:cubicBezTo>
                    <a:pt x="3568" y="2708"/>
                    <a:pt x="3805" y="2623"/>
                    <a:pt x="3977" y="2457"/>
                  </a:cubicBezTo>
                  <a:cubicBezTo>
                    <a:pt x="4202" y="2241"/>
                    <a:pt x="4289" y="1912"/>
                    <a:pt x="4194" y="1640"/>
                  </a:cubicBezTo>
                  <a:cubicBezTo>
                    <a:pt x="4102" y="1376"/>
                    <a:pt x="3839" y="1197"/>
                    <a:pt x="3577" y="1197"/>
                  </a:cubicBezTo>
                  <a:cubicBezTo>
                    <a:pt x="3530" y="1197"/>
                    <a:pt x="3483" y="1203"/>
                    <a:pt x="3437" y="1215"/>
                  </a:cubicBezTo>
                  <a:cubicBezTo>
                    <a:pt x="3272" y="1259"/>
                    <a:pt x="3133" y="1387"/>
                    <a:pt x="3065" y="1557"/>
                  </a:cubicBezTo>
                  <a:cubicBezTo>
                    <a:pt x="3001" y="1717"/>
                    <a:pt x="3012" y="1886"/>
                    <a:pt x="3093" y="2021"/>
                  </a:cubicBezTo>
                  <a:cubicBezTo>
                    <a:pt x="3125" y="2073"/>
                    <a:pt x="3181" y="2102"/>
                    <a:pt x="3238" y="2102"/>
                  </a:cubicBezTo>
                  <a:cubicBezTo>
                    <a:pt x="3268" y="2102"/>
                    <a:pt x="3299" y="2094"/>
                    <a:pt x="3326" y="2077"/>
                  </a:cubicBezTo>
                  <a:cubicBezTo>
                    <a:pt x="3406" y="2028"/>
                    <a:pt x="3432" y="1923"/>
                    <a:pt x="3383" y="1844"/>
                  </a:cubicBezTo>
                  <a:cubicBezTo>
                    <a:pt x="3346" y="1783"/>
                    <a:pt x="3368" y="1711"/>
                    <a:pt x="3380" y="1683"/>
                  </a:cubicBezTo>
                  <a:cubicBezTo>
                    <a:pt x="3407" y="1613"/>
                    <a:pt x="3464" y="1559"/>
                    <a:pt x="3525" y="1543"/>
                  </a:cubicBezTo>
                  <a:cubicBezTo>
                    <a:pt x="3543" y="1538"/>
                    <a:pt x="3562" y="1535"/>
                    <a:pt x="3581" y="1535"/>
                  </a:cubicBezTo>
                  <a:cubicBezTo>
                    <a:pt x="3701" y="1535"/>
                    <a:pt x="3830" y="1626"/>
                    <a:pt x="3873" y="1750"/>
                  </a:cubicBezTo>
                  <a:cubicBezTo>
                    <a:pt x="3925" y="1898"/>
                    <a:pt x="3871" y="2088"/>
                    <a:pt x="3742" y="2213"/>
                  </a:cubicBezTo>
                  <a:cubicBezTo>
                    <a:pt x="3635" y="2316"/>
                    <a:pt x="3483" y="2369"/>
                    <a:pt x="3328" y="2369"/>
                  </a:cubicBezTo>
                  <a:cubicBezTo>
                    <a:pt x="3195" y="2369"/>
                    <a:pt x="3061" y="2330"/>
                    <a:pt x="2951" y="2251"/>
                  </a:cubicBezTo>
                  <a:cubicBezTo>
                    <a:pt x="2720" y="2084"/>
                    <a:pt x="2604" y="1748"/>
                    <a:pt x="2674" y="1452"/>
                  </a:cubicBezTo>
                  <a:cubicBezTo>
                    <a:pt x="2744" y="1162"/>
                    <a:pt x="2976" y="907"/>
                    <a:pt x="3278" y="791"/>
                  </a:cubicBezTo>
                  <a:cubicBezTo>
                    <a:pt x="3401" y="743"/>
                    <a:pt x="3533" y="721"/>
                    <a:pt x="3666" y="721"/>
                  </a:cubicBezTo>
                  <a:cubicBezTo>
                    <a:pt x="3973" y="721"/>
                    <a:pt x="4284" y="842"/>
                    <a:pt x="4505" y="1062"/>
                  </a:cubicBezTo>
                  <a:cubicBezTo>
                    <a:pt x="4814" y="1372"/>
                    <a:pt x="4940" y="1871"/>
                    <a:pt x="4816" y="2305"/>
                  </a:cubicBezTo>
                  <a:cubicBezTo>
                    <a:pt x="4695" y="2730"/>
                    <a:pt x="4338" y="3097"/>
                    <a:pt x="3905" y="3242"/>
                  </a:cubicBezTo>
                  <a:cubicBezTo>
                    <a:pt x="3745" y="3295"/>
                    <a:pt x="3571" y="3322"/>
                    <a:pt x="3390" y="3322"/>
                  </a:cubicBezTo>
                  <a:cubicBezTo>
                    <a:pt x="3284" y="3322"/>
                    <a:pt x="3175" y="3313"/>
                    <a:pt x="3066" y="3294"/>
                  </a:cubicBezTo>
                  <a:cubicBezTo>
                    <a:pt x="2429" y="3184"/>
                    <a:pt x="1815" y="2763"/>
                    <a:pt x="1337" y="2108"/>
                  </a:cubicBezTo>
                  <a:cubicBezTo>
                    <a:pt x="899" y="1507"/>
                    <a:pt x="620" y="797"/>
                    <a:pt x="350" y="108"/>
                  </a:cubicBezTo>
                  <a:cubicBezTo>
                    <a:pt x="323" y="42"/>
                    <a:pt x="25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8126475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2359" y="0"/>
                  </a:moveTo>
                  <a:cubicBezTo>
                    <a:pt x="2073" y="0"/>
                    <a:pt x="1782" y="83"/>
                    <a:pt x="1517" y="175"/>
                  </a:cubicBezTo>
                  <a:cubicBezTo>
                    <a:pt x="1040" y="342"/>
                    <a:pt x="569" y="542"/>
                    <a:pt x="117" y="771"/>
                  </a:cubicBezTo>
                  <a:cubicBezTo>
                    <a:pt x="33" y="812"/>
                    <a:pt x="0" y="914"/>
                    <a:pt x="42" y="998"/>
                  </a:cubicBezTo>
                  <a:cubicBezTo>
                    <a:pt x="72" y="1057"/>
                    <a:pt x="132" y="1091"/>
                    <a:pt x="195" y="1091"/>
                  </a:cubicBezTo>
                  <a:cubicBezTo>
                    <a:pt x="220" y="1091"/>
                    <a:pt x="246" y="1086"/>
                    <a:pt x="270" y="1074"/>
                  </a:cubicBezTo>
                  <a:cubicBezTo>
                    <a:pt x="709" y="852"/>
                    <a:pt x="1165" y="658"/>
                    <a:pt x="1629" y="495"/>
                  </a:cubicBezTo>
                  <a:cubicBezTo>
                    <a:pt x="1863" y="413"/>
                    <a:pt x="2119" y="339"/>
                    <a:pt x="2358" y="339"/>
                  </a:cubicBezTo>
                  <a:cubicBezTo>
                    <a:pt x="2494" y="339"/>
                    <a:pt x="2624" y="363"/>
                    <a:pt x="2741" y="423"/>
                  </a:cubicBezTo>
                  <a:cubicBezTo>
                    <a:pt x="2909" y="510"/>
                    <a:pt x="3039" y="671"/>
                    <a:pt x="3088" y="853"/>
                  </a:cubicBezTo>
                  <a:cubicBezTo>
                    <a:pt x="3135" y="1038"/>
                    <a:pt x="3102" y="1244"/>
                    <a:pt x="2998" y="1402"/>
                  </a:cubicBezTo>
                  <a:cubicBezTo>
                    <a:pt x="2887" y="1571"/>
                    <a:pt x="2695" y="1677"/>
                    <a:pt x="2509" y="1677"/>
                  </a:cubicBezTo>
                  <a:cubicBezTo>
                    <a:pt x="2482" y="1677"/>
                    <a:pt x="2455" y="1675"/>
                    <a:pt x="2429" y="1670"/>
                  </a:cubicBezTo>
                  <a:cubicBezTo>
                    <a:pt x="2220" y="1635"/>
                    <a:pt x="2048" y="1441"/>
                    <a:pt x="2055" y="1244"/>
                  </a:cubicBezTo>
                  <a:cubicBezTo>
                    <a:pt x="2057" y="1150"/>
                    <a:pt x="2108" y="1053"/>
                    <a:pt x="2190" y="985"/>
                  </a:cubicBezTo>
                  <a:cubicBezTo>
                    <a:pt x="2252" y="935"/>
                    <a:pt x="2323" y="908"/>
                    <a:pt x="2390" y="908"/>
                  </a:cubicBezTo>
                  <a:cubicBezTo>
                    <a:pt x="2405" y="908"/>
                    <a:pt x="2419" y="909"/>
                    <a:pt x="2433" y="912"/>
                  </a:cubicBezTo>
                  <a:cubicBezTo>
                    <a:pt x="2443" y="914"/>
                    <a:pt x="2453" y="914"/>
                    <a:pt x="2462" y="914"/>
                  </a:cubicBezTo>
                  <a:cubicBezTo>
                    <a:pt x="2544" y="914"/>
                    <a:pt x="2615" y="856"/>
                    <a:pt x="2629" y="774"/>
                  </a:cubicBezTo>
                  <a:cubicBezTo>
                    <a:pt x="2645" y="681"/>
                    <a:pt x="2584" y="594"/>
                    <a:pt x="2491" y="577"/>
                  </a:cubicBezTo>
                  <a:cubicBezTo>
                    <a:pt x="2459" y="572"/>
                    <a:pt x="2426" y="569"/>
                    <a:pt x="2393" y="569"/>
                  </a:cubicBezTo>
                  <a:cubicBezTo>
                    <a:pt x="2247" y="569"/>
                    <a:pt x="2099" y="623"/>
                    <a:pt x="1976" y="723"/>
                  </a:cubicBezTo>
                  <a:cubicBezTo>
                    <a:pt x="1817" y="853"/>
                    <a:pt x="1720" y="1044"/>
                    <a:pt x="1716" y="1234"/>
                  </a:cubicBezTo>
                  <a:cubicBezTo>
                    <a:pt x="1703" y="1597"/>
                    <a:pt x="1998" y="1943"/>
                    <a:pt x="2373" y="2005"/>
                  </a:cubicBezTo>
                  <a:cubicBezTo>
                    <a:pt x="2418" y="2013"/>
                    <a:pt x="2463" y="2016"/>
                    <a:pt x="2508" y="2016"/>
                  </a:cubicBezTo>
                  <a:cubicBezTo>
                    <a:pt x="2807" y="2016"/>
                    <a:pt x="3106" y="1856"/>
                    <a:pt x="3282" y="1588"/>
                  </a:cubicBezTo>
                  <a:cubicBezTo>
                    <a:pt x="3437" y="1350"/>
                    <a:pt x="3487" y="1045"/>
                    <a:pt x="3415" y="767"/>
                  </a:cubicBezTo>
                  <a:cubicBezTo>
                    <a:pt x="3343" y="493"/>
                    <a:pt x="3149" y="252"/>
                    <a:pt x="2896" y="122"/>
                  </a:cubicBezTo>
                  <a:cubicBezTo>
                    <a:pt x="2724" y="34"/>
                    <a:pt x="2542" y="0"/>
                    <a:pt x="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7030986" y="3138345"/>
              <a:ext cx="432072" cy="335642"/>
            </a:xfrm>
            <a:custGeom>
              <a:rect b="b" l="l" r="r" t="t"/>
              <a:pathLst>
                <a:path extrusionOk="0" h="5409" w="6963">
                  <a:moveTo>
                    <a:pt x="3212" y="1"/>
                  </a:moveTo>
                  <a:cubicBezTo>
                    <a:pt x="2658" y="1"/>
                    <a:pt x="2203" y="83"/>
                    <a:pt x="1801" y="252"/>
                  </a:cubicBezTo>
                  <a:cubicBezTo>
                    <a:pt x="1155" y="522"/>
                    <a:pt x="622" y="1051"/>
                    <a:pt x="335" y="1713"/>
                  </a:cubicBezTo>
                  <a:cubicBezTo>
                    <a:pt x="321" y="1750"/>
                    <a:pt x="307" y="1787"/>
                    <a:pt x="292" y="1825"/>
                  </a:cubicBezTo>
                  <a:lnTo>
                    <a:pt x="285" y="1839"/>
                  </a:lnTo>
                  <a:cubicBezTo>
                    <a:pt x="284" y="1844"/>
                    <a:pt x="278" y="1858"/>
                    <a:pt x="276" y="1862"/>
                  </a:cubicBezTo>
                  <a:cubicBezTo>
                    <a:pt x="260" y="1907"/>
                    <a:pt x="246" y="1954"/>
                    <a:pt x="231" y="2002"/>
                  </a:cubicBezTo>
                  <a:cubicBezTo>
                    <a:pt x="0" y="2784"/>
                    <a:pt x="138" y="3653"/>
                    <a:pt x="599" y="4324"/>
                  </a:cubicBezTo>
                  <a:cubicBezTo>
                    <a:pt x="1017" y="4937"/>
                    <a:pt x="1681" y="5339"/>
                    <a:pt x="2374" y="5400"/>
                  </a:cubicBezTo>
                  <a:cubicBezTo>
                    <a:pt x="2431" y="5406"/>
                    <a:pt x="2490" y="5408"/>
                    <a:pt x="2549" y="5408"/>
                  </a:cubicBezTo>
                  <a:cubicBezTo>
                    <a:pt x="2866" y="5408"/>
                    <a:pt x="3192" y="5334"/>
                    <a:pt x="3480" y="5193"/>
                  </a:cubicBezTo>
                  <a:cubicBezTo>
                    <a:pt x="3801" y="5036"/>
                    <a:pt x="4068" y="4802"/>
                    <a:pt x="4251" y="4518"/>
                  </a:cubicBezTo>
                  <a:cubicBezTo>
                    <a:pt x="4662" y="3875"/>
                    <a:pt x="4617" y="2975"/>
                    <a:pt x="4142" y="2380"/>
                  </a:cubicBezTo>
                  <a:cubicBezTo>
                    <a:pt x="4046" y="2256"/>
                    <a:pt x="3938" y="2151"/>
                    <a:pt x="3831" y="2049"/>
                  </a:cubicBezTo>
                  <a:cubicBezTo>
                    <a:pt x="3776" y="1995"/>
                    <a:pt x="3722" y="1942"/>
                    <a:pt x="3669" y="1886"/>
                  </a:cubicBezTo>
                  <a:cubicBezTo>
                    <a:pt x="3626" y="1843"/>
                    <a:pt x="3586" y="1798"/>
                    <a:pt x="3548" y="1749"/>
                  </a:cubicBezTo>
                  <a:cubicBezTo>
                    <a:pt x="3454" y="1628"/>
                    <a:pt x="3394" y="1514"/>
                    <a:pt x="3366" y="1402"/>
                  </a:cubicBezTo>
                  <a:cubicBezTo>
                    <a:pt x="3325" y="1234"/>
                    <a:pt x="3374" y="1055"/>
                    <a:pt x="3482" y="969"/>
                  </a:cubicBezTo>
                  <a:cubicBezTo>
                    <a:pt x="3522" y="939"/>
                    <a:pt x="3576" y="923"/>
                    <a:pt x="3631" y="923"/>
                  </a:cubicBezTo>
                  <a:cubicBezTo>
                    <a:pt x="3650" y="923"/>
                    <a:pt x="3669" y="925"/>
                    <a:pt x="3688" y="929"/>
                  </a:cubicBezTo>
                  <a:cubicBezTo>
                    <a:pt x="3719" y="935"/>
                    <a:pt x="3776" y="955"/>
                    <a:pt x="3803" y="1008"/>
                  </a:cubicBezTo>
                  <a:cubicBezTo>
                    <a:pt x="3821" y="1043"/>
                    <a:pt x="3808" y="1102"/>
                    <a:pt x="3770" y="1144"/>
                  </a:cubicBezTo>
                  <a:cubicBezTo>
                    <a:pt x="3764" y="1151"/>
                    <a:pt x="3736" y="1184"/>
                    <a:pt x="3705" y="1184"/>
                  </a:cubicBezTo>
                  <a:cubicBezTo>
                    <a:pt x="3701" y="1184"/>
                    <a:pt x="3696" y="1184"/>
                    <a:pt x="3691" y="1182"/>
                  </a:cubicBezTo>
                  <a:cubicBezTo>
                    <a:pt x="3673" y="1176"/>
                    <a:pt x="3655" y="1173"/>
                    <a:pt x="3638" y="1173"/>
                  </a:cubicBezTo>
                  <a:cubicBezTo>
                    <a:pt x="3566" y="1173"/>
                    <a:pt x="3500" y="1218"/>
                    <a:pt x="3477" y="1289"/>
                  </a:cubicBezTo>
                  <a:cubicBezTo>
                    <a:pt x="3447" y="1378"/>
                    <a:pt x="3495" y="1474"/>
                    <a:pt x="3584" y="1504"/>
                  </a:cubicBezTo>
                  <a:cubicBezTo>
                    <a:pt x="3623" y="1517"/>
                    <a:pt x="3663" y="1523"/>
                    <a:pt x="3703" y="1523"/>
                  </a:cubicBezTo>
                  <a:cubicBezTo>
                    <a:pt x="3822" y="1523"/>
                    <a:pt x="3940" y="1467"/>
                    <a:pt x="4028" y="1364"/>
                  </a:cubicBezTo>
                  <a:cubicBezTo>
                    <a:pt x="4156" y="1216"/>
                    <a:pt x="4186" y="1009"/>
                    <a:pt x="4105" y="853"/>
                  </a:cubicBezTo>
                  <a:cubicBezTo>
                    <a:pt x="4039" y="724"/>
                    <a:pt x="3914" y="631"/>
                    <a:pt x="3761" y="597"/>
                  </a:cubicBezTo>
                  <a:cubicBezTo>
                    <a:pt x="3718" y="588"/>
                    <a:pt x="3674" y="583"/>
                    <a:pt x="3630" y="583"/>
                  </a:cubicBezTo>
                  <a:cubicBezTo>
                    <a:pt x="3501" y="583"/>
                    <a:pt x="3373" y="625"/>
                    <a:pt x="3274" y="703"/>
                  </a:cubicBezTo>
                  <a:cubicBezTo>
                    <a:pt x="3061" y="870"/>
                    <a:pt x="2965" y="1183"/>
                    <a:pt x="3037" y="1483"/>
                  </a:cubicBezTo>
                  <a:cubicBezTo>
                    <a:pt x="3076" y="1644"/>
                    <a:pt x="3157" y="1799"/>
                    <a:pt x="3281" y="1958"/>
                  </a:cubicBezTo>
                  <a:cubicBezTo>
                    <a:pt x="3327" y="2016"/>
                    <a:pt x="3375" y="2070"/>
                    <a:pt x="3423" y="2121"/>
                  </a:cubicBezTo>
                  <a:cubicBezTo>
                    <a:pt x="3479" y="2180"/>
                    <a:pt x="3538" y="2236"/>
                    <a:pt x="3595" y="2291"/>
                  </a:cubicBezTo>
                  <a:cubicBezTo>
                    <a:pt x="3697" y="2391"/>
                    <a:pt x="3794" y="2484"/>
                    <a:pt x="3877" y="2589"/>
                  </a:cubicBezTo>
                  <a:cubicBezTo>
                    <a:pt x="4264" y="3076"/>
                    <a:pt x="4301" y="3810"/>
                    <a:pt x="3965" y="4335"/>
                  </a:cubicBezTo>
                  <a:cubicBezTo>
                    <a:pt x="3816" y="4567"/>
                    <a:pt x="3596" y="4760"/>
                    <a:pt x="3331" y="4889"/>
                  </a:cubicBezTo>
                  <a:cubicBezTo>
                    <a:pt x="3090" y="5007"/>
                    <a:pt x="2818" y="5070"/>
                    <a:pt x="2551" y="5070"/>
                  </a:cubicBezTo>
                  <a:cubicBezTo>
                    <a:pt x="2501" y="5070"/>
                    <a:pt x="2452" y="5068"/>
                    <a:pt x="2403" y="5064"/>
                  </a:cubicBezTo>
                  <a:cubicBezTo>
                    <a:pt x="1811" y="5010"/>
                    <a:pt x="1241" y="4662"/>
                    <a:pt x="878" y="4132"/>
                  </a:cubicBezTo>
                  <a:cubicBezTo>
                    <a:pt x="475" y="3545"/>
                    <a:pt x="354" y="2784"/>
                    <a:pt x="556" y="2098"/>
                  </a:cubicBezTo>
                  <a:cubicBezTo>
                    <a:pt x="569" y="2058"/>
                    <a:pt x="581" y="2017"/>
                    <a:pt x="587" y="1998"/>
                  </a:cubicBezTo>
                  <a:cubicBezTo>
                    <a:pt x="589" y="1993"/>
                    <a:pt x="595" y="1978"/>
                    <a:pt x="597" y="1974"/>
                  </a:cubicBezTo>
                  <a:lnTo>
                    <a:pt x="606" y="1952"/>
                  </a:lnTo>
                  <a:cubicBezTo>
                    <a:pt x="623" y="1911"/>
                    <a:pt x="639" y="1869"/>
                    <a:pt x="650" y="1837"/>
                  </a:cubicBezTo>
                  <a:cubicBezTo>
                    <a:pt x="899" y="1265"/>
                    <a:pt x="1366" y="801"/>
                    <a:pt x="1932" y="565"/>
                  </a:cubicBezTo>
                  <a:cubicBezTo>
                    <a:pt x="2293" y="413"/>
                    <a:pt x="2709" y="340"/>
                    <a:pt x="3217" y="340"/>
                  </a:cubicBezTo>
                  <a:cubicBezTo>
                    <a:pt x="3353" y="340"/>
                    <a:pt x="3495" y="345"/>
                    <a:pt x="3645" y="356"/>
                  </a:cubicBezTo>
                  <a:cubicBezTo>
                    <a:pt x="4052" y="384"/>
                    <a:pt x="4651" y="455"/>
                    <a:pt x="5143" y="740"/>
                  </a:cubicBezTo>
                  <a:cubicBezTo>
                    <a:pt x="5507" y="948"/>
                    <a:pt x="5833" y="1281"/>
                    <a:pt x="6087" y="1706"/>
                  </a:cubicBezTo>
                  <a:cubicBezTo>
                    <a:pt x="6112" y="1745"/>
                    <a:pt x="6134" y="1785"/>
                    <a:pt x="6157" y="1826"/>
                  </a:cubicBezTo>
                  <a:cubicBezTo>
                    <a:pt x="6341" y="2166"/>
                    <a:pt x="6490" y="2562"/>
                    <a:pt x="6611" y="3036"/>
                  </a:cubicBezTo>
                  <a:cubicBezTo>
                    <a:pt x="6631" y="3112"/>
                    <a:pt x="6700" y="3164"/>
                    <a:pt x="6775" y="3164"/>
                  </a:cubicBezTo>
                  <a:cubicBezTo>
                    <a:pt x="6789" y="3164"/>
                    <a:pt x="6804" y="3162"/>
                    <a:pt x="6818" y="3158"/>
                  </a:cubicBezTo>
                  <a:cubicBezTo>
                    <a:pt x="6909" y="3136"/>
                    <a:pt x="6963" y="3043"/>
                    <a:pt x="6940" y="2953"/>
                  </a:cubicBezTo>
                  <a:cubicBezTo>
                    <a:pt x="6811" y="2450"/>
                    <a:pt x="6653" y="2029"/>
                    <a:pt x="6452" y="1659"/>
                  </a:cubicBezTo>
                  <a:cubicBezTo>
                    <a:pt x="6426" y="1613"/>
                    <a:pt x="6400" y="1567"/>
                    <a:pt x="6375" y="1529"/>
                  </a:cubicBezTo>
                  <a:cubicBezTo>
                    <a:pt x="6095" y="1057"/>
                    <a:pt x="5726" y="683"/>
                    <a:pt x="5312" y="446"/>
                  </a:cubicBezTo>
                  <a:cubicBezTo>
                    <a:pt x="4759" y="126"/>
                    <a:pt x="4109" y="48"/>
                    <a:pt x="3667" y="18"/>
                  </a:cubicBezTo>
                  <a:cubicBezTo>
                    <a:pt x="3508" y="7"/>
                    <a:pt x="3356" y="1"/>
                    <a:pt x="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7230549" y="3339956"/>
              <a:ext cx="226988" cy="121685"/>
            </a:xfrm>
            <a:custGeom>
              <a:rect b="b" l="l" r="r" t="t"/>
              <a:pathLst>
                <a:path extrusionOk="0" h="1961" w="3658">
                  <a:moveTo>
                    <a:pt x="2611" y="0"/>
                  </a:moveTo>
                  <a:cubicBezTo>
                    <a:pt x="2259" y="0"/>
                    <a:pt x="1882" y="169"/>
                    <a:pt x="1540" y="488"/>
                  </a:cubicBezTo>
                  <a:cubicBezTo>
                    <a:pt x="1404" y="613"/>
                    <a:pt x="1281" y="751"/>
                    <a:pt x="1162" y="883"/>
                  </a:cubicBezTo>
                  <a:cubicBezTo>
                    <a:pt x="989" y="1077"/>
                    <a:pt x="826" y="1259"/>
                    <a:pt x="632" y="1403"/>
                  </a:cubicBezTo>
                  <a:cubicBezTo>
                    <a:pt x="485" y="1513"/>
                    <a:pt x="317" y="1592"/>
                    <a:pt x="157" y="1625"/>
                  </a:cubicBezTo>
                  <a:cubicBezTo>
                    <a:pt x="122" y="1631"/>
                    <a:pt x="86" y="1653"/>
                    <a:pt x="63" y="1680"/>
                  </a:cubicBezTo>
                  <a:cubicBezTo>
                    <a:pt x="1" y="1750"/>
                    <a:pt x="7" y="1856"/>
                    <a:pt x="77" y="1918"/>
                  </a:cubicBezTo>
                  <a:cubicBezTo>
                    <a:pt x="109" y="1947"/>
                    <a:pt x="150" y="1960"/>
                    <a:pt x="189" y="1960"/>
                  </a:cubicBezTo>
                  <a:cubicBezTo>
                    <a:pt x="204" y="1960"/>
                    <a:pt x="220" y="1959"/>
                    <a:pt x="235" y="1955"/>
                  </a:cubicBezTo>
                  <a:cubicBezTo>
                    <a:pt x="439" y="1911"/>
                    <a:pt x="652" y="1812"/>
                    <a:pt x="836" y="1674"/>
                  </a:cubicBezTo>
                  <a:cubicBezTo>
                    <a:pt x="1056" y="1509"/>
                    <a:pt x="1238" y="1307"/>
                    <a:pt x="1414" y="1110"/>
                  </a:cubicBezTo>
                  <a:cubicBezTo>
                    <a:pt x="1534" y="977"/>
                    <a:pt x="1647" y="852"/>
                    <a:pt x="1770" y="736"/>
                  </a:cubicBezTo>
                  <a:cubicBezTo>
                    <a:pt x="1910" y="606"/>
                    <a:pt x="2244" y="338"/>
                    <a:pt x="2608" y="338"/>
                  </a:cubicBezTo>
                  <a:cubicBezTo>
                    <a:pt x="2670" y="338"/>
                    <a:pt x="2732" y="346"/>
                    <a:pt x="2795" y="364"/>
                  </a:cubicBezTo>
                  <a:cubicBezTo>
                    <a:pt x="2986" y="417"/>
                    <a:pt x="3152" y="564"/>
                    <a:pt x="3228" y="749"/>
                  </a:cubicBezTo>
                  <a:cubicBezTo>
                    <a:pt x="3304" y="933"/>
                    <a:pt x="3289" y="1155"/>
                    <a:pt x="3190" y="1327"/>
                  </a:cubicBezTo>
                  <a:cubicBezTo>
                    <a:pt x="3112" y="1465"/>
                    <a:pt x="2984" y="1565"/>
                    <a:pt x="2845" y="1595"/>
                  </a:cubicBezTo>
                  <a:cubicBezTo>
                    <a:pt x="2816" y="1602"/>
                    <a:pt x="2787" y="1605"/>
                    <a:pt x="2757" y="1605"/>
                  </a:cubicBezTo>
                  <a:cubicBezTo>
                    <a:pt x="2646" y="1605"/>
                    <a:pt x="2538" y="1560"/>
                    <a:pt x="2471" y="1483"/>
                  </a:cubicBezTo>
                  <a:cubicBezTo>
                    <a:pt x="2388" y="1388"/>
                    <a:pt x="2376" y="1238"/>
                    <a:pt x="2443" y="1142"/>
                  </a:cubicBezTo>
                  <a:cubicBezTo>
                    <a:pt x="2483" y="1084"/>
                    <a:pt x="2559" y="1050"/>
                    <a:pt x="2630" y="1050"/>
                  </a:cubicBezTo>
                  <a:cubicBezTo>
                    <a:pt x="2666" y="1050"/>
                    <a:pt x="2701" y="1059"/>
                    <a:pt x="2730" y="1078"/>
                  </a:cubicBezTo>
                  <a:cubicBezTo>
                    <a:pt x="2759" y="1098"/>
                    <a:pt x="2792" y="1107"/>
                    <a:pt x="2824" y="1107"/>
                  </a:cubicBezTo>
                  <a:cubicBezTo>
                    <a:pt x="2879" y="1107"/>
                    <a:pt x="2933" y="1081"/>
                    <a:pt x="2966" y="1033"/>
                  </a:cubicBezTo>
                  <a:cubicBezTo>
                    <a:pt x="3018" y="955"/>
                    <a:pt x="2998" y="849"/>
                    <a:pt x="2920" y="797"/>
                  </a:cubicBezTo>
                  <a:cubicBezTo>
                    <a:pt x="2834" y="740"/>
                    <a:pt x="2733" y="712"/>
                    <a:pt x="2631" y="712"/>
                  </a:cubicBezTo>
                  <a:cubicBezTo>
                    <a:pt x="2452" y="712"/>
                    <a:pt x="2270" y="796"/>
                    <a:pt x="2164" y="949"/>
                  </a:cubicBezTo>
                  <a:cubicBezTo>
                    <a:pt x="2011" y="1169"/>
                    <a:pt x="2032" y="1495"/>
                    <a:pt x="2216" y="1706"/>
                  </a:cubicBezTo>
                  <a:cubicBezTo>
                    <a:pt x="2348" y="1858"/>
                    <a:pt x="2548" y="1944"/>
                    <a:pt x="2755" y="1944"/>
                  </a:cubicBezTo>
                  <a:cubicBezTo>
                    <a:pt x="2809" y="1944"/>
                    <a:pt x="2864" y="1938"/>
                    <a:pt x="2918" y="1925"/>
                  </a:cubicBezTo>
                  <a:cubicBezTo>
                    <a:pt x="3149" y="1876"/>
                    <a:pt x="3360" y="1715"/>
                    <a:pt x="3485" y="1496"/>
                  </a:cubicBezTo>
                  <a:cubicBezTo>
                    <a:pt x="3636" y="1231"/>
                    <a:pt x="3658" y="904"/>
                    <a:pt x="3542" y="620"/>
                  </a:cubicBezTo>
                  <a:cubicBezTo>
                    <a:pt x="3427" y="340"/>
                    <a:pt x="3176" y="117"/>
                    <a:pt x="2886" y="37"/>
                  </a:cubicBezTo>
                  <a:cubicBezTo>
                    <a:pt x="2797" y="12"/>
                    <a:pt x="2704" y="0"/>
                    <a:pt x="2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7117302" y="3240547"/>
              <a:ext cx="152091" cy="162267"/>
            </a:xfrm>
            <a:custGeom>
              <a:rect b="b" l="l" r="r" t="t"/>
              <a:pathLst>
                <a:path extrusionOk="0" h="2615" w="2451">
                  <a:moveTo>
                    <a:pt x="1670" y="0"/>
                  </a:moveTo>
                  <a:cubicBezTo>
                    <a:pt x="1576" y="0"/>
                    <a:pt x="1481" y="8"/>
                    <a:pt x="1387" y="22"/>
                  </a:cubicBezTo>
                  <a:cubicBezTo>
                    <a:pt x="997" y="76"/>
                    <a:pt x="657" y="249"/>
                    <a:pt x="427" y="507"/>
                  </a:cubicBezTo>
                  <a:cubicBezTo>
                    <a:pt x="73" y="902"/>
                    <a:pt x="1" y="1520"/>
                    <a:pt x="253" y="1977"/>
                  </a:cubicBezTo>
                  <a:cubicBezTo>
                    <a:pt x="465" y="2368"/>
                    <a:pt x="902" y="2614"/>
                    <a:pt x="1340" y="2614"/>
                  </a:cubicBezTo>
                  <a:lnTo>
                    <a:pt x="1340" y="2613"/>
                  </a:lnTo>
                  <a:cubicBezTo>
                    <a:pt x="1428" y="2613"/>
                    <a:pt x="1517" y="2603"/>
                    <a:pt x="1604" y="2583"/>
                  </a:cubicBezTo>
                  <a:cubicBezTo>
                    <a:pt x="1922" y="2506"/>
                    <a:pt x="2186" y="2295"/>
                    <a:pt x="2312" y="2021"/>
                  </a:cubicBezTo>
                  <a:cubicBezTo>
                    <a:pt x="2451" y="1714"/>
                    <a:pt x="2392" y="1337"/>
                    <a:pt x="2168" y="1107"/>
                  </a:cubicBezTo>
                  <a:cubicBezTo>
                    <a:pt x="2032" y="968"/>
                    <a:pt x="1841" y="896"/>
                    <a:pt x="1653" y="896"/>
                  </a:cubicBezTo>
                  <a:cubicBezTo>
                    <a:pt x="1500" y="896"/>
                    <a:pt x="1348" y="944"/>
                    <a:pt x="1231" y="1042"/>
                  </a:cubicBezTo>
                  <a:cubicBezTo>
                    <a:pt x="1092" y="1159"/>
                    <a:pt x="1012" y="1343"/>
                    <a:pt x="1014" y="1535"/>
                  </a:cubicBezTo>
                  <a:cubicBezTo>
                    <a:pt x="1018" y="1718"/>
                    <a:pt x="1094" y="1883"/>
                    <a:pt x="1228" y="1987"/>
                  </a:cubicBezTo>
                  <a:cubicBezTo>
                    <a:pt x="1259" y="2011"/>
                    <a:pt x="1296" y="2023"/>
                    <a:pt x="1332" y="2023"/>
                  </a:cubicBezTo>
                  <a:cubicBezTo>
                    <a:pt x="1382" y="2023"/>
                    <a:pt x="1432" y="2001"/>
                    <a:pt x="1465" y="1959"/>
                  </a:cubicBezTo>
                  <a:cubicBezTo>
                    <a:pt x="1524" y="1885"/>
                    <a:pt x="1510" y="1778"/>
                    <a:pt x="1437" y="1720"/>
                  </a:cubicBezTo>
                  <a:cubicBezTo>
                    <a:pt x="1385" y="1680"/>
                    <a:pt x="1354" y="1610"/>
                    <a:pt x="1353" y="1530"/>
                  </a:cubicBezTo>
                  <a:cubicBezTo>
                    <a:pt x="1352" y="1440"/>
                    <a:pt x="1388" y="1352"/>
                    <a:pt x="1448" y="1302"/>
                  </a:cubicBezTo>
                  <a:cubicBezTo>
                    <a:pt x="1503" y="1257"/>
                    <a:pt x="1576" y="1235"/>
                    <a:pt x="1652" y="1235"/>
                  </a:cubicBezTo>
                  <a:cubicBezTo>
                    <a:pt x="1751" y="1235"/>
                    <a:pt x="1855" y="1272"/>
                    <a:pt x="1925" y="1343"/>
                  </a:cubicBezTo>
                  <a:cubicBezTo>
                    <a:pt x="2052" y="1474"/>
                    <a:pt x="2084" y="1700"/>
                    <a:pt x="2003" y="1881"/>
                  </a:cubicBezTo>
                  <a:cubicBezTo>
                    <a:pt x="1921" y="2062"/>
                    <a:pt x="1742" y="2201"/>
                    <a:pt x="1524" y="2253"/>
                  </a:cubicBezTo>
                  <a:cubicBezTo>
                    <a:pt x="1464" y="2267"/>
                    <a:pt x="1402" y="2274"/>
                    <a:pt x="1340" y="2274"/>
                  </a:cubicBezTo>
                  <a:cubicBezTo>
                    <a:pt x="1026" y="2274"/>
                    <a:pt x="702" y="2094"/>
                    <a:pt x="550" y="1813"/>
                  </a:cubicBezTo>
                  <a:cubicBezTo>
                    <a:pt x="364" y="1478"/>
                    <a:pt x="419" y="1024"/>
                    <a:pt x="680" y="733"/>
                  </a:cubicBezTo>
                  <a:cubicBezTo>
                    <a:pt x="856" y="534"/>
                    <a:pt x="1124" y="400"/>
                    <a:pt x="1436" y="356"/>
                  </a:cubicBezTo>
                  <a:cubicBezTo>
                    <a:pt x="1513" y="345"/>
                    <a:pt x="1590" y="339"/>
                    <a:pt x="1667" y="339"/>
                  </a:cubicBezTo>
                  <a:cubicBezTo>
                    <a:pt x="1775" y="339"/>
                    <a:pt x="1883" y="350"/>
                    <a:pt x="1989" y="372"/>
                  </a:cubicBezTo>
                  <a:cubicBezTo>
                    <a:pt x="2001" y="375"/>
                    <a:pt x="2013" y="376"/>
                    <a:pt x="2024" y="376"/>
                  </a:cubicBezTo>
                  <a:cubicBezTo>
                    <a:pt x="2102" y="376"/>
                    <a:pt x="2173" y="321"/>
                    <a:pt x="2189" y="241"/>
                  </a:cubicBezTo>
                  <a:cubicBezTo>
                    <a:pt x="2209" y="149"/>
                    <a:pt x="2150" y="59"/>
                    <a:pt x="2058" y="40"/>
                  </a:cubicBezTo>
                  <a:cubicBezTo>
                    <a:pt x="1930" y="14"/>
                    <a:pt x="1800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1"/>
            <p:cNvSpPr/>
            <p:nvPr/>
          </p:nvSpPr>
          <p:spPr>
            <a:xfrm>
              <a:off x="7377491" y="3092426"/>
              <a:ext cx="87060" cy="264157"/>
            </a:xfrm>
            <a:custGeom>
              <a:rect b="b" l="l" r="r" t="t"/>
              <a:pathLst>
                <a:path extrusionOk="0" h="4257" w="1403">
                  <a:moveTo>
                    <a:pt x="750" y="0"/>
                  </a:moveTo>
                  <a:cubicBezTo>
                    <a:pt x="728" y="0"/>
                    <a:pt x="706" y="1"/>
                    <a:pt x="684" y="4"/>
                  </a:cubicBezTo>
                  <a:cubicBezTo>
                    <a:pt x="389" y="39"/>
                    <a:pt x="130" y="288"/>
                    <a:pt x="57" y="611"/>
                  </a:cubicBezTo>
                  <a:cubicBezTo>
                    <a:pt x="0" y="856"/>
                    <a:pt x="40" y="1130"/>
                    <a:pt x="174" y="1421"/>
                  </a:cubicBezTo>
                  <a:cubicBezTo>
                    <a:pt x="245" y="1575"/>
                    <a:pt x="333" y="1717"/>
                    <a:pt x="418" y="1854"/>
                  </a:cubicBezTo>
                  <a:cubicBezTo>
                    <a:pt x="461" y="1922"/>
                    <a:pt x="504" y="1991"/>
                    <a:pt x="544" y="2060"/>
                  </a:cubicBezTo>
                  <a:cubicBezTo>
                    <a:pt x="893" y="2664"/>
                    <a:pt x="1060" y="3380"/>
                    <a:pt x="1017" y="4077"/>
                  </a:cubicBezTo>
                  <a:cubicBezTo>
                    <a:pt x="1010" y="4169"/>
                    <a:pt x="1082" y="4251"/>
                    <a:pt x="1175" y="4256"/>
                  </a:cubicBezTo>
                  <a:lnTo>
                    <a:pt x="1186" y="4256"/>
                  </a:lnTo>
                  <a:cubicBezTo>
                    <a:pt x="1275" y="4256"/>
                    <a:pt x="1349" y="4188"/>
                    <a:pt x="1355" y="4098"/>
                  </a:cubicBezTo>
                  <a:cubicBezTo>
                    <a:pt x="1403" y="3335"/>
                    <a:pt x="1219" y="2551"/>
                    <a:pt x="837" y="1890"/>
                  </a:cubicBezTo>
                  <a:cubicBezTo>
                    <a:pt x="796" y="1818"/>
                    <a:pt x="750" y="1747"/>
                    <a:pt x="706" y="1675"/>
                  </a:cubicBezTo>
                  <a:cubicBezTo>
                    <a:pt x="623" y="1541"/>
                    <a:pt x="544" y="1414"/>
                    <a:pt x="482" y="1280"/>
                  </a:cubicBezTo>
                  <a:cubicBezTo>
                    <a:pt x="411" y="1126"/>
                    <a:pt x="338" y="899"/>
                    <a:pt x="387" y="687"/>
                  </a:cubicBezTo>
                  <a:cubicBezTo>
                    <a:pt x="423" y="531"/>
                    <a:pt x="550" y="361"/>
                    <a:pt x="723" y="341"/>
                  </a:cubicBezTo>
                  <a:cubicBezTo>
                    <a:pt x="731" y="340"/>
                    <a:pt x="739" y="339"/>
                    <a:pt x="748" y="339"/>
                  </a:cubicBezTo>
                  <a:cubicBezTo>
                    <a:pt x="814" y="339"/>
                    <a:pt x="888" y="371"/>
                    <a:pt x="940" y="422"/>
                  </a:cubicBezTo>
                  <a:cubicBezTo>
                    <a:pt x="967" y="449"/>
                    <a:pt x="1012" y="505"/>
                    <a:pt x="1005" y="574"/>
                  </a:cubicBezTo>
                  <a:cubicBezTo>
                    <a:pt x="998" y="629"/>
                    <a:pt x="939" y="674"/>
                    <a:pt x="883" y="690"/>
                  </a:cubicBezTo>
                  <a:cubicBezTo>
                    <a:pt x="873" y="693"/>
                    <a:pt x="854" y="698"/>
                    <a:pt x="833" y="698"/>
                  </a:cubicBezTo>
                  <a:cubicBezTo>
                    <a:pt x="810" y="698"/>
                    <a:pt x="786" y="692"/>
                    <a:pt x="771" y="673"/>
                  </a:cubicBezTo>
                  <a:cubicBezTo>
                    <a:pt x="737" y="631"/>
                    <a:pt x="688" y="609"/>
                    <a:pt x="638" y="609"/>
                  </a:cubicBezTo>
                  <a:cubicBezTo>
                    <a:pt x="601" y="609"/>
                    <a:pt x="564" y="621"/>
                    <a:pt x="533" y="646"/>
                  </a:cubicBezTo>
                  <a:cubicBezTo>
                    <a:pt x="460" y="704"/>
                    <a:pt x="448" y="811"/>
                    <a:pt x="506" y="883"/>
                  </a:cubicBezTo>
                  <a:cubicBezTo>
                    <a:pt x="585" y="983"/>
                    <a:pt x="703" y="1036"/>
                    <a:pt x="834" y="1036"/>
                  </a:cubicBezTo>
                  <a:cubicBezTo>
                    <a:pt x="881" y="1036"/>
                    <a:pt x="929" y="1029"/>
                    <a:pt x="978" y="1015"/>
                  </a:cubicBezTo>
                  <a:cubicBezTo>
                    <a:pt x="1175" y="958"/>
                    <a:pt x="1321" y="795"/>
                    <a:pt x="1341" y="610"/>
                  </a:cubicBezTo>
                  <a:cubicBezTo>
                    <a:pt x="1357" y="456"/>
                    <a:pt x="1299" y="300"/>
                    <a:pt x="1179" y="181"/>
                  </a:cubicBezTo>
                  <a:cubicBezTo>
                    <a:pt x="1062" y="66"/>
                    <a:pt x="906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1"/>
            <p:cNvSpPr/>
            <p:nvPr/>
          </p:nvSpPr>
          <p:spPr>
            <a:xfrm>
              <a:off x="7314507" y="3210141"/>
              <a:ext cx="114859" cy="56095"/>
            </a:xfrm>
            <a:custGeom>
              <a:rect b="b" l="l" r="r" t="t"/>
              <a:pathLst>
                <a:path extrusionOk="0" h="904" w="1851">
                  <a:moveTo>
                    <a:pt x="854" y="0"/>
                  </a:moveTo>
                  <a:cubicBezTo>
                    <a:pt x="805" y="0"/>
                    <a:pt x="756" y="3"/>
                    <a:pt x="708" y="8"/>
                  </a:cubicBezTo>
                  <a:cubicBezTo>
                    <a:pt x="495" y="27"/>
                    <a:pt x="327" y="97"/>
                    <a:pt x="206" y="217"/>
                  </a:cubicBezTo>
                  <a:cubicBezTo>
                    <a:pt x="39" y="383"/>
                    <a:pt x="0" y="645"/>
                    <a:pt x="116" y="826"/>
                  </a:cubicBezTo>
                  <a:cubicBezTo>
                    <a:pt x="148" y="877"/>
                    <a:pt x="203" y="904"/>
                    <a:pt x="259" y="904"/>
                  </a:cubicBezTo>
                  <a:cubicBezTo>
                    <a:pt x="291" y="904"/>
                    <a:pt x="322" y="895"/>
                    <a:pt x="351" y="877"/>
                  </a:cubicBezTo>
                  <a:cubicBezTo>
                    <a:pt x="429" y="827"/>
                    <a:pt x="452" y="722"/>
                    <a:pt x="401" y="643"/>
                  </a:cubicBezTo>
                  <a:cubicBezTo>
                    <a:pt x="372" y="597"/>
                    <a:pt x="392" y="510"/>
                    <a:pt x="444" y="458"/>
                  </a:cubicBezTo>
                  <a:cubicBezTo>
                    <a:pt x="524" y="380"/>
                    <a:pt x="648" y="354"/>
                    <a:pt x="740" y="345"/>
                  </a:cubicBezTo>
                  <a:cubicBezTo>
                    <a:pt x="777" y="341"/>
                    <a:pt x="814" y="339"/>
                    <a:pt x="851" y="339"/>
                  </a:cubicBezTo>
                  <a:cubicBezTo>
                    <a:pt x="1106" y="339"/>
                    <a:pt x="1356" y="428"/>
                    <a:pt x="1553" y="589"/>
                  </a:cubicBezTo>
                  <a:cubicBezTo>
                    <a:pt x="1584" y="615"/>
                    <a:pt x="1622" y="628"/>
                    <a:pt x="1660" y="628"/>
                  </a:cubicBezTo>
                  <a:cubicBezTo>
                    <a:pt x="1709" y="628"/>
                    <a:pt x="1758" y="607"/>
                    <a:pt x="1791" y="566"/>
                  </a:cubicBezTo>
                  <a:cubicBezTo>
                    <a:pt x="1850" y="494"/>
                    <a:pt x="1840" y="387"/>
                    <a:pt x="1768" y="328"/>
                  </a:cubicBezTo>
                  <a:cubicBezTo>
                    <a:pt x="1512" y="116"/>
                    <a:pt x="1185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1"/>
            <p:cNvSpPr/>
            <p:nvPr/>
          </p:nvSpPr>
          <p:spPr>
            <a:xfrm>
              <a:off x="6945786" y="3198475"/>
              <a:ext cx="124539" cy="82158"/>
            </a:xfrm>
            <a:custGeom>
              <a:rect b="b" l="l" r="r" t="t"/>
              <a:pathLst>
                <a:path extrusionOk="0" h="1324" w="2007">
                  <a:moveTo>
                    <a:pt x="450" y="1"/>
                  </a:moveTo>
                  <a:cubicBezTo>
                    <a:pt x="422" y="1"/>
                    <a:pt x="394" y="8"/>
                    <a:pt x="368" y="22"/>
                  </a:cubicBezTo>
                  <a:cubicBezTo>
                    <a:pt x="118" y="158"/>
                    <a:pt x="0" y="491"/>
                    <a:pt x="103" y="778"/>
                  </a:cubicBezTo>
                  <a:cubicBezTo>
                    <a:pt x="188" y="1016"/>
                    <a:pt x="402" y="1205"/>
                    <a:pt x="675" y="1282"/>
                  </a:cubicBezTo>
                  <a:cubicBezTo>
                    <a:pt x="773" y="1310"/>
                    <a:pt x="878" y="1324"/>
                    <a:pt x="990" y="1324"/>
                  </a:cubicBezTo>
                  <a:lnTo>
                    <a:pt x="990" y="1322"/>
                  </a:lnTo>
                  <a:cubicBezTo>
                    <a:pt x="1112" y="1322"/>
                    <a:pt x="1243" y="1307"/>
                    <a:pt x="1385" y="1274"/>
                  </a:cubicBezTo>
                  <a:cubicBezTo>
                    <a:pt x="1554" y="1234"/>
                    <a:pt x="1724" y="1173"/>
                    <a:pt x="1886" y="1093"/>
                  </a:cubicBezTo>
                  <a:cubicBezTo>
                    <a:pt x="1971" y="1052"/>
                    <a:pt x="2006" y="951"/>
                    <a:pt x="1966" y="867"/>
                  </a:cubicBezTo>
                  <a:cubicBezTo>
                    <a:pt x="1936" y="807"/>
                    <a:pt x="1875" y="772"/>
                    <a:pt x="1813" y="772"/>
                  </a:cubicBezTo>
                  <a:cubicBezTo>
                    <a:pt x="1788" y="772"/>
                    <a:pt x="1762" y="778"/>
                    <a:pt x="1738" y="789"/>
                  </a:cubicBezTo>
                  <a:cubicBezTo>
                    <a:pt x="1597" y="858"/>
                    <a:pt x="1453" y="910"/>
                    <a:pt x="1308" y="944"/>
                  </a:cubicBezTo>
                  <a:cubicBezTo>
                    <a:pt x="1192" y="971"/>
                    <a:pt x="1087" y="984"/>
                    <a:pt x="991" y="984"/>
                  </a:cubicBezTo>
                  <a:cubicBezTo>
                    <a:pt x="910" y="984"/>
                    <a:pt x="836" y="974"/>
                    <a:pt x="768" y="955"/>
                  </a:cubicBezTo>
                  <a:cubicBezTo>
                    <a:pt x="602" y="909"/>
                    <a:pt x="469" y="797"/>
                    <a:pt x="422" y="664"/>
                  </a:cubicBezTo>
                  <a:cubicBezTo>
                    <a:pt x="377" y="536"/>
                    <a:pt x="428" y="374"/>
                    <a:pt x="530" y="319"/>
                  </a:cubicBezTo>
                  <a:cubicBezTo>
                    <a:pt x="613" y="274"/>
                    <a:pt x="642" y="171"/>
                    <a:pt x="598" y="88"/>
                  </a:cubicBezTo>
                  <a:cubicBezTo>
                    <a:pt x="567" y="33"/>
                    <a:pt x="510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1"/>
            <p:cNvSpPr/>
            <p:nvPr/>
          </p:nvSpPr>
          <p:spPr>
            <a:xfrm>
              <a:off x="674547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5109" y="1"/>
                  </a:moveTo>
                  <a:cubicBezTo>
                    <a:pt x="5042" y="1"/>
                    <a:pt x="4978" y="41"/>
                    <a:pt x="4952" y="108"/>
                  </a:cubicBezTo>
                  <a:cubicBezTo>
                    <a:pt x="4682" y="796"/>
                    <a:pt x="4403" y="1507"/>
                    <a:pt x="3964" y="2108"/>
                  </a:cubicBezTo>
                  <a:cubicBezTo>
                    <a:pt x="3486" y="2762"/>
                    <a:pt x="2872" y="3183"/>
                    <a:pt x="2236" y="3293"/>
                  </a:cubicBezTo>
                  <a:cubicBezTo>
                    <a:pt x="2127" y="3312"/>
                    <a:pt x="2018" y="3321"/>
                    <a:pt x="1911" y="3321"/>
                  </a:cubicBezTo>
                  <a:cubicBezTo>
                    <a:pt x="1731" y="3321"/>
                    <a:pt x="1556" y="3294"/>
                    <a:pt x="1397" y="3241"/>
                  </a:cubicBezTo>
                  <a:cubicBezTo>
                    <a:pt x="964" y="3096"/>
                    <a:pt x="607" y="2729"/>
                    <a:pt x="486" y="2305"/>
                  </a:cubicBezTo>
                  <a:cubicBezTo>
                    <a:pt x="363" y="1871"/>
                    <a:pt x="487" y="1371"/>
                    <a:pt x="798" y="1061"/>
                  </a:cubicBezTo>
                  <a:cubicBezTo>
                    <a:pt x="1017" y="841"/>
                    <a:pt x="1328" y="720"/>
                    <a:pt x="1634" y="720"/>
                  </a:cubicBezTo>
                  <a:cubicBezTo>
                    <a:pt x="1767" y="720"/>
                    <a:pt x="1900" y="743"/>
                    <a:pt x="2024" y="791"/>
                  </a:cubicBezTo>
                  <a:cubicBezTo>
                    <a:pt x="2327" y="907"/>
                    <a:pt x="2557" y="1161"/>
                    <a:pt x="2627" y="1452"/>
                  </a:cubicBezTo>
                  <a:cubicBezTo>
                    <a:pt x="2697" y="1748"/>
                    <a:pt x="2582" y="2084"/>
                    <a:pt x="2350" y="2250"/>
                  </a:cubicBezTo>
                  <a:cubicBezTo>
                    <a:pt x="2241" y="2329"/>
                    <a:pt x="2106" y="2368"/>
                    <a:pt x="1972" y="2368"/>
                  </a:cubicBezTo>
                  <a:cubicBezTo>
                    <a:pt x="1818" y="2368"/>
                    <a:pt x="1666" y="2316"/>
                    <a:pt x="1559" y="2213"/>
                  </a:cubicBezTo>
                  <a:cubicBezTo>
                    <a:pt x="1430" y="2088"/>
                    <a:pt x="1377" y="1898"/>
                    <a:pt x="1428" y="1750"/>
                  </a:cubicBezTo>
                  <a:cubicBezTo>
                    <a:pt x="1471" y="1626"/>
                    <a:pt x="1599" y="1535"/>
                    <a:pt x="1720" y="1535"/>
                  </a:cubicBezTo>
                  <a:cubicBezTo>
                    <a:pt x="1739" y="1535"/>
                    <a:pt x="1759" y="1537"/>
                    <a:pt x="1777" y="1543"/>
                  </a:cubicBezTo>
                  <a:cubicBezTo>
                    <a:pt x="1838" y="1558"/>
                    <a:pt x="1894" y="1613"/>
                    <a:pt x="1922" y="1683"/>
                  </a:cubicBezTo>
                  <a:cubicBezTo>
                    <a:pt x="1933" y="1711"/>
                    <a:pt x="1956" y="1783"/>
                    <a:pt x="1919" y="1843"/>
                  </a:cubicBezTo>
                  <a:cubicBezTo>
                    <a:pt x="1870" y="1923"/>
                    <a:pt x="1895" y="2027"/>
                    <a:pt x="1975" y="2076"/>
                  </a:cubicBezTo>
                  <a:cubicBezTo>
                    <a:pt x="2003" y="2093"/>
                    <a:pt x="2034" y="2101"/>
                    <a:pt x="2064" y="2101"/>
                  </a:cubicBezTo>
                  <a:cubicBezTo>
                    <a:pt x="2121" y="2101"/>
                    <a:pt x="2176" y="2072"/>
                    <a:pt x="2208" y="2021"/>
                  </a:cubicBezTo>
                  <a:cubicBezTo>
                    <a:pt x="2290" y="1885"/>
                    <a:pt x="2301" y="1717"/>
                    <a:pt x="2236" y="1557"/>
                  </a:cubicBezTo>
                  <a:cubicBezTo>
                    <a:pt x="2168" y="1387"/>
                    <a:pt x="2029" y="1259"/>
                    <a:pt x="1864" y="1215"/>
                  </a:cubicBezTo>
                  <a:cubicBezTo>
                    <a:pt x="1818" y="1203"/>
                    <a:pt x="1771" y="1197"/>
                    <a:pt x="1724" y="1197"/>
                  </a:cubicBezTo>
                  <a:cubicBezTo>
                    <a:pt x="1462" y="1197"/>
                    <a:pt x="1199" y="1376"/>
                    <a:pt x="1108" y="1640"/>
                  </a:cubicBezTo>
                  <a:cubicBezTo>
                    <a:pt x="1013" y="1912"/>
                    <a:pt x="1100" y="2241"/>
                    <a:pt x="1324" y="2457"/>
                  </a:cubicBezTo>
                  <a:cubicBezTo>
                    <a:pt x="1497" y="2623"/>
                    <a:pt x="1734" y="2708"/>
                    <a:pt x="1974" y="2708"/>
                  </a:cubicBezTo>
                  <a:cubicBezTo>
                    <a:pt x="2176" y="2708"/>
                    <a:pt x="2380" y="2648"/>
                    <a:pt x="2549" y="2526"/>
                  </a:cubicBezTo>
                  <a:cubicBezTo>
                    <a:pt x="2892" y="2278"/>
                    <a:pt x="3059" y="1805"/>
                    <a:pt x="2957" y="1374"/>
                  </a:cubicBezTo>
                  <a:cubicBezTo>
                    <a:pt x="2861" y="975"/>
                    <a:pt x="2550" y="632"/>
                    <a:pt x="2146" y="475"/>
                  </a:cubicBezTo>
                  <a:cubicBezTo>
                    <a:pt x="1985" y="413"/>
                    <a:pt x="1813" y="383"/>
                    <a:pt x="1640" y="383"/>
                  </a:cubicBezTo>
                  <a:cubicBezTo>
                    <a:pt x="1244" y="383"/>
                    <a:pt x="842" y="539"/>
                    <a:pt x="558" y="823"/>
                  </a:cubicBezTo>
                  <a:cubicBezTo>
                    <a:pt x="158" y="1223"/>
                    <a:pt x="1" y="1841"/>
                    <a:pt x="160" y="2398"/>
                  </a:cubicBezTo>
                  <a:cubicBezTo>
                    <a:pt x="313" y="2935"/>
                    <a:pt x="746" y="3381"/>
                    <a:pt x="1289" y="3563"/>
                  </a:cubicBezTo>
                  <a:cubicBezTo>
                    <a:pt x="1485" y="3629"/>
                    <a:pt x="1695" y="3661"/>
                    <a:pt x="1912" y="3661"/>
                  </a:cubicBezTo>
                  <a:lnTo>
                    <a:pt x="1912" y="3660"/>
                  </a:lnTo>
                  <a:cubicBezTo>
                    <a:pt x="2037" y="3660"/>
                    <a:pt x="2165" y="3649"/>
                    <a:pt x="2293" y="3627"/>
                  </a:cubicBezTo>
                  <a:cubicBezTo>
                    <a:pt x="3017" y="3502"/>
                    <a:pt x="3708" y="3033"/>
                    <a:pt x="4238" y="2308"/>
                  </a:cubicBezTo>
                  <a:cubicBezTo>
                    <a:pt x="4702" y="1671"/>
                    <a:pt x="4989" y="940"/>
                    <a:pt x="5267" y="232"/>
                  </a:cubicBezTo>
                  <a:cubicBezTo>
                    <a:pt x="5301" y="145"/>
                    <a:pt x="5259" y="46"/>
                    <a:pt x="5171" y="12"/>
                  </a:cubicBezTo>
                  <a:cubicBezTo>
                    <a:pt x="5151" y="4"/>
                    <a:pt x="5130" y="1"/>
                    <a:pt x="5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1"/>
            <p:cNvSpPr/>
            <p:nvPr/>
          </p:nvSpPr>
          <p:spPr>
            <a:xfrm>
              <a:off x="6577686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1128" y="0"/>
                  </a:moveTo>
                  <a:cubicBezTo>
                    <a:pt x="945" y="0"/>
                    <a:pt x="763" y="34"/>
                    <a:pt x="592" y="122"/>
                  </a:cubicBezTo>
                  <a:cubicBezTo>
                    <a:pt x="339" y="252"/>
                    <a:pt x="144" y="493"/>
                    <a:pt x="71" y="770"/>
                  </a:cubicBezTo>
                  <a:cubicBezTo>
                    <a:pt x="1" y="1045"/>
                    <a:pt x="50" y="1350"/>
                    <a:pt x="206" y="1589"/>
                  </a:cubicBezTo>
                  <a:cubicBezTo>
                    <a:pt x="382" y="1856"/>
                    <a:pt x="681" y="2016"/>
                    <a:pt x="979" y="2016"/>
                  </a:cubicBezTo>
                  <a:cubicBezTo>
                    <a:pt x="1025" y="2016"/>
                    <a:pt x="1070" y="2013"/>
                    <a:pt x="1115" y="2005"/>
                  </a:cubicBezTo>
                  <a:cubicBezTo>
                    <a:pt x="1489" y="1943"/>
                    <a:pt x="1784" y="1597"/>
                    <a:pt x="1773" y="1235"/>
                  </a:cubicBezTo>
                  <a:cubicBezTo>
                    <a:pt x="1767" y="1044"/>
                    <a:pt x="1670" y="852"/>
                    <a:pt x="1512" y="723"/>
                  </a:cubicBezTo>
                  <a:cubicBezTo>
                    <a:pt x="1388" y="623"/>
                    <a:pt x="1240" y="569"/>
                    <a:pt x="1094" y="569"/>
                  </a:cubicBezTo>
                  <a:cubicBezTo>
                    <a:pt x="1061" y="569"/>
                    <a:pt x="1028" y="572"/>
                    <a:pt x="996" y="577"/>
                  </a:cubicBezTo>
                  <a:cubicBezTo>
                    <a:pt x="904" y="594"/>
                    <a:pt x="843" y="681"/>
                    <a:pt x="858" y="774"/>
                  </a:cubicBezTo>
                  <a:cubicBezTo>
                    <a:pt x="874" y="856"/>
                    <a:pt x="945" y="914"/>
                    <a:pt x="1026" y="914"/>
                  </a:cubicBezTo>
                  <a:cubicBezTo>
                    <a:pt x="1036" y="914"/>
                    <a:pt x="1045" y="914"/>
                    <a:pt x="1055" y="912"/>
                  </a:cubicBezTo>
                  <a:cubicBezTo>
                    <a:pt x="1069" y="909"/>
                    <a:pt x="1084" y="908"/>
                    <a:pt x="1098" y="908"/>
                  </a:cubicBezTo>
                  <a:cubicBezTo>
                    <a:pt x="1165" y="908"/>
                    <a:pt x="1236" y="935"/>
                    <a:pt x="1297" y="985"/>
                  </a:cubicBezTo>
                  <a:cubicBezTo>
                    <a:pt x="1379" y="1053"/>
                    <a:pt x="1430" y="1150"/>
                    <a:pt x="1434" y="1245"/>
                  </a:cubicBezTo>
                  <a:cubicBezTo>
                    <a:pt x="1439" y="1441"/>
                    <a:pt x="1267" y="1635"/>
                    <a:pt x="1058" y="1670"/>
                  </a:cubicBezTo>
                  <a:cubicBezTo>
                    <a:pt x="1032" y="1675"/>
                    <a:pt x="1005" y="1677"/>
                    <a:pt x="978" y="1677"/>
                  </a:cubicBezTo>
                  <a:cubicBezTo>
                    <a:pt x="792" y="1677"/>
                    <a:pt x="600" y="1571"/>
                    <a:pt x="489" y="1402"/>
                  </a:cubicBezTo>
                  <a:cubicBezTo>
                    <a:pt x="386" y="1244"/>
                    <a:pt x="352" y="1038"/>
                    <a:pt x="398" y="855"/>
                  </a:cubicBezTo>
                  <a:cubicBezTo>
                    <a:pt x="448" y="671"/>
                    <a:pt x="578" y="510"/>
                    <a:pt x="747" y="424"/>
                  </a:cubicBezTo>
                  <a:cubicBezTo>
                    <a:pt x="865" y="363"/>
                    <a:pt x="995" y="339"/>
                    <a:pt x="1131" y="339"/>
                  </a:cubicBezTo>
                  <a:cubicBezTo>
                    <a:pt x="1369" y="339"/>
                    <a:pt x="1624" y="414"/>
                    <a:pt x="1859" y="495"/>
                  </a:cubicBezTo>
                  <a:cubicBezTo>
                    <a:pt x="2322" y="658"/>
                    <a:pt x="2778" y="852"/>
                    <a:pt x="3218" y="1074"/>
                  </a:cubicBezTo>
                  <a:cubicBezTo>
                    <a:pt x="3242" y="1086"/>
                    <a:pt x="3268" y="1091"/>
                    <a:pt x="3294" y="1091"/>
                  </a:cubicBezTo>
                  <a:cubicBezTo>
                    <a:pt x="3356" y="1091"/>
                    <a:pt x="3415" y="1057"/>
                    <a:pt x="3445" y="998"/>
                  </a:cubicBezTo>
                  <a:cubicBezTo>
                    <a:pt x="3487" y="914"/>
                    <a:pt x="3454" y="812"/>
                    <a:pt x="3371" y="771"/>
                  </a:cubicBezTo>
                  <a:cubicBezTo>
                    <a:pt x="2919" y="542"/>
                    <a:pt x="2447" y="342"/>
                    <a:pt x="1970" y="175"/>
                  </a:cubicBezTo>
                  <a:cubicBezTo>
                    <a:pt x="1705" y="83"/>
                    <a:pt x="1414" y="0"/>
                    <a:pt x="1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5" name="Google Shape;525;p21"/>
          <p:cNvGrpSpPr/>
          <p:nvPr/>
        </p:nvGrpSpPr>
        <p:grpSpPr>
          <a:xfrm rot="5400000">
            <a:off x="7903611" y="2371988"/>
            <a:ext cx="1765166" cy="388948"/>
            <a:chOff x="6577686" y="3092426"/>
            <a:chExt cx="1765166" cy="388948"/>
          </a:xfrm>
        </p:grpSpPr>
        <p:sp>
          <p:nvSpPr>
            <p:cNvPr id="526" name="Google Shape;526;p21"/>
            <p:cNvSpPr/>
            <p:nvPr/>
          </p:nvSpPr>
          <p:spPr>
            <a:xfrm>
              <a:off x="7457416" y="3138345"/>
              <a:ext cx="432134" cy="335642"/>
            </a:xfrm>
            <a:custGeom>
              <a:rect b="b" l="l" r="r" t="t"/>
              <a:pathLst>
                <a:path extrusionOk="0" h="5409" w="6964">
                  <a:moveTo>
                    <a:pt x="3752" y="1"/>
                  </a:moveTo>
                  <a:cubicBezTo>
                    <a:pt x="3607" y="1"/>
                    <a:pt x="3455" y="7"/>
                    <a:pt x="3296" y="18"/>
                  </a:cubicBezTo>
                  <a:cubicBezTo>
                    <a:pt x="2855" y="48"/>
                    <a:pt x="2205" y="126"/>
                    <a:pt x="1653" y="445"/>
                  </a:cubicBezTo>
                  <a:cubicBezTo>
                    <a:pt x="1238" y="682"/>
                    <a:pt x="871" y="1057"/>
                    <a:pt x="593" y="1524"/>
                  </a:cubicBezTo>
                  <a:cubicBezTo>
                    <a:pt x="564" y="1567"/>
                    <a:pt x="538" y="1613"/>
                    <a:pt x="510" y="1663"/>
                  </a:cubicBezTo>
                  <a:cubicBezTo>
                    <a:pt x="311" y="2028"/>
                    <a:pt x="153" y="2450"/>
                    <a:pt x="24" y="2953"/>
                  </a:cubicBezTo>
                  <a:cubicBezTo>
                    <a:pt x="0" y="3043"/>
                    <a:pt x="56" y="3134"/>
                    <a:pt x="146" y="3158"/>
                  </a:cubicBezTo>
                  <a:cubicBezTo>
                    <a:pt x="161" y="3162"/>
                    <a:pt x="175" y="3164"/>
                    <a:pt x="189" y="3164"/>
                  </a:cubicBezTo>
                  <a:cubicBezTo>
                    <a:pt x="265" y="3164"/>
                    <a:pt x="333" y="3112"/>
                    <a:pt x="352" y="3036"/>
                  </a:cubicBezTo>
                  <a:cubicBezTo>
                    <a:pt x="474" y="2562"/>
                    <a:pt x="623" y="2166"/>
                    <a:pt x="807" y="1826"/>
                  </a:cubicBezTo>
                  <a:cubicBezTo>
                    <a:pt x="830" y="1785"/>
                    <a:pt x="852" y="1745"/>
                    <a:pt x="881" y="1702"/>
                  </a:cubicBezTo>
                  <a:cubicBezTo>
                    <a:pt x="1132" y="1281"/>
                    <a:pt x="1456" y="948"/>
                    <a:pt x="1821" y="739"/>
                  </a:cubicBezTo>
                  <a:cubicBezTo>
                    <a:pt x="2314" y="455"/>
                    <a:pt x="2913" y="384"/>
                    <a:pt x="3319" y="356"/>
                  </a:cubicBezTo>
                  <a:cubicBezTo>
                    <a:pt x="3469" y="345"/>
                    <a:pt x="3612" y="340"/>
                    <a:pt x="3748" y="340"/>
                  </a:cubicBezTo>
                  <a:cubicBezTo>
                    <a:pt x="4257" y="340"/>
                    <a:pt x="4671" y="413"/>
                    <a:pt x="5033" y="564"/>
                  </a:cubicBezTo>
                  <a:cubicBezTo>
                    <a:pt x="5599" y="801"/>
                    <a:pt x="6065" y="1264"/>
                    <a:pt x="6310" y="1827"/>
                  </a:cubicBezTo>
                  <a:cubicBezTo>
                    <a:pt x="6323" y="1864"/>
                    <a:pt x="6338" y="1900"/>
                    <a:pt x="6352" y="1938"/>
                  </a:cubicBezTo>
                  <a:lnTo>
                    <a:pt x="6369" y="1977"/>
                  </a:lnTo>
                  <a:cubicBezTo>
                    <a:pt x="6383" y="2017"/>
                    <a:pt x="6395" y="2058"/>
                    <a:pt x="6408" y="2097"/>
                  </a:cubicBezTo>
                  <a:cubicBezTo>
                    <a:pt x="6610" y="2783"/>
                    <a:pt x="6489" y="3544"/>
                    <a:pt x="6086" y="4132"/>
                  </a:cubicBezTo>
                  <a:cubicBezTo>
                    <a:pt x="5723" y="4662"/>
                    <a:pt x="5153" y="5010"/>
                    <a:pt x="4561" y="5062"/>
                  </a:cubicBezTo>
                  <a:cubicBezTo>
                    <a:pt x="4512" y="5067"/>
                    <a:pt x="4462" y="5069"/>
                    <a:pt x="4412" y="5069"/>
                  </a:cubicBezTo>
                  <a:cubicBezTo>
                    <a:pt x="4145" y="5069"/>
                    <a:pt x="3874" y="5007"/>
                    <a:pt x="3634" y="4889"/>
                  </a:cubicBezTo>
                  <a:cubicBezTo>
                    <a:pt x="3368" y="4760"/>
                    <a:pt x="3149" y="4567"/>
                    <a:pt x="3000" y="4335"/>
                  </a:cubicBezTo>
                  <a:cubicBezTo>
                    <a:pt x="2663" y="3810"/>
                    <a:pt x="2700" y="3076"/>
                    <a:pt x="3089" y="2588"/>
                  </a:cubicBezTo>
                  <a:cubicBezTo>
                    <a:pt x="3170" y="2484"/>
                    <a:pt x="3266" y="2390"/>
                    <a:pt x="3369" y="2291"/>
                  </a:cubicBezTo>
                  <a:cubicBezTo>
                    <a:pt x="3427" y="2235"/>
                    <a:pt x="3485" y="2180"/>
                    <a:pt x="3540" y="2121"/>
                  </a:cubicBezTo>
                  <a:cubicBezTo>
                    <a:pt x="3589" y="2070"/>
                    <a:pt x="3637" y="2016"/>
                    <a:pt x="3683" y="1957"/>
                  </a:cubicBezTo>
                  <a:cubicBezTo>
                    <a:pt x="3808" y="1799"/>
                    <a:pt x="3888" y="1644"/>
                    <a:pt x="3927" y="1481"/>
                  </a:cubicBezTo>
                  <a:cubicBezTo>
                    <a:pt x="4000" y="1183"/>
                    <a:pt x="3904" y="870"/>
                    <a:pt x="3690" y="703"/>
                  </a:cubicBezTo>
                  <a:cubicBezTo>
                    <a:pt x="3591" y="625"/>
                    <a:pt x="3464" y="583"/>
                    <a:pt x="3334" y="583"/>
                  </a:cubicBezTo>
                  <a:cubicBezTo>
                    <a:pt x="3290" y="583"/>
                    <a:pt x="3246" y="588"/>
                    <a:pt x="3203" y="597"/>
                  </a:cubicBezTo>
                  <a:cubicBezTo>
                    <a:pt x="3050" y="631"/>
                    <a:pt x="2925" y="724"/>
                    <a:pt x="2861" y="852"/>
                  </a:cubicBezTo>
                  <a:cubicBezTo>
                    <a:pt x="2778" y="1009"/>
                    <a:pt x="2809" y="1216"/>
                    <a:pt x="2936" y="1364"/>
                  </a:cubicBezTo>
                  <a:cubicBezTo>
                    <a:pt x="3024" y="1467"/>
                    <a:pt x="3141" y="1523"/>
                    <a:pt x="3261" y="1523"/>
                  </a:cubicBezTo>
                  <a:cubicBezTo>
                    <a:pt x="3301" y="1523"/>
                    <a:pt x="3341" y="1517"/>
                    <a:pt x="3380" y="1504"/>
                  </a:cubicBezTo>
                  <a:cubicBezTo>
                    <a:pt x="3470" y="1474"/>
                    <a:pt x="3517" y="1378"/>
                    <a:pt x="3488" y="1289"/>
                  </a:cubicBezTo>
                  <a:cubicBezTo>
                    <a:pt x="3464" y="1219"/>
                    <a:pt x="3398" y="1173"/>
                    <a:pt x="3327" y="1173"/>
                  </a:cubicBezTo>
                  <a:cubicBezTo>
                    <a:pt x="3309" y="1173"/>
                    <a:pt x="3291" y="1176"/>
                    <a:pt x="3273" y="1182"/>
                  </a:cubicBezTo>
                  <a:cubicBezTo>
                    <a:pt x="3268" y="1184"/>
                    <a:pt x="3264" y="1184"/>
                    <a:pt x="3259" y="1184"/>
                  </a:cubicBezTo>
                  <a:cubicBezTo>
                    <a:pt x="3229" y="1184"/>
                    <a:pt x="3200" y="1151"/>
                    <a:pt x="3194" y="1144"/>
                  </a:cubicBezTo>
                  <a:cubicBezTo>
                    <a:pt x="3157" y="1102"/>
                    <a:pt x="3143" y="1043"/>
                    <a:pt x="3161" y="1007"/>
                  </a:cubicBezTo>
                  <a:cubicBezTo>
                    <a:pt x="3188" y="955"/>
                    <a:pt x="3245" y="935"/>
                    <a:pt x="3276" y="929"/>
                  </a:cubicBezTo>
                  <a:cubicBezTo>
                    <a:pt x="3295" y="925"/>
                    <a:pt x="3314" y="923"/>
                    <a:pt x="3333" y="923"/>
                  </a:cubicBezTo>
                  <a:cubicBezTo>
                    <a:pt x="3389" y="923"/>
                    <a:pt x="3443" y="939"/>
                    <a:pt x="3482" y="970"/>
                  </a:cubicBezTo>
                  <a:cubicBezTo>
                    <a:pt x="3591" y="1055"/>
                    <a:pt x="3639" y="1234"/>
                    <a:pt x="3599" y="1401"/>
                  </a:cubicBezTo>
                  <a:cubicBezTo>
                    <a:pt x="3570" y="1515"/>
                    <a:pt x="3510" y="1628"/>
                    <a:pt x="3417" y="1749"/>
                  </a:cubicBezTo>
                  <a:cubicBezTo>
                    <a:pt x="3378" y="1798"/>
                    <a:pt x="3339" y="1843"/>
                    <a:pt x="3296" y="1887"/>
                  </a:cubicBezTo>
                  <a:cubicBezTo>
                    <a:pt x="3243" y="1942"/>
                    <a:pt x="3188" y="1995"/>
                    <a:pt x="3133" y="2049"/>
                  </a:cubicBezTo>
                  <a:cubicBezTo>
                    <a:pt x="3027" y="2151"/>
                    <a:pt x="2918" y="2256"/>
                    <a:pt x="2823" y="2378"/>
                  </a:cubicBezTo>
                  <a:cubicBezTo>
                    <a:pt x="2348" y="2975"/>
                    <a:pt x="2302" y="3875"/>
                    <a:pt x="2714" y="4518"/>
                  </a:cubicBezTo>
                  <a:cubicBezTo>
                    <a:pt x="2897" y="4802"/>
                    <a:pt x="3163" y="5036"/>
                    <a:pt x="3485" y="5193"/>
                  </a:cubicBezTo>
                  <a:cubicBezTo>
                    <a:pt x="3773" y="5334"/>
                    <a:pt x="4098" y="5408"/>
                    <a:pt x="4417" y="5408"/>
                  </a:cubicBezTo>
                  <a:cubicBezTo>
                    <a:pt x="4475" y="5408"/>
                    <a:pt x="4533" y="5405"/>
                    <a:pt x="4592" y="5400"/>
                  </a:cubicBezTo>
                  <a:cubicBezTo>
                    <a:pt x="5283" y="5338"/>
                    <a:pt x="5947" y="4936"/>
                    <a:pt x="6366" y="4323"/>
                  </a:cubicBezTo>
                  <a:cubicBezTo>
                    <a:pt x="6827" y="3652"/>
                    <a:pt x="6964" y="2784"/>
                    <a:pt x="6732" y="2000"/>
                  </a:cubicBezTo>
                  <a:cubicBezTo>
                    <a:pt x="6719" y="1954"/>
                    <a:pt x="6704" y="1906"/>
                    <a:pt x="6682" y="1847"/>
                  </a:cubicBezTo>
                  <a:lnTo>
                    <a:pt x="6668" y="1810"/>
                  </a:lnTo>
                  <a:cubicBezTo>
                    <a:pt x="6654" y="1777"/>
                    <a:pt x="6641" y="1745"/>
                    <a:pt x="6625" y="1702"/>
                  </a:cubicBezTo>
                  <a:cubicBezTo>
                    <a:pt x="6342" y="1051"/>
                    <a:pt x="5810" y="522"/>
                    <a:pt x="5164" y="252"/>
                  </a:cubicBezTo>
                  <a:cubicBezTo>
                    <a:pt x="4762" y="83"/>
                    <a:pt x="4306" y="1"/>
                    <a:pt x="3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1"/>
            <p:cNvSpPr/>
            <p:nvPr/>
          </p:nvSpPr>
          <p:spPr>
            <a:xfrm>
              <a:off x="7463001" y="3339956"/>
              <a:ext cx="226926" cy="121747"/>
            </a:xfrm>
            <a:custGeom>
              <a:rect b="b" l="l" r="r" t="t"/>
              <a:pathLst>
                <a:path extrusionOk="0" h="1962" w="3657">
                  <a:moveTo>
                    <a:pt x="1048" y="0"/>
                  </a:moveTo>
                  <a:cubicBezTo>
                    <a:pt x="954" y="0"/>
                    <a:pt x="862" y="12"/>
                    <a:pt x="774" y="37"/>
                  </a:cubicBezTo>
                  <a:cubicBezTo>
                    <a:pt x="483" y="117"/>
                    <a:pt x="231" y="341"/>
                    <a:pt x="117" y="620"/>
                  </a:cubicBezTo>
                  <a:cubicBezTo>
                    <a:pt x="1" y="904"/>
                    <a:pt x="22" y="1231"/>
                    <a:pt x="174" y="1495"/>
                  </a:cubicBezTo>
                  <a:cubicBezTo>
                    <a:pt x="298" y="1715"/>
                    <a:pt x="510" y="1876"/>
                    <a:pt x="739" y="1925"/>
                  </a:cubicBezTo>
                  <a:cubicBezTo>
                    <a:pt x="793" y="1938"/>
                    <a:pt x="848" y="1944"/>
                    <a:pt x="903" y="1944"/>
                  </a:cubicBezTo>
                  <a:cubicBezTo>
                    <a:pt x="1110" y="1944"/>
                    <a:pt x="1311" y="1858"/>
                    <a:pt x="1444" y="1705"/>
                  </a:cubicBezTo>
                  <a:cubicBezTo>
                    <a:pt x="1626" y="1495"/>
                    <a:pt x="1647" y="1169"/>
                    <a:pt x="1495" y="949"/>
                  </a:cubicBezTo>
                  <a:cubicBezTo>
                    <a:pt x="1388" y="796"/>
                    <a:pt x="1206" y="712"/>
                    <a:pt x="1027" y="712"/>
                  </a:cubicBezTo>
                  <a:cubicBezTo>
                    <a:pt x="925" y="712"/>
                    <a:pt x="824" y="740"/>
                    <a:pt x="739" y="797"/>
                  </a:cubicBezTo>
                  <a:cubicBezTo>
                    <a:pt x="661" y="849"/>
                    <a:pt x="640" y="955"/>
                    <a:pt x="694" y="1033"/>
                  </a:cubicBezTo>
                  <a:cubicBezTo>
                    <a:pt x="726" y="1081"/>
                    <a:pt x="779" y="1107"/>
                    <a:pt x="834" y="1107"/>
                  </a:cubicBezTo>
                  <a:cubicBezTo>
                    <a:pt x="866" y="1107"/>
                    <a:pt x="899" y="1098"/>
                    <a:pt x="929" y="1078"/>
                  </a:cubicBezTo>
                  <a:cubicBezTo>
                    <a:pt x="957" y="1059"/>
                    <a:pt x="992" y="1050"/>
                    <a:pt x="1028" y="1050"/>
                  </a:cubicBezTo>
                  <a:cubicBezTo>
                    <a:pt x="1099" y="1050"/>
                    <a:pt x="1175" y="1084"/>
                    <a:pt x="1216" y="1142"/>
                  </a:cubicBezTo>
                  <a:cubicBezTo>
                    <a:pt x="1282" y="1238"/>
                    <a:pt x="1270" y="1388"/>
                    <a:pt x="1187" y="1483"/>
                  </a:cubicBezTo>
                  <a:cubicBezTo>
                    <a:pt x="1121" y="1561"/>
                    <a:pt x="1014" y="1604"/>
                    <a:pt x="903" y="1604"/>
                  </a:cubicBezTo>
                  <a:cubicBezTo>
                    <a:pt x="873" y="1604"/>
                    <a:pt x="842" y="1601"/>
                    <a:pt x="812" y="1594"/>
                  </a:cubicBezTo>
                  <a:cubicBezTo>
                    <a:pt x="674" y="1565"/>
                    <a:pt x="547" y="1465"/>
                    <a:pt x="467" y="1327"/>
                  </a:cubicBezTo>
                  <a:cubicBezTo>
                    <a:pt x="369" y="1155"/>
                    <a:pt x="354" y="933"/>
                    <a:pt x="430" y="749"/>
                  </a:cubicBezTo>
                  <a:cubicBezTo>
                    <a:pt x="506" y="564"/>
                    <a:pt x="672" y="417"/>
                    <a:pt x="863" y="364"/>
                  </a:cubicBezTo>
                  <a:cubicBezTo>
                    <a:pt x="926" y="346"/>
                    <a:pt x="989" y="338"/>
                    <a:pt x="1051" y="338"/>
                  </a:cubicBezTo>
                  <a:cubicBezTo>
                    <a:pt x="1415" y="338"/>
                    <a:pt x="1748" y="606"/>
                    <a:pt x="1888" y="736"/>
                  </a:cubicBezTo>
                  <a:cubicBezTo>
                    <a:pt x="2012" y="852"/>
                    <a:pt x="2124" y="977"/>
                    <a:pt x="2244" y="1110"/>
                  </a:cubicBezTo>
                  <a:cubicBezTo>
                    <a:pt x="2420" y="1307"/>
                    <a:pt x="2602" y="1509"/>
                    <a:pt x="2824" y="1676"/>
                  </a:cubicBezTo>
                  <a:cubicBezTo>
                    <a:pt x="3003" y="1809"/>
                    <a:pt x="3211" y="1907"/>
                    <a:pt x="3412" y="1952"/>
                  </a:cubicBezTo>
                  <a:cubicBezTo>
                    <a:pt x="3431" y="1958"/>
                    <a:pt x="3450" y="1961"/>
                    <a:pt x="3468" y="1961"/>
                  </a:cubicBezTo>
                  <a:cubicBezTo>
                    <a:pt x="3509" y="1961"/>
                    <a:pt x="3548" y="1947"/>
                    <a:pt x="3581" y="1918"/>
                  </a:cubicBezTo>
                  <a:cubicBezTo>
                    <a:pt x="3651" y="1856"/>
                    <a:pt x="3657" y="1748"/>
                    <a:pt x="3594" y="1678"/>
                  </a:cubicBezTo>
                  <a:cubicBezTo>
                    <a:pt x="3570" y="1651"/>
                    <a:pt x="3538" y="1631"/>
                    <a:pt x="3502" y="1625"/>
                  </a:cubicBezTo>
                  <a:cubicBezTo>
                    <a:pt x="3342" y="1592"/>
                    <a:pt x="3173" y="1513"/>
                    <a:pt x="3026" y="1403"/>
                  </a:cubicBezTo>
                  <a:cubicBezTo>
                    <a:pt x="2833" y="1259"/>
                    <a:pt x="2669" y="1077"/>
                    <a:pt x="2496" y="883"/>
                  </a:cubicBezTo>
                  <a:cubicBezTo>
                    <a:pt x="2377" y="751"/>
                    <a:pt x="2253" y="613"/>
                    <a:pt x="2119" y="488"/>
                  </a:cubicBezTo>
                  <a:cubicBezTo>
                    <a:pt x="1776" y="170"/>
                    <a:pt x="1399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1"/>
            <p:cNvSpPr/>
            <p:nvPr/>
          </p:nvSpPr>
          <p:spPr>
            <a:xfrm>
              <a:off x="7651146" y="3240547"/>
              <a:ext cx="152153" cy="162267"/>
            </a:xfrm>
            <a:custGeom>
              <a:rect b="b" l="l" r="r" t="t"/>
              <a:pathLst>
                <a:path extrusionOk="0" h="2615" w="2452">
                  <a:moveTo>
                    <a:pt x="782" y="0"/>
                  </a:moveTo>
                  <a:cubicBezTo>
                    <a:pt x="652" y="0"/>
                    <a:pt x="522" y="14"/>
                    <a:pt x="394" y="40"/>
                  </a:cubicBezTo>
                  <a:cubicBezTo>
                    <a:pt x="302" y="59"/>
                    <a:pt x="244" y="149"/>
                    <a:pt x="262" y="241"/>
                  </a:cubicBezTo>
                  <a:cubicBezTo>
                    <a:pt x="278" y="320"/>
                    <a:pt x="349" y="376"/>
                    <a:pt x="427" y="376"/>
                  </a:cubicBezTo>
                  <a:cubicBezTo>
                    <a:pt x="439" y="376"/>
                    <a:pt x="451" y="375"/>
                    <a:pt x="463" y="372"/>
                  </a:cubicBezTo>
                  <a:cubicBezTo>
                    <a:pt x="568" y="351"/>
                    <a:pt x="675" y="340"/>
                    <a:pt x="782" y="340"/>
                  </a:cubicBezTo>
                  <a:cubicBezTo>
                    <a:pt x="860" y="340"/>
                    <a:pt x="939" y="345"/>
                    <a:pt x="1018" y="357"/>
                  </a:cubicBezTo>
                  <a:cubicBezTo>
                    <a:pt x="1327" y="400"/>
                    <a:pt x="1595" y="534"/>
                    <a:pt x="1772" y="733"/>
                  </a:cubicBezTo>
                  <a:cubicBezTo>
                    <a:pt x="2033" y="1024"/>
                    <a:pt x="2088" y="1478"/>
                    <a:pt x="1902" y="1814"/>
                  </a:cubicBezTo>
                  <a:cubicBezTo>
                    <a:pt x="1750" y="2094"/>
                    <a:pt x="1427" y="2274"/>
                    <a:pt x="1111" y="2274"/>
                  </a:cubicBezTo>
                  <a:cubicBezTo>
                    <a:pt x="1049" y="2274"/>
                    <a:pt x="987" y="2267"/>
                    <a:pt x="926" y="2253"/>
                  </a:cubicBezTo>
                  <a:cubicBezTo>
                    <a:pt x="710" y="2201"/>
                    <a:pt x="532" y="2062"/>
                    <a:pt x="449" y="1881"/>
                  </a:cubicBezTo>
                  <a:cubicBezTo>
                    <a:pt x="367" y="1700"/>
                    <a:pt x="400" y="1474"/>
                    <a:pt x="526" y="1344"/>
                  </a:cubicBezTo>
                  <a:cubicBezTo>
                    <a:pt x="596" y="1272"/>
                    <a:pt x="700" y="1234"/>
                    <a:pt x="799" y="1234"/>
                  </a:cubicBezTo>
                  <a:cubicBezTo>
                    <a:pt x="875" y="1234"/>
                    <a:pt x="949" y="1256"/>
                    <a:pt x="1003" y="1302"/>
                  </a:cubicBezTo>
                  <a:cubicBezTo>
                    <a:pt x="1063" y="1352"/>
                    <a:pt x="1099" y="1440"/>
                    <a:pt x="1098" y="1530"/>
                  </a:cubicBezTo>
                  <a:cubicBezTo>
                    <a:pt x="1097" y="1611"/>
                    <a:pt x="1066" y="1680"/>
                    <a:pt x="1014" y="1720"/>
                  </a:cubicBezTo>
                  <a:cubicBezTo>
                    <a:pt x="941" y="1779"/>
                    <a:pt x="929" y="1885"/>
                    <a:pt x="986" y="1959"/>
                  </a:cubicBezTo>
                  <a:cubicBezTo>
                    <a:pt x="1019" y="2001"/>
                    <a:pt x="1069" y="2023"/>
                    <a:pt x="1119" y="2023"/>
                  </a:cubicBezTo>
                  <a:cubicBezTo>
                    <a:pt x="1156" y="2023"/>
                    <a:pt x="1193" y="2011"/>
                    <a:pt x="1225" y="1987"/>
                  </a:cubicBezTo>
                  <a:cubicBezTo>
                    <a:pt x="1357" y="1883"/>
                    <a:pt x="1435" y="1718"/>
                    <a:pt x="1437" y="1535"/>
                  </a:cubicBezTo>
                  <a:cubicBezTo>
                    <a:pt x="1440" y="1343"/>
                    <a:pt x="1359" y="1159"/>
                    <a:pt x="1220" y="1042"/>
                  </a:cubicBezTo>
                  <a:cubicBezTo>
                    <a:pt x="1103" y="944"/>
                    <a:pt x="952" y="896"/>
                    <a:pt x="798" y="896"/>
                  </a:cubicBezTo>
                  <a:cubicBezTo>
                    <a:pt x="611" y="896"/>
                    <a:pt x="419" y="968"/>
                    <a:pt x="283" y="1108"/>
                  </a:cubicBezTo>
                  <a:cubicBezTo>
                    <a:pt x="61" y="1337"/>
                    <a:pt x="1" y="1714"/>
                    <a:pt x="141" y="2021"/>
                  </a:cubicBezTo>
                  <a:cubicBezTo>
                    <a:pt x="266" y="2297"/>
                    <a:pt x="530" y="2506"/>
                    <a:pt x="846" y="2583"/>
                  </a:cubicBezTo>
                  <a:cubicBezTo>
                    <a:pt x="934" y="2604"/>
                    <a:pt x="1023" y="2614"/>
                    <a:pt x="1113" y="2614"/>
                  </a:cubicBezTo>
                  <a:lnTo>
                    <a:pt x="1113" y="2613"/>
                  </a:lnTo>
                  <a:cubicBezTo>
                    <a:pt x="1549" y="2613"/>
                    <a:pt x="1986" y="2368"/>
                    <a:pt x="2199" y="1978"/>
                  </a:cubicBezTo>
                  <a:cubicBezTo>
                    <a:pt x="2452" y="1520"/>
                    <a:pt x="2378" y="902"/>
                    <a:pt x="2025" y="507"/>
                  </a:cubicBezTo>
                  <a:cubicBezTo>
                    <a:pt x="1795" y="249"/>
                    <a:pt x="1454" y="76"/>
                    <a:pt x="1066" y="22"/>
                  </a:cubicBezTo>
                  <a:cubicBezTo>
                    <a:pt x="972" y="8"/>
                    <a:pt x="877" y="0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1"/>
            <p:cNvSpPr/>
            <p:nvPr/>
          </p:nvSpPr>
          <p:spPr>
            <a:xfrm>
              <a:off x="7455989" y="3092426"/>
              <a:ext cx="87122" cy="264157"/>
            </a:xfrm>
            <a:custGeom>
              <a:rect b="b" l="l" r="r" t="t"/>
              <a:pathLst>
                <a:path extrusionOk="0" h="4257" w="1404">
                  <a:moveTo>
                    <a:pt x="653" y="0"/>
                  </a:moveTo>
                  <a:cubicBezTo>
                    <a:pt x="497" y="0"/>
                    <a:pt x="341" y="66"/>
                    <a:pt x="225" y="181"/>
                  </a:cubicBezTo>
                  <a:cubicBezTo>
                    <a:pt x="105" y="300"/>
                    <a:pt x="45" y="456"/>
                    <a:pt x="62" y="610"/>
                  </a:cubicBezTo>
                  <a:cubicBezTo>
                    <a:pt x="81" y="795"/>
                    <a:pt x="228" y="958"/>
                    <a:pt x="426" y="1015"/>
                  </a:cubicBezTo>
                  <a:cubicBezTo>
                    <a:pt x="474" y="1029"/>
                    <a:pt x="522" y="1036"/>
                    <a:pt x="568" y="1036"/>
                  </a:cubicBezTo>
                  <a:cubicBezTo>
                    <a:pt x="699" y="1036"/>
                    <a:pt x="818" y="982"/>
                    <a:pt x="897" y="883"/>
                  </a:cubicBezTo>
                  <a:cubicBezTo>
                    <a:pt x="956" y="811"/>
                    <a:pt x="943" y="704"/>
                    <a:pt x="870" y="646"/>
                  </a:cubicBezTo>
                  <a:cubicBezTo>
                    <a:pt x="839" y="621"/>
                    <a:pt x="802" y="608"/>
                    <a:pt x="765" y="608"/>
                  </a:cubicBezTo>
                  <a:cubicBezTo>
                    <a:pt x="715" y="608"/>
                    <a:pt x="666" y="630"/>
                    <a:pt x="632" y="673"/>
                  </a:cubicBezTo>
                  <a:cubicBezTo>
                    <a:pt x="617" y="692"/>
                    <a:pt x="593" y="698"/>
                    <a:pt x="571" y="698"/>
                  </a:cubicBezTo>
                  <a:cubicBezTo>
                    <a:pt x="550" y="698"/>
                    <a:pt x="530" y="693"/>
                    <a:pt x="521" y="690"/>
                  </a:cubicBezTo>
                  <a:cubicBezTo>
                    <a:pt x="464" y="673"/>
                    <a:pt x="404" y="628"/>
                    <a:pt x="399" y="574"/>
                  </a:cubicBezTo>
                  <a:cubicBezTo>
                    <a:pt x="392" y="505"/>
                    <a:pt x="436" y="449"/>
                    <a:pt x="463" y="422"/>
                  </a:cubicBezTo>
                  <a:cubicBezTo>
                    <a:pt x="516" y="370"/>
                    <a:pt x="591" y="340"/>
                    <a:pt x="657" y="340"/>
                  </a:cubicBezTo>
                  <a:cubicBezTo>
                    <a:pt x="665" y="340"/>
                    <a:pt x="673" y="340"/>
                    <a:pt x="680" y="341"/>
                  </a:cubicBezTo>
                  <a:cubicBezTo>
                    <a:pt x="854" y="361"/>
                    <a:pt x="981" y="531"/>
                    <a:pt x="1017" y="687"/>
                  </a:cubicBezTo>
                  <a:cubicBezTo>
                    <a:pt x="1065" y="899"/>
                    <a:pt x="992" y="1126"/>
                    <a:pt x="922" y="1279"/>
                  </a:cubicBezTo>
                  <a:cubicBezTo>
                    <a:pt x="860" y="1414"/>
                    <a:pt x="781" y="1541"/>
                    <a:pt x="697" y="1675"/>
                  </a:cubicBezTo>
                  <a:cubicBezTo>
                    <a:pt x="653" y="1747"/>
                    <a:pt x="608" y="1818"/>
                    <a:pt x="566" y="1890"/>
                  </a:cubicBezTo>
                  <a:cubicBezTo>
                    <a:pt x="184" y="2551"/>
                    <a:pt x="1" y="3335"/>
                    <a:pt x="48" y="4097"/>
                  </a:cubicBezTo>
                  <a:cubicBezTo>
                    <a:pt x="54" y="4188"/>
                    <a:pt x="128" y="4256"/>
                    <a:pt x="218" y="4256"/>
                  </a:cubicBezTo>
                  <a:lnTo>
                    <a:pt x="228" y="4256"/>
                  </a:lnTo>
                  <a:cubicBezTo>
                    <a:pt x="322" y="4250"/>
                    <a:pt x="392" y="4169"/>
                    <a:pt x="386" y="4076"/>
                  </a:cubicBezTo>
                  <a:cubicBezTo>
                    <a:pt x="343" y="3380"/>
                    <a:pt x="510" y="2664"/>
                    <a:pt x="860" y="2060"/>
                  </a:cubicBezTo>
                  <a:cubicBezTo>
                    <a:pt x="899" y="1991"/>
                    <a:pt x="942" y="1922"/>
                    <a:pt x="985" y="1854"/>
                  </a:cubicBezTo>
                  <a:cubicBezTo>
                    <a:pt x="1070" y="1717"/>
                    <a:pt x="1158" y="1575"/>
                    <a:pt x="1229" y="1421"/>
                  </a:cubicBezTo>
                  <a:cubicBezTo>
                    <a:pt x="1364" y="1128"/>
                    <a:pt x="1403" y="856"/>
                    <a:pt x="1347" y="611"/>
                  </a:cubicBezTo>
                  <a:cubicBezTo>
                    <a:pt x="1273" y="288"/>
                    <a:pt x="1014" y="39"/>
                    <a:pt x="719" y="4"/>
                  </a:cubicBezTo>
                  <a:cubicBezTo>
                    <a:pt x="698" y="1"/>
                    <a:pt x="675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1"/>
            <p:cNvSpPr/>
            <p:nvPr/>
          </p:nvSpPr>
          <p:spPr>
            <a:xfrm>
              <a:off x="7491235" y="3210141"/>
              <a:ext cx="114797" cy="56095"/>
            </a:xfrm>
            <a:custGeom>
              <a:rect b="b" l="l" r="r" t="t"/>
              <a:pathLst>
                <a:path extrusionOk="0" h="904" w="1850">
                  <a:moveTo>
                    <a:pt x="999" y="0"/>
                  </a:moveTo>
                  <a:cubicBezTo>
                    <a:pt x="666" y="0"/>
                    <a:pt x="339" y="117"/>
                    <a:pt x="83" y="328"/>
                  </a:cubicBezTo>
                  <a:cubicBezTo>
                    <a:pt x="10" y="386"/>
                    <a:pt x="0" y="494"/>
                    <a:pt x="59" y="566"/>
                  </a:cubicBezTo>
                  <a:cubicBezTo>
                    <a:pt x="92" y="607"/>
                    <a:pt x="141" y="628"/>
                    <a:pt x="189" y="628"/>
                  </a:cubicBezTo>
                  <a:cubicBezTo>
                    <a:pt x="227" y="628"/>
                    <a:pt x="266" y="615"/>
                    <a:pt x="297" y="589"/>
                  </a:cubicBezTo>
                  <a:cubicBezTo>
                    <a:pt x="494" y="428"/>
                    <a:pt x="744" y="339"/>
                    <a:pt x="1000" y="339"/>
                  </a:cubicBezTo>
                  <a:cubicBezTo>
                    <a:pt x="1037" y="339"/>
                    <a:pt x="1074" y="341"/>
                    <a:pt x="1111" y="345"/>
                  </a:cubicBezTo>
                  <a:cubicBezTo>
                    <a:pt x="1202" y="354"/>
                    <a:pt x="1328" y="380"/>
                    <a:pt x="1406" y="456"/>
                  </a:cubicBezTo>
                  <a:cubicBezTo>
                    <a:pt x="1458" y="510"/>
                    <a:pt x="1479" y="597"/>
                    <a:pt x="1449" y="643"/>
                  </a:cubicBezTo>
                  <a:cubicBezTo>
                    <a:pt x="1399" y="722"/>
                    <a:pt x="1422" y="827"/>
                    <a:pt x="1501" y="877"/>
                  </a:cubicBezTo>
                  <a:cubicBezTo>
                    <a:pt x="1529" y="895"/>
                    <a:pt x="1561" y="904"/>
                    <a:pt x="1591" y="904"/>
                  </a:cubicBezTo>
                  <a:cubicBezTo>
                    <a:pt x="1648" y="904"/>
                    <a:pt x="1702" y="877"/>
                    <a:pt x="1735" y="826"/>
                  </a:cubicBezTo>
                  <a:cubicBezTo>
                    <a:pt x="1850" y="645"/>
                    <a:pt x="1812" y="383"/>
                    <a:pt x="1644" y="216"/>
                  </a:cubicBezTo>
                  <a:cubicBezTo>
                    <a:pt x="1523" y="97"/>
                    <a:pt x="1355" y="27"/>
                    <a:pt x="1145" y="8"/>
                  </a:cubicBezTo>
                  <a:cubicBezTo>
                    <a:pt x="1096" y="3"/>
                    <a:pt x="1047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1"/>
            <p:cNvSpPr/>
            <p:nvPr/>
          </p:nvSpPr>
          <p:spPr>
            <a:xfrm>
              <a:off x="7850338" y="3198475"/>
              <a:ext cx="124415" cy="82158"/>
            </a:xfrm>
            <a:custGeom>
              <a:rect b="b" l="l" r="r" t="t"/>
              <a:pathLst>
                <a:path extrusionOk="0" h="1324" w="2005">
                  <a:moveTo>
                    <a:pt x="1556" y="1"/>
                  </a:moveTo>
                  <a:cubicBezTo>
                    <a:pt x="1496" y="1"/>
                    <a:pt x="1438" y="33"/>
                    <a:pt x="1408" y="88"/>
                  </a:cubicBezTo>
                  <a:cubicBezTo>
                    <a:pt x="1363" y="171"/>
                    <a:pt x="1394" y="274"/>
                    <a:pt x="1475" y="319"/>
                  </a:cubicBezTo>
                  <a:cubicBezTo>
                    <a:pt x="1579" y="375"/>
                    <a:pt x="1629" y="536"/>
                    <a:pt x="1583" y="664"/>
                  </a:cubicBezTo>
                  <a:cubicBezTo>
                    <a:pt x="1536" y="797"/>
                    <a:pt x="1404" y="909"/>
                    <a:pt x="1239" y="955"/>
                  </a:cubicBezTo>
                  <a:cubicBezTo>
                    <a:pt x="1170" y="974"/>
                    <a:pt x="1096" y="984"/>
                    <a:pt x="1015" y="984"/>
                  </a:cubicBezTo>
                  <a:cubicBezTo>
                    <a:pt x="919" y="984"/>
                    <a:pt x="814" y="971"/>
                    <a:pt x="699" y="944"/>
                  </a:cubicBezTo>
                  <a:cubicBezTo>
                    <a:pt x="553" y="910"/>
                    <a:pt x="408" y="858"/>
                    <a:pt x="267" y="789"/>
                  </a:cubicBezTo>
                  <a:cubicBezTo>
                    <a:pt x="243" y="778"/>
                    <a:pt x="218" y="772"/>
                    <a:pt x="193" y="772"/>
                  </a:cubicBezTo>
                  <a:cubicBezTo>
                    <a:pt x="130" y="772"/>
                    <a:pt x="70" y="807"/>
                    <a:pt x="41" y="867"/>
                  </a:cubicBezTo>
                  <a:cubicBezTo>
                    <a:pt x="0" y="952"/>
                    <a:pt x="34" y="1052"/>
                    <a:pt x="119" y="1094"/>
                  </a:cubicBezTo>
                  <a:cubicBezTo>
                    <a:pt x="282" y="1173"/>
                    <a:pt x="451" y="1234"/>
                    <a:pt x="622" y="1274"/>
                  </a:cubicBezTo>
                  <a:cubicBezTo>
                    <a:pt x="763" y="1307"/>
                    <a:pt x="894" y="1324"/>
                    <a:pt x="1016" y="1324"/>
                  </a:cubicBezTo>
                  <a:cubicBezTo>
                    <a:pt x="1128" y="1324"/>
                    <a:pt x="1232" y="1309"/>
                    <a:pt x="1330" y="1282"/>
                  </a:cubicBezTo>
                  <a:cubicBezTo>
                    <a:pt x="1604" y="1205"/>
                    <a:pt x="1818" y="1016"/>
                    <a:pt x="1903" y="778"/>
                  </a:cubicBezTo>
                  <a:cubicBezTo>
                    <a:pt x="2005" y="491"/>
                    <a:pt x="1888" y="158"/>
                    <a:pt x="1638" y="22"/>
                  </a:cubicBezTo>
                  <a:cubicBezTo>
                    <a:pt x="1612" y="8"/>
                    <a:pt x="1584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1"/>
            <p:cNvSpPr/>
            <p:nvPr/>
          </p:nvSpPr>
          <p:spPr>
            <a:xfrm>
              <a:off x="784611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191" y="1"/>
                  </a:moveTo>
                  <a:cubicBezTo>
                    <a:pt x="171" y="1"/>
                    <a:pt x="150" y="5"/>
                    <a:pt x="130" y="12"/>
                  </a:cubicBezTo>
                  <a:cubicBezTo>
                    <a:pt x="43" y="47"/>
                    <a:pt x="0" y="146"/>
                    <a:pt x="34" y="233"/>
                  </a:cubicBezTo>
                  <a:cubicBezTo>
                    <a:pt x="312" y="940"/>
                    <a:pt x="599" y="1672"/>
                    <a:pt x="1064" y="2308"/>
                  </a:cubicBezTo>
                  <a:cubicBezTo>
                    <a:pt x="1594" y="3034"/>
                    <a:pt x="2284" y="3503"/>
                    <a:pt x="3009" y="3627"/>
                  </a:cubicBezTo>
                  <a:cubicBezTo>
                    <a:pt x="3136" y="3650"/>
                    <a:pt x="3264" y="3661"/>
                    <a:pt x="3389" y="3661"/>
                  </a:cubicBezTo>
                  <a:cubicBezTo>
                    <a:pt x="3608" y="3661"/>
                    <a:pt x="3818" y="3629"/>
                    <a:pt x="4012" y="3563"/>
                  </a:cubicBezTo>
                  <a:cubicBezTo>
                    <a:pt x="4556" y="3381"/>
                    <a:pt x="4990" y="2935"/>
                    <a:pt x="5142" y="2398"/>
                  </a:cubicBezTo>
                  <a:cubicBezTo>
                    <a:pt x="5300" y="1841"/>
                    <a:pt x="5144" y="1223"/>
                    <a:pt x="4744" y="823"/>
                  </a:cubicBezTo>
                  <a:cubicBezTo>
                    <a:pt x="4460" y="539"/>
                    <a:pt x="4058" y="383"/>
                    <a:pt x="3661" y="383"/>
                  </a:cubicBezTo>
                  <a:cubicBezTo>
                    <a:pt x="3488" y="383"/>
                    <a:pt x="3316" y="413"/>
                    <a:pt x="3155" y="475"/>
                  </a:cubicBezTo>
                  <a:cubicBezTo>
                    <a:pt x="2751" y="632"/>
                    <a:pt x="2440" y="975"/>
                    <a:pt x="2345" y="1374"/>
                  </a:cubicBezTo>
                  <a:cubicBezTo>
                    <a:pt x="2242" y="1805"/>
                    <a:pt x="2410" y="2278"/>
                    <a:pt x="2753" y="2526"/>
                  </a:cubicBezTo>
                  <a:cubicBezTo>
                    <a:pt x="2922" y="2648"/>
                    <a:pt x="3126" y="2708"/>
                    <a:pt x="3328" y="2708"/>
                  </a:cubicBezTo>
                  <a:cubicBezTo>
                    <a:pt x="3568" y="2708"/>
                    <a:pt x="3805" y="2623"/>
                    <a:pt x="3977" y="2457"/>
                  </a:cubicBezTo>
                  <a:cubicBezTo>
                    <a:pt x="4202" y="2241"/>
                    <a:pt x="4289" y="1912"/>
                    <a:pt x="4194" y="1640"/>
                  </a:cubicBezTo>
                  <a:cubicBezTo>
                    <a:pt x="4102" y="1376"/>
                    <a:pt x="3839" y="1197"/>
                    <a:pt x="3577" y="1197"/>
                  </a:cubicBezTo>
                  <a:cubicBezTo>
                    <a:pt x="3530" y="1197"/>
                    <a:pt x="3483" y="1203"/>
                    <a:pt x="3437" y="1215"/>
                  </a:cubicBezTo>
                  <a:cubicBezTo>
                    <a:pt x="3272" y="1259"/>
                    <a:pt x="3133" y="1387"/>
                    <a:pt x="3065" y="1557"/>
                  </a:cubicBezTo>
                  <a:cubicBezTo>
                    <a:pt x="3001" y="1717"/>
                    <a:pt x="3012" y="1886"/>
                    <a:pt x="3093" y="2021"/>
                  </a:cubicBezTo>
                  <a:cubicBezTo>
                    <a:pt x="3125" y="2073"/>
                    <a:pt x="3181" y="2102"/>
                    <a:pt x="3238" y="2102"/>
                  </a:cubicBezTo>
                  <a:cubicBezTo>
                    <a:pt x="3268" y="2102"/>
                    <a:pt x="3299" y="2094"/>
                    <a:pt x="3326" y="2077"/>
                  </a:cubicBezTo>
                  <a:cubicBezTo>
                    <a:pt x="3406" y="2028"/>
                    <a:pt x="3432" y="1923"/>
                    <a:pt x="3383" y="1844"/>
                  </a:cubicBezTo>
                  <a:cubicBezTo>
                    <a:pt x="3346" y="1783"/>
                    <a:pt x="3368" y="1711"/>
                    <a:pt x="3380" y="1683"/>
                  </a:cubicBezTo>
                  <a:cubicBezTo>
                    <a:pt x="3407" y="1613"/>
                    <a:pt x="3464" y="1559"/>
                    <a:pt x="3525" y="1543"/>
                  </a:cubicBezTo>
                  <a:cubicBezTo>
                    <a:pt x="3543" y="1538"/>
                    <a:pt x="3562" y="1535"/>
                    <a:pt x="3581" y="1535"/>
                  </a:cubicBezTo>
                  <a:cubicBezTo>
                    <a:pt x="3701" y="1535"/>
                    <a:pt x="3830" y="1626"/>
                    <a:pt x="3873" y="1750"/>
                  </a:cubicBezTo>
                  <a:cubicBezTo>
                    <a:pt x="3925" y="1898"/>
                    <a:pt x="3871" y="2088"/>
                    <a:pt x="3742" y="2213"/>
                  </a:cubicBezTo>
                  <a:cubicBezTo>
                    <a:pt x="3635" y="2316"/>
                    <a:pt x="3483" y="2369"/>
                    <a:pt x="3328" y="2369"/>
                  </a:cubicBezTo>
                  <a:cubicBezTo>
                    <a:pt x="3195" y="2369"/>
                    <a:pt x="3061" y="2330"/>
                    <a:pt x="2951" y="2251"/>
                  </a:cubicBezTo>
                  <a:cubicBezTo>
                    <a:pt x="2720" y="2084"/>
                    <a:pt x="2604" y="1748"/>
                    <a:pt x="2674" y="1452"/>
                  </a:cubicBezTo>
                  <a:cubicBezTo>
                    <a:pt x="2744" y="1162"/>
                    <a:pt x="2976" y="907"/>
                    <a:pt x="3278" y="791"/>
                  </a:cubicBezTo>
                  <a:cubicBezTo>
                    <a:pt x="3401" y="743"/>
                    <a:pt x="3533" y="721"/>
                    <a:pt x="3666" y="721"/>
                  </a:cubicBezTo>
                  <a:cubicBezTo>
                    <a:pt x="3973" y="721"/>
                    <a:pt x="4284" y="842"/>
                    <a:pt x="4505" y="1062"/>
                  </a:cubicBezTo>
                  <a:cubicBezTo>
                    <a:pt x="4814" y="1372"/>
                    <a:pt x="4940" y="1871"/>
                    <a:pt x="4816" y="2305"/>
                  </a:cubicBezTo>
                  <a:cubicBezTo>
                    <a:pt x="4695" y="2730"/>
                    <a:pt x="4338" y="3097"/>
                    <a:pt x="3905" y="3242"/>
                  </a:cubicBezTo>
                  <a:cubicBezTo>
                    <a:pt x="3745" y="3295"/>
                    <a:pt x="3571" y="3322"/>
                    <a:pt x="3390" y="3322"/>
                  </a:cubicBezTo>
                  <a:cubicBezTo>
                    <a:pt x="3284" y="3322"/>
                    <a:pt x="3175" y="3313"/>
                    <a:pt x="3066" y="3294"/>
                  </a:cubicBezTo>
                  <a:cubicBezTo>
                    <a:pt x="2429" y="3184"/>
                    <a:pt x="1815" y="2763"/>
                    <a:pt x="1337" y="2108"/>
                  </a:cubicBezTo>
                  <a:cubicBezTo>
                    <a:pt x="899" y="1507"/>
                    <a:pt x="620" y="797"/>
                    <a:pt x="350" y="108"/>
                  </a:cubicBezTo>
                  <a:cubicBezTo>
                    <a:pt x="323" y="42"/>
                    <a:pt x="25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1"/>
            <p:cNvSpPr/>
            <p:nvPr/>
          </p:nvSpPr>
          <p:spPr>
            <a:xfrm>
              <a:off x="8126475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2359" y="0"/>
                  </a:moveTo>
                  <a:cubicBezTo>
                    <a:pt x="2073" y="0"/>
                    <a:pt x="1782" y="83"/>
                    <a:pt x="1517" y="175"/>
                  </a:cubicBezTo>
                  <a:cubicBezTo>
                    <a:pt x="1040" y="342"/>
                    <a:pt x="569" y="542"/>
                    <a:pt x="117" y="771"/>
                  </a:cubicBezTo>
                  <a:cubicBezTo>
                    <a:pt x="33" y="812"/>
                    <a:pt x="0" y="914"/>
                    <a:pt x="42" y="998"/>
                  </a:cubicBezTo>
                  <a:cubicBezTo>
                    <a:pt x="72" y="1057"/>
                    <a:pt x="132" y="1091"/>
                    <a:pt x="195" y="1091"/>
                  </a:cubicBezTo>
                  <a:cubicBezTo>
                    <a:pt x="220" y="1091"/>
                    <a:pt x="246" y="1086"/>
                    <a:pt x="270" y="1074"/>
                  </a:cubicBezTo>
                  <a:cubicBezTo>
                    <a:pt x="709" y="852"/>
                    <a:pt x="1165" y="658"/>
                    <a:pt x="1629" y="495"/>
                  </a:cubicBezTo>
                  <a:cubicBezTo>
                    <a:pt x="1863" y="413"/>
                    <a:pt x="2119" y="339"/>
                    <a:pt x="2358" y="339"/>
                  </a:cubicBezTo>
                  <a:cubicBezTo>
                    <a:pt x="2494" y="339"/>
                    <a:pt x="2624" y="363"/>
                    <a:pt x="2741" y="423"/>
                  </a:cubicBezTo>
                  <a:cubicBezTo>
                    <a:pt x="2909" y="510"/>
                    <a:pt x="3039" y="671"/>
                    <a:pt x="3088" y="853"/>
                  </a:cubicBezTo>
                  <a:cubicBezTo>
                    <a:pt x="3135" y="1038"/>
                    <a:pt x="3102" y="1244"/>
                    <a:pt x="2998" y="1402"/>
                  </a:cubicBezTo>
                  <a:cubicBezTo>
                    <a:pt x="2887" y="1571"/>
                    <a:pt x="2695" y="1677"/>
                    <a:pt x="2509" y="1677"/>
                  </a:cubicBezTo>
                  <a:cubicBezTo>
                    <a:pt x="2482" y="1677"/>
                    <a:pt x="2455" y="1675"/>
                    <a:pt x="2429" y="1670"/>
                  </a:cubicBezTo>
                  <a:cubicBezTo>
                    <a:pt x="2220" y="1635"/>
                    <a:pt x="2048" y="1441"/>
                    <a:pt x="2055" y="1244"/>
                  </a:cubicBezTo>
                  <a:cubicBezTo>
                    <a:pt x="2057" y="1150"/>
                    <a:pt x="2108" y="1053"/>
                    <a:pt x="2190" y="985"/>
                  </a:cubicBezTo>
                  <a:cubicBezTo>
                    <a:pt x="2252" y="935"/>
                    <a:pt x="2323" y="908"/>
                    <a:pt x="2390" y="908"/>
                  </a:cubicBezTo>
                  <a:cubicBezTo>
                    <a:pt x="2405" y="908"/>
                    <a:pt x="2419" y="909"/>
                    <a:pt x="2433" y="912"/>
                  </a:cubicBezTo>
                  <a:cubicBezTo>
                    <a:pt x="2443" y="914"/>
                    <a:pt x="2453" y="914"/>
                    <a:pt x="2462" y="914"/>
                  </a:cubicBezTo>
                  <a:cubicBezTo>
                    <a:pt x="2544" y="914"/>
                    <a:pt x="2615" y="856"/>
                    <a:pt x="2629" y="774"/>
                  </a:cubicBezTo>
                  <a:cubicBezTo>
                    <a:pt x="2645" y="681"/>
                    <a:pt x="2584" y="594"/>
                    <a:pt x="2491" y="577"/>
                  </a:cubicBezTo>
                  <a:cubicBezTo>
                    <a:pt x="2459" y="572"/>
                    <a:pt x="2426" y="569"/>
                    <a:pt x="2393" y="569"/>
                  </a:cubicBezTo>
                  <a:cubicBezTo>
                    <a:pt x="2247" y="569"/>
                    <a:pt x="2099" y="623"/>
                    <a:pt x="1976" y="723"/>
                  </a:cubicBezTo>
                  <a:cubicBezTo>
                    <a:pt x="1817" y="853"/>
                    <a:pt x="1720" y="1044"/>
                    <a:pt x="1716" y="1234"/>
                  </a:cubicBezTo>
                  <a:cubicBezTo>
                    <a:pt x="1703" y="1597"/>
                    <a:pt x="1998" y="1943"/>
                    <a:pt x="2373" y="2005"/>
                  </a:cubicBezTo>
                  <a:cubicBezTo>
                    <a:pt x="2418" y="2013"/>
                    <a:pt x="2463" y="2016"/>
                    <a:pt x="2508" y="2016"/>
                  </a:cubicBezTo>
                  <a:cubicBezTo>
                    <a:pt x="2807" y="2016"/>
                    <a:pt x="3106" y="1856"/>
                    <a:pt x="3282" y="1588"/>
                  </a:cubicBezTo>
                  <a:cubicBezTo>
                    <a:pt x="3437" y="1350"/>
                    <a:pt x="3487" y="1045"/>
                    <a:pt x="3415" y="767"/>
                  </a:cubicBezTo>
                  <a:cubicBezTo>
                    <a:pt x="3343" y="493"/>
                    <a:pt x="3149" y="252"/>
                    <a:pt x="2896" y="122"/>
                  </a:cubicBezTo>
                  <a:cubicBezTo>
                    <a:pt x="2724" y="34"/>
                    <a:pt x="2542" y="0"/>
                    <a:pt x="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1"/>
            <p:cNvSpPr/>
            <p:nvPr/>
          </p:nvSpPr>
          <p:spPr>
            <a:xfrm>
              <a:off x="7030986" y="3138345"/>
              <a:ext cx="432072" cy="335642"/>
            </a:xfrm>
            <a:custGeom>
              <a:rect b="b" l="l" r="r" t="t"/>
              <a:pathLst>
                <a:path extrusionOk="0" h="5409" w="6963">
                  <a:moveTo>
                    <a:pt x="3212" y="1"/>
                  </a:moveTo>
                  <a:cubicBezTo>
                    <a:pt x="2658" y="1"/>
                    <a:pt x="2203" y="83"/>
                    <a:pt x="1801" y="252"/>
                  </a:cubicBezTo>
                  <a:cubicBezTo>
                    <a:pt x="1155" y="522"/>
                    <a:pt x="622" y="1051"/>
                    <a:pt x="335" y="1713"/>
                  </a:cubicBezTo>
                  <a:cubicBezTo>
                    <a:pt x="321" y="1750"/>
                    <a:pt x="307" y="1787"/>
                    <a:pt x="292" y="1825"/>
                  </a:cubicBezTo>
                  <a:lnTo>
                    <a:pt x="285" y="1839"/>
                  </a:lnTo>
                  <a:cubicBezTo>
                    <a:pt x="284" y="1844"/>
                    <a:pt x="278" y="1858"/>
                    <a:pt x="276" y="1862"/>
                  </a:cubicBezTo>
                  <a:cubicBezTo>
                    <a:pt x="260" y="1907"/>
                    <a:pt x="246" y="1954"/>
                    <a:pt x="231" y="2002"/>
                  </a:cubicBezTo>
                  <a:cubicBezTo>
                    <a:pt x="0" y="2784"/>
                    <a:pt x="138" y="3653"/>
                    <a:pt x="599" y="4324"/>
                  </a:cubicBezTo>
                  <a:cubicBezTo>
                    <a:pt x="1017" y="4937"/>
                    <a:pt x="1681" y="5339"/>
                    <a:pt x="2374" y="5400"/>
                  </a:cubicBezTo>
                  <a:cubicBezTo>
                    <a:pt x="2431" y="5406"/>
                    <a:pt x="2490" y="5408"/>
                    <a:pt x="2549" y="5408"/>
                  </a:cubicBezTo>
                  <a:cubicBezTo>
                    <a:pt x="2866" y="5408"/>
                    <a:pt x="3192" y="5334"/>
                    <a:pt x="3480" y="5193"/>
                  </a:cubicBezTo>
                  <a:cubicBezTo>
                    <a:pt x="3801" y="5036"/>
                    <a:pt x="4068" y="4802"/>
                    <a:pt x="4251" y="4518"/>
                  </a:cubicBezTo>
                  <a:cubicBezTo>
                    <a:pt x="4662" y="3875"/>
                    <a:pt x="4617" y="2975"/>
                    <a:pt x="4142" y="2380"/>
                  </a:cubicBezTo>
                  <a:cubicBezTo>
                    <a:pt x="4046" y="2256"/>
                    <a:pt x="3938" y="2151"/>
                    <a:pt x="3831" y="2049"/>
                  </a:cubicBezTo>
                  <a:cubicBezTo>
                    <a:pt x="3776" y="1995"/>
                    <a:pt x="3722" y="1942"/>
                    <a:pt x="3669" y="1886"/>
                  </a:cubicBezTo>
                  <a:cubicBezTo>
                    <a:pt x="3626" y="1843"/>
                    <a:pt x="3586" y="1798"/>
                    <a:pt x="3548" y="1749"/>
                  </a:cubicBezTo>
                  <a:cubicBezTo>
                    <a:pt x="3454" y="1628"/>
                    <a:pt x="3394" y="1514"/>
                    <a:pt x="3366" y="1402"/>
                  </a:cubicBezTo>
                  <a:cubicBezTo>
                    <a:pt x="3325" y="1234"/>
                    <a:pt x="3374" y="1055"/>
                    <a:pt x="3482" y="969"/>
                  </a:cubicBezTo>
                  <a:cubicBezTo>
                    <a:pt x="3522" y="939"/>
                    <a:pt x="3576" y="923"/>
                    <a:pt x="3631" y="923"/>
                  </a:cubicBezTo>
                  <a:cubicBezTo>
                    <a:pt x="3650" y="923"/>
                    <a:pt x="3669" y="925"/>
                    <a:pt x="3688" y="929"/>
                  </a:cubicBezTo>
                  <a:cubicBezTo>
                    <a:pt x="3719" y="935"/>
                    <a:pt x="3776" y="955"/>
                    <a:pt x="3803" y="1008"/>
                  </a:cubicBezTo>
                  <a:cubicBezTo>
                    <a:pt x="3821" y="1043"/>
                    <a:pt x="3808" y="1102"/>
                    <a:pt x="3770" y="1144"/>
                  </a:cubicBezTo>
                  <a:cubicBezTo>
                    <a:pt x="3764" y="1151"/>
                    <a:pt x="3736" y="1184"/>
                    <a:pt x="3705" y="1184"/>
                  </a:cubicBezTo>
                  <a:cubicBezTo>
                    <a:pt x="3701" y="1184"/>
                    <a:pt x="3696" y="1184"/>
                    <a:pt x="3691" y="1182"/>
                  </a:cubicBezTo>
                  <a:cubicBezTo>
                    <a:pt x="3673" y="1176"/>
                    <a:pt x="3655" y="1173"/>
                    <a:pt x="3638" y="1173"/>
                  </a:cubicBezTo>
                  <a:cubicBezTo>
                    <a:pt x="3566" y="1173"/>
                    <a:pt x="3500" y="1218"/>
                    <a:pt x="3477" y="1289"/>
                  </a:cubicBezTo>
                  <a:cubicBezTo>
                    <a:pt x="3447" y="1378"/>
                    <a:pt x="3495" y="1474"/>
                    <a:pt x="3584" y="1504"/>
                  </a:cubicBezTo>
                  <a:cubicBezTo>
                    <a:pt x="3623" y="1517"/>
                    <a:pt x="3663" y="1523"/>
                    <a:pt x="3703" y="1523"/>
                  </a:cubicBezTo>
                  <a:cubicBezTo>
                    <a:pt x="3822" y="1523"/>
                    <a:pt x="3940" y="1467"/>
                    <a:pt x="4028" y="1364"/>
                  </a:cubicBezTo>
                  <a:cubicBezTo>
                    <a:pt x="4156" y="1216"/>
                    <a:pt x="4186" y="1009"/>
                    <a:pt x="4105" y="853"/>
                  </a:cubicBezTo>
                  <a:cubicBezTo>
                    <a:pt x="4039" y="724"/>
                    <a:pt x="3914" y="631"/>
                    <a:pt x="3761" y="597"/>
                  </a:cubicBezTo>
                  <a:cubicBezTo>
                    <a:pt x="3718" y="588"/>
                    <a:pt x="3674" y="583"/>
                    <a:pt x="3630" y="583"/>
                  </a:cubicBezTo>
                  <a:cubicBezTo>
                    <a:pt x="3501" y="583"/>
                    <a:pt x="3373" y="625"/>
                    <a:pt x="3274" y="703"/>
                  </a:cubicBezTo>
                  <a:cubicBezTo>
                    <a:pt x="3061" y="870"/>
                    <a:pt x="2965" y="1183"/>
                    <a:pt x="3037" y="1483"/>
                  </a:cubicBezTo>
                  <a:cubicBezTo>
                    <a:pt x="3076" y="1644"/>
                    <a:pt x="3157" y="1799"/>
                    <a:pt x="3281" y="1958"/>
                  </a:cubicBezTo>
                  <a:cubicBezTo>
                    <a:pt x="3327" y="2016"/>
                    <a:pt x="3375" y="2070"/>
                    <a:pt x="3423" y="2121"/>
                  </a:cubicBezTo>
                  <a:cubicBezTo>
                    <a:pt x="3479" y="2180"/>
                    <a:pt x="3538" y="2236"/>
                    <a:pt x="3595" y="2291"/>
                  </a:cubicBezTo>
                  <a:cubicBezTo>
                    <a:pt x="3697" y="2391"/>
                    <a:pt x="3794" y="2484"/>
                    <a:pt x="3877" y="2589"/>
                  </a:cubicBezTo>
                  <a:cubicBezTo>
                    <a:pt x="4264" y="3076"/>
                    <a:pt x="4301" y="3810"/>
                    <a:pt x="3965" y="4335"/>
                  </a:cubicBezTo>
                  <a:cubicBezTo>
                    <a:pt x="3816" y="4567"/>
                    <a:pt x="3596" y="4760"/>
                    <a:pt x="3331" y="4889"/>
                  </a:cubicBezTo>
                  <a:cubicBezTo>
                    <a:pt x="3090" y="5007"/>
                    <a:pt x="2818" y="5070"/>
                    <a:pt x="2551" y="5070"/>
                  </a:cubicBezTo>
                  <a:cubicBezTo>
                    <a:pt x="2501" y="5070"/>
                    <a:pt x="2452" y="5068"/>
                    <a:pt x="2403" y="5064"/>
                  </a:cubicBezTo>
                  <a:cubicBezTo>
                    <a:pt x="1811" y="5010"/>
                    <a:pt x="1241" y="4662"/>
                    <a:pt x="878" y="4132"/>
                  </a:cubicBezTo>
                  <a:cubicBezTo>
                    <a:pt x="475" y="3545"/>
                    <a:pt x="354" y="2784"/>
                    <a:pt x="556" y="2098"/>
                  </a:cubicBezTo>
                  <a:cubicBezTo>
                    <a:pt x="569" y="2058"/>
                    <a:pt x="581" y="2017"/>
                    <a:pt x="587" y="1998"/>
                  </a:cubicBezTo>
                  <a:cubicBezTo>
                    <a:pt x="589" y="1993"/>
                    <a:pt x="595" y="1978"/>
                    <a:pt x="597" y="1974"/>
                  </a:cubicBezTo>
                  <a:lnTo>
                    <a:pt x="606" y="1952"/>
                  </a:lnTo>
                  <a:cubicBezTo>
                    <a:pt x="623" y="1911"/>
                    <a:pt x="639" y="1869"/>
                    <a:pt x="650" y="1837"/>
                  </a:cubicBezTo>
                  <a:cubicBezTo>
                    <a:pt x="899" y="1265"/>
                    <a:pt x="1366" y="801"/>
                    <a:pt x="1932" y="565"/>
                  </a:cubicBezTo>
                  <a:cubicBezTo>
                    <a:pt x="2293" y="413"/>
                    <a:pt x="2709" y="340"/>
                    <a:pt x="3217" y="340"/>
                  </a:cubicBezTo>
                  <a:cubicBezTo>
                    <a:pt x="3353" y="340"/>
                    <a:pt x="3495" y="345"/>
                    <a:pt x="3645" y="356"/>
                  </a:cubicBezTo>
                  <a:cubicBezTo>
                    <a:pt x="4052" y="384"/>
                    <a:pt x="4651" y="455"/>
                    <a:pt x="5143" y="740"/>
                  </a:cubicBezTo>
                  <a:cubicBezTo>
                    <a:pt x="5507" y="948"/>
                    <a:pt x="5833" y="1281"/>
                    <a:pt x="6087" y="1706"/>
                  </a:cubicBezTo>
                  <a:cubicBezTo>
                    <a:pt x="6112" y="1745"/>
                    <a:pt x="6134" y="1785"/>
                    <a:pt x="6157" y="1826"/>
                  </a:cubicBezTo>
                  <a:cubicBezTo>
                    <a:pt x="6341" y="2166"/>
                    <a:pt x="6490" y="2562"/>
                    <a:pt x="6611" y="3036"/>
                  </a:cubicBezTo>
                  <a:cubicBezTo>
                    <a:pt x="6631" y="3112"/>
                    <a:pt x="6700" y="3164"/>
                    <a:pt x="6775" y="3164"/>
                  </a:cubicBezTo>
                  <a:cubicBezTo>
                    <a:pt x="6789" y="3164"/>
                    <a:pt x="6804" y="3162"/>
                    <a:pt x="6818" y="3158"/>
                  </a:cubicBezTo>
                  <a:cubicBezTo>
                    <a:pt x="6909" y="3136"/>
                    <a:pt x="6963" y="3043"/>
                    <a:pt x="6940" y="2953"/>
                  </a:cubicBezTo>
                  <a:cubicBezTo>
                    <a:pt x="6811" y="2450"/>
                    <a:pt x="6653" y="2029"/>
                    <a:pt x="6452" y="1659"/>
                  </a:cubicBezTo>
                  <a:cubicBezTo>
                    <a:pt x="6426" y="1613"/>
                    <a:pt x="6400" y="1567"/>
                    <a:pt x="6375" y="1529"/>
                  </a:cubicBezTo>
                  <a:cubicBezTo>
                    <a:pt x="6095" y="1057"/>
                    <a:pt x="5726" y="683"/>
                    <a:pt x="5312" y="446"/>
                  </a:cubicBezTo>
                  <a:cubicBezTo>
                    <a:pt x="4759" y="126"/>
                    <a:pt x="4109" y="48"/>
                    <a:pt x="3667" y="18"/>
                  </a:cubicBezTo>
                  <a:cubicBezTo>
                    <a:pt x="3508" y="7"/>
                    <a:pt x="3356" y="1"/>
                    <a:pt x="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1"/>
            <p:cNvSpPr/>
            <p:nvPr/>
          </p:nvSpPr>
          <p:spPr>
            <a:xfrm>
              <a:off x="7230549" y="3339956"/>
              <a:ext cx="226988" cy="121685"/>
            </a:xfrm>
            <a:custGeom>
              <a:rect b="b" l="l" r="r" t="t"/>
              <a:pathLst>
                <a:path extrusionOk="0" h="1961" w="3658">
                  <a:moveTo>
                    <a:pt x="2611" y="0"/>
                  </a:moveTo>
                  <a:cubicBezTo>
                    <a:pt x="2259" y="0"/>
                    <a:pt x="1882" y="169"/>
                    <a:pt x="1540" y="488"/>
                  </a:cubicBezTo>
                  <a:cubicBezTo>
                    <a:pt x="1404" y="613"/>
                    <a:pt x="1281" y="751"/>
                    <a:pt x="1162" y="883"/>
                  </a:cubicBezTo>
                  <a:cubicBezTo>
                    <a:pt x="989" y="1077"/>
                    <a:pt x="826" y="1259"/>
                    <a:pt x="632" y="1403"/>
                  </a:cubicBezTo>
                  <a:cubicBezTo>
                    <a:pt x="485" y="1513"/>
                    <a:pt x="317" y="1592"/>
                    <a:pt x="157" y="1625"/>
                  </a:cubicBezTo>
                  <a:cubicBezTo>
                    <a:pt x="122" y="1631"/>
                    <a:pt x="86" y="1653"/>
                    <a:pt x="63" y="1680"/>
                  </a:cubicBezTo>
                  <a:cubicBezTo>
                    <a:pt x="1" y="1750"/>
                    <a:pt x="7" y="1856"/>
                    <a:pt x="77" y="1918"/>
                  </a:cubicBezTo>
                  <a:cubicBezTo>
                    <a:pt x="109" y="1947"/>
                    <a:pt x="150" y="1960"/>
                    <a:pt x="189" y="1960"/>
                  </a:cubicBezTo>
                  <a:cubicBezTo>
                    <a:pt x="204" y="1960"/>
                    <a:pt x="220" y="1959"/>
                    <a:pt x="235" y="1955"/>
                  </a:cubicBezTo>
                  <a:cubicBezTo>
                    <a:pt x="439" y="1911"/>
                    <a:pt x="652" y="1812"/>
                    <a:pt x="836" y="1674"/>
                  </a:cubicBezTo>
                  <a:cubicBezTo>
                    <a:pt x="1056" y="1509"/>
                    <a:pt x="1238" y="1307"/>
                    <a:pt x="1414" y="1110"/>
                  </a:cubicBezTo>
                  <a:cubicBezTo>
                    <a:pt x="1534" y="977"/>
                    <a:pt x="1647" y="852"/>
                    <a:pt x="1770" y="736"/>
                  </a:cubicBezTo>
                  <a:cubicBezTo>
                    <a:pt x="1910" y="606"/>
                    <a:pt x="2244" y="338"/>
                    <a:pt x="2608" y="338"/>
                  </a:cubicBezTo>
                  <a:cubicBezTo>
                    <a:pt x="2670" y="338"/>
                    <a:pt x="2732" y="346"/>
                    <a:pt x="2795" y="364"/>
                  </a:cubicBezTo>
                  <a:cubicBezTo>
                    <a:pt x="2986" y="417"/>
                    <a:pt x="3152" y="564"/>
                    <a:pt x="3228" y="749"/>
                  </a:cubicBezTo>
                  <a:cubicBezTo>
                    <a:pt x="3304" y="933"/>
                    <a:pt x="3289" y="1155"/>
                    <a:pt x="3190" y="1327"/>
                  </a:cubicBezTo>
                  <a:cubicBezTo>
                    <a:pt x="3112" y="1465"/>
                    <a:pt x="2984" y="1565"/>
                    <a:pt x="2845" y="1595"/>
                  </a:cubicBezTo>
                  <a:cubicBezTo>
                    <a:pt x="2816" y="1602"/>
                    <a:pt x="2787" y="1605"/>
                    <a:pt x="2757" y="1605"/>
                  </a:cubicBezTo>
                  <a:cubicBezTo>
                    <a:pt x="2646" y="1605"/>
                    <a:pt x="2538" y="1560"/>
                    <a:pt x="2471" y="1483"/>
                  </a:cubicBezTo>
                  <a:cubicBezTo>
                    <a:pt x="2388" y="1388"/>
                    <a:pt x="2376" y="1238"/>
                    <a:pt x="2443" y="1142"/>
                  </a:cubicBezTo>
                  <a:cubicBezTo>
                    <a:pt x="2483" y="1084"/>
                    <a:pt x="2559" y="1050"/>
                    <a:pt x="2630" y="1050"/>
                  </a:cubicBezTo>
                  <a:cubicBezTo>
                    <a:pt x="2666" y="1050"/>
                    <a:pt x="2701" y="1059"/>
                    <a:pt x="2730" y="1078"/>
                  </a:cubicBezTo>
                  <a:cubicBezTo>
                    <a:pt x="2759" y="1098"/>
                    <a:pt x="2792" y="1107"/>
                    <a:pt x="2824" y="1107"/>
                  </a:cubicBezTo>
                  <a:cubicBezTo>
                    <a:pt x="2879" y="1107"/>
                    <a:pt x="2933" y="1081"/>
                    <a:pt x="2966" y="1033"/>
                  </a:cubicBezTo>
                  <a:cubicBezTo>
                    <a:pt x="3018" y="955"/>
                    <a:pt x="2998" y="849"/>
                    <a:pt x="2920" y="797"/>
                  </a:cubicBezTo>
                  <a:cubicBezTo>
                    <a:pt x="2834" y="740"/>
                    <a:pt x="2733" y="712"/>
                    <a:pt x="2631" y="712"/>
                  </a:cubicBezTo>
                  <a:cubicBezTo>
                    <a:pt x="2452" y="712"/>
                    <a:pt x="2270" y="796"/>
                    <a:pt x="2164" y="949"/>
                  </a:cubicBezTo>
                  <a:cubicBezTo>
                    <a:pt x="2011" y="1169"/>
                    <a:pt x="2032" y="1495"/>
                    <a:pt x="2216" y="1706"/>
                  </a:cubicBezTo>
                  <a:cubicBezTo>
                    <a:pt x="2348" y="1858"/>
                    <a:pt x="2548" y="1944"/>
                    <a:pt x="2755" y="1944"/>
                  </a:cubicBezTo>
                  <a:cubicBezTo>
                    <a:pt x="2809" y="1944"/>
                    <a:pt x="2864" y="1938"/>
                    <a:pt x="2918" y="1925"/>
                  </a:cubicBezTo>
                  <a:cubicBezTo>
                    <a:pt x="3149" y="1876"/>
                    <a:pt x="3360" y="1715"/>
                    <a:pt x="3485" y="1496"/>
                  </a:cubicBezTo>
                  <a:cubicBezTo>
                    <a:pt x="3636" y="1231"/>
                    <a:pt x="3658" y="904"/>
                    <a:pt x="3542" y="620"/>
                  </a:cubicBezTo>
                  <a:cubicBezTo>
                    <a:pt x="3427" y="340"/>
                    <a:pt x="3176" y="117"/>
                    <a:pt x="2886" y="37"/>
                  </a:cubicBezTo>
                  <a:cubicBezTo>
                    <a:pt x="2797" y="12"/>
                    <a:pt x="2704" y="0"/>
                    <a:pt x="2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1"/>
            <p:cNvSpPr/>
            <p:nvPr/>
          </p:nvSpPr>
          <p:spPr>
            <a:xfrm>
              <a:off x="7117302" y="3240547"/>
              <a:ext cx="152091" cy="162267"/>
            </a:xfrm>
            <a:custGeom>
              <a:rect b="b" l="l" r="r" t="t"/>
              <a:pathLst>
                <a:path extrusionOk="0" h="2615" w="2451">
                  <a:moveTo>
                    <a:pt x="1670" y="0"/>
                  </a:moveTo>
                  <a:cubicBezTo>
                    <a:pt x="1576" y="0"/>
                    <a:pt x="1481" y="8"/>
                    <a:pt x="1387" y="22"/>
                  </a:cubicBezTo>
                  <a:cubicBezTo>
                    <a:pt x="997" y="76"/>
                    <a:pt x="657" y="249"/>
                    <a:pt x="427" y="507"/>
                  </a:cubicBezTo>
                  <a:cubicBezTo>
                    <a:pt x="73" y="902"/>
                    <a:pt x="1" y="1520"/>
                    <a:pt x="253" y="1977"/>
                  </a:cubicBezTo>
                  <a:cubicBezTo>
                    <a:pt x="465" y="2368"/>
                    <a:pt x="902" y="2614"/>
                    <a:pt x="1340" y="2614"/>
                  </a:cubicBezTo>
                  <a:lnTo>
                    <a:pt x="1340" y="2613"/>
                  </a:lnTo>
                  <a:cubicBezTo>
                    <a:pt x="1428" y="2613"/>
                    <a:pt x="1517" y="2603"/>
                    <a:pt x="1604" y="2583"/>
                  </a:cubicBezTo>
                  <a:cubicBezTo>
                    <a:pt x="1922" y="2506"/>
                    <a:pt x="2186" y="2295"/>
                    <a:pt x="2312" y="2021"/>
                  </a:cubicBezTo>
                  <a:cubicBezTo>
                    <a:pt x="2451" y="1714"/>
                    <a:pt x="2392" y="1337"/>
                    <a:pt x="2168" y="1107"/>
                  </a:cubicBezTo>
                  <a:cubicBezTo>
                    <a:pt x="2032" y="968"/>
                    <a:pt x="1841" y="896"/>
                    <a:pt x="1653" y="896"/>
                  </a:cubicBezTo>
                  <a:cubicBezTo>
                    <a:pt x="1500" y="896"/>
                    <a:pt x="1348" y="944"/>
                    <a:pt x="1231" y="1042"/>
                  </a:cubicBezTo>
                  <a:cubicBezTo>
                    <a:pt x="1092" y="1159"/>
                    <a:pt x="1012" y="1343"/>
                    <a:pt x="1014" y="1535"/>
                  </a:cubicBezTo>
                  <a:cubicBezTo>
                    <a:pt x="1018" y="1718"/>
                    <a:pt x="1094" y="1883"/>
                    <a:pt x="1228" y="1987"/>
                  </a:cubicBezTo>
                  <a:cubicBezTo>
                    <a:pt x="1259" y="2011"/>
                    <a:pt x="1296" y="2023"/>
                    <a:pt x="1332" y="2023"/>
                  </a:cubicBezTo>
                  <a:cubicBezTo>
                    <a:pt x="1382" y="2023"/>
                    <a:pt x="1432" y="2001"/>
                    <a:pt x="1465" y="1959"/>
                  </a:cubicBezTo>
                  <a:cubicBezTo>
                    <a:pt x="1524" y="1885"/>
                    <a:pt x="1510" y="1778"/>
                    <a:pt x="1437" y="1720"/>
                  </a:cubicBezTo>
                  <a:cubicBezTo>
                    <a:pt x="1385" y="1680"/>
                    <a:pt x="1354" y="1610"/>
                    <a:pt x="1353" y="1530"/>
                  </a:cubicBezTo>
                  <a:cubicBezTo>
                    <a:pt x="1352" y="1440"/>
                    <a:pt x="1388" y="1352"/>
                    <a:pt x="1448" y="1302"/>
                  </a:cubicBezTo>
                  <a:cubicBezTo>
                    <a:pt x="1503" y="1257"/>
                    <a:pt x="1576" y="1235"/>
                    <a:pt x="1652" y="1235"/>
                  </a:cubicBezTo>
                  <a:cubicBezTo>
                    <a:pt x="1751" y="1235"/>
                    <a:pt x="1855" y="1272"/>
                    <a:pt x="1925" y="1343"/>
                  </a:cubicBezTo>
                  <a:cubicBezTo>
                    <a:pt x="2052" y="1474"/>
                    <a:pt x="2084" y="1700"/>
                    <a:pt x="2003" y="1881"/>
                  </a:cubicBezTo>
                  <a:cubicBezTo>
                    <a:pt x="1921" y="2062"/>
                    <a:pt x="1742" y="2201"/>
                    <a:pt x="1524" y="2253"/>
                  </a:cubicBezTo>
                  <a:cubicBezTo>
                    <a:pt x="1464" y="2267"/>
                    <a:pt x="1402" y="2274"/>
                    <a:pt x="1340" y="2274"/>
                  </a:cubicBezTo>
                  <a:cubicBezTo>
                    <a:pt x="1026" y="2274"/>
                    <a:pt x="702" y="2094"/>
                    <a:pt x="550" y="1813"/>
                  </a:cubicBezTo>
                  <a:cubicBezTo>
                    <a:pt x="364" y="1478"/>
                    <a:pt x="419" y="1024"/>
                    <a:pt x="680" y="733"/>
                  </a:cubicBezTo>
                  <a:cubicBezTo>
                    <a:pt x="856" y="534"/>
                    <a:pt x="1124" y="400"/>
                    <a:pt x="1436" y="356"/>
                  </a:cubicBezTo>
                  <a:cubicBezTo>
                    <a:pt x="1513" y="345"/>
                    <a:pt x="1590" y="339"/>
                    <a:pt x="1667" y="339"/>
                  </a:cubicBezTo>
                  <a:cubicBezTo>
                    <a:pt x="1775" y="339"/>
                    <a:pt x="1883" y="350"/>
                    <a:pt x="1989" y="372"/>
                  </a:cubicBezTo>
                  <a:cubicBezTo>
                    <a:pt x="2001" y="375"/>
                    <a:pt x="2013" y="376"/>
                    <a:pt x="2024" y="376"/>
                  </a:cubicBezTo>
                  <a:cubicBezTo>
                    <a:pt x="2102" y="376"/>
                    <a:pt x="2173" y="321"/>
                    <a:pt x="2189" y="241"/>
                  </a:cubicBezTo>
                  <a:cubicBezTo>
                    <a:pt x="2209" y="149"/>
                    <a:pt x="2150" y="59"/>
                    <a:pt x="2058" y="40"/>
                  </a:cubicBezTo>
                  <a:cubicBezTo>
                    <a:pt x="1930" y="14"/>
                    <a:pt x="1800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1"/>
            <p:cNvSpPr/>
            <p:nvPr/>
          </p:nvSpPr>
          <p:spPr>
            <a:xfrm>
              <a:off x="7377491" y="3092426"/>
              <a:ext cx="87060" cy="264157"/>
            </a:xfrm>
            <a:custGeom>
              <a:rect b="b" l="l" r="r" t="t"/>
              <a:pathLst>
                <a:path extrusionOk="0" h="4257" w="1403">
                  <a:moveTo>
                    <a:pt x="750" y="0"/>
                  </a:moveTo>
                  <a:cubicBezTo>
                    <a:pt x="728" y="0"/>
                    <a:pt x="706" y="1"/>
                    <a:pt x="684" y="4"/>
                  </a:cubicBezTo>
                  <a:cubicBezTo>
                    <a:pt x="389" y="39"/>
                    <a:pt x="130" y="288"/>
                    <a:pt x="57" y="611"/>
                  </a:cubicBezTo>
                  <a:cubicBezTo>
                    <a:pt x="0" y="856"/>
                    <a:pt x="40" y="1130"/>
                    <a:pt x="174" y="1421"/>
                  </a:cubicBezTo>
                  <a:cubicBezTo>
                    <a:pt x="245" y="1575"/>
                    <a:pt x="333" y="1717"/>
                    <a:pt x="418" y="1854"/>
                  </a:cubicBezTo>
                  <a:cubicBezTo>
                    <a:pt x="461" y="1922"/>
                    <a:pt x="504" y="1991"/>
                    <a:pt x="544" y="2060"/>
                  </a:cubicBezTo>
                  <a:cubicBezTo>
                    <a:pt x="893" y="2664"/>
                    <a:pt x="1060" y="3380"/>
                    <a:pt x="1017" y="4077"/>
                  </a:cubicBezTo>
                  <a:cubicBezTo>
                    <a:pt x="1010" y="4169"/>
                    <a:pt x="1082" y="4251"/>
                    <a:pt x="1175" y="4256"/>
                  </a:cubicBezTo>
                  <a:lnTo>
                    <a:pt x="1186" y="4256"/>
                  </a:lnTo>
                  <a:cubicBezTo>
                    <a:pt x="1275" y="4256"/>
                    <a:pt x="1349" y="4188"/>
                    <a:pt x="1355" y="4098"/>
                  </a:cubicBezTo>
                  <a:cubicBezTo>
                    <a:pt x="1403" y="3335"/>
                    <a:pt x="1219" y="2551"/>
                    <a:pt x="837" y="1890"/>
                  </a:cubicBezTo>
                  <a:cubicBezTo>
                    <a:pt x="796" y="1818"/>
                    <a:pt x="750" y="1747"/>
                    <a:pt x="706" y="1675"/>
                  </a:cubicBezTo>
                  <a:cubicBezTo>
                    <a:pt x="623" y="1541"/>
                    <a:pt x="544" y="1414"/>
                    <a:pt x="482" y="1280"/>
                  </a:cubicBezTo>
                  <a:cubicBezTo>
                    <a:pt x="411" y="1126"/>
                    <a:pt x="338" y="899"/>
                    <a:pt x="387" y="687"/>
                  </a:cubicBezTo>
                  <a:cubicBezTo>
                    <a:pt x="423" y="531"/>
                    <a:pt x="550" y="361"/>
                    <a:pt x="723" y="341"/>
                  </a:cubicBezTo>
                  <a:cubicBezTo>
                    <a:pt x="731" y="340"/>
                    <a:pt x="739" y="339"/>
                    <a:pt x="748" y="339"/>
                  </a:cubicBezTo>
                  <a:cubicBezTo>
                    <a:pt x="814" y="339"/>
                    <a:pt x="888" y="371"/>
                    <a:pt x="940" y="422"/>
                  </a:cubicBezTo>
                  <a:cubicBezTo>
                    <a:pt x="967" y="449"/>
                    <a:pt x="1012" y="505"/>
                    <a:pt x="1005" y="574"/>
                  </a:cubicBezTo>
                  <a:cubicBezTo>
                    <a:pt x="998" y="629"/>
                    <a:pt x="939" y="674"/>
                    <a:pt x="883" y="690"/>
                  </a:cubicBezTo>
                  <a:cubicBezTo>
                    <a:pt x="873" y="693"/>
                    <a:pt x="854" y="698"/>
                    <a:pt x="833" y="698"/>
                  </a:cubicBezTo>
                  <a:cubicBezTo>
                    <a:pt x="810" y="698"/>
                    <a:pt x="786" y="692"/>
                    <a:pt x="771" y="673"/>
                  </a:cubicBezTo>
                  <a:cubicBezTo>
                    <a:pt x="737" y="631"/>
                    <a:pt x="688" y="609"/>
                    <a:pt x="638" y="609"/>
                  </a:cubicBezTo>
                  <a:cubicBezTo>
                    <a:pt x="601" y="609"/>
                    <a:pt x="564" y="621"/>
                    <a:pt x="533" y="646"/>
                  </a:cubicBezTo>
                  <a:cubicBezTo>
                    <a:pt x="460" y="704"/>
                    <a:pt x="448" y="811"/>
                    <a:pt x="506" y="883"/>
                  </a:cubicBezTo>
                  <a:cubicBezTo>
                    <a:pt x="585" y="983"/>
                    <a:pt x="703" y="1036"/>
                    <a:pt x="834" y="1036"/>
                  </a:cubicBezTo>
                  <a:cubicBezTo>
                    <a:pt x="881" y="1036"/>
                    <a:pt x="929" y="1029"/>
                    <a:pt x="978" y="1015"/>
                  </a:cubicBezTo>
                  <a:cubicBezTo>
                    <a:pt x="1175" y="958"/>
                    <a:pt x="1321" y="795"/>
                    <a:pt x="1341" y="610"/>
                  </a:cubicBezTo>
                  <a:cubicBezTo>
                    <a:pt x="1357" y="456"/>
                    <a:pt x="1299" y="300"/>
                    <a:pt x="1179" y="181"/>
                  </a:cubicBezTo>
                  <a:cubicBezTo>
                    <a:pt x="1062" y="66"/>
                    <a:pt x="906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1"/>
            <p:cNvSpPr/>
            <p:nvPr/>
          </p:nvSpPr>
          <p:spPr>
            <a:xfrm>
              <a:off x="7314507" y="3210141"/>
              <a:ext cx="114859" cy="56095"/>
            </a:xfrm>
            <a:custGeom>
              <a:rect b="b" l="l" r="r" t="t"/>
              <a:pathLst>
                <a:path extrusionOk="0" h="904" w="1851">
                  <a:moveTo>
                    <a:pt x="854" y="0"/>
                  </a:moveTo>
                  <a:cubicBezTo>
                    <a:pt x="805" y="0"/>
                    <a:pt x="756" y="3"/>
                    <a:pt x="708" y="8"/>
                  </a:cubicBezTo>
                  <a:cubicBezTo>
                    <a:pt x="495" y="27"/>
                    <a:pt x="327" y="97"/>
                    <a:pt x="206" y="217"/>
                  </a:cubicBezTo>
                  <a:cubicBezTo>
                    <a:pt x="39" y="383"/>
                    <a:pt x="0" y="645"/>
                    <a:pt x="116" y="826"/>
                  </a:cubicBezTo>
                  <a:cubicBezTo>
                    <a:pt x="148" y="877"/>
                    <a:pt x="203" y="904"/>
                    <a:pt x="259" y="904"/>
                  </a:cubicBezTo>
                  <a:cubicBezTo>
                    <a:pt x="291" y="904"/>
                    <a:pt x="322" y="895"/>
                    <a:pt x="351" y="877"/>
                  </a:cubicBezTo>
                  <a:cubicBezTo>
                    <a:pt x="429" y="827"/>
                    <a:pt x="452" y="722"/>
                    <a:pt x="401" y="643"/>
                  </a:cubicBezTo>
                  <a:cubicBezTo>
                    <a:pt x="372" y="597"/>
                    <a:pt x="392" y="510"/>
                    <a:pt x="444" y="458"/>
                  </a:cubicBezTo>
                  <a:cubicBezTo>
                    <a:pt x="524" y="380"/>
                    <a:pt x="648" y="354"/>
                    <a:pt x="740" y="345"/>
                  </a:cubicBezTo>
                  <a:cubicBezTo>
                    <a:pt x="777" y="341"/>
                    <a:pt x="814" y="339"/>
                    <a:pt x="851" y="339"/>
                  </a:cubicBezTo>
                  <a:cubicBezTo>
                    <a:pt x="1106" y="339"/>
                    <a:pt x="1356" y="428"/>
                    <a:pt x="1553" y="589"/>
                  </a:cubicBezTo>
                  <a:cubicBezTo>
                    <a:pt x="1584" y="615"/>
                    <a:pt x="1622" y="628"/>
                    <a:pt x="1660" y="628"/>
                  </a:cubicBezTo>
                  <a:cubicBezTo>
                    <a:pt x="1709" y="628"/>
                    <a:pt x="1758" y="607"/>
                    <a:pt x="1791" y="566"/>
                  </a:cubicBezTo>
                  <a:cubicBezTo>
                    <a:pt x="1850" y="494"/>
                    <a:pt x="1840" y="387"/>
                    <a:pt x="1768" y="328"/>
                  </a:cubicBezTo>
                  <a:cubicBezTo>
                    <a:pt x="1512" y="116"/>
                    <a:pt x="1185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1"/>
            <p:cNvSpPr/>
            <p:nvPr/>
          </p:nvSpPr>
          <p:spPr>
            <a:xfrm>
              <a:off x="6945786" y="3198475"/>
              <a:ext cx="124539" cy="82158"/>
            </a:xfrm>
            <a:custGeom>
              <a:rect b="b" l="l" r="r" t="t"/>
              <a:pathLst>
                <a:path extrusionOk="0" h="1324" w="2007">
                  <a:moveTo>
                    <a:pt x="450" y="1"/>
                  </a:moveTo>
                  <a:cubicBezTo>
                    <a:pt x="422" y="1"/>
                    <a:pt x="394" y="8"/>
                    <a:pt x="368" y="22"/>
                  </a:cubicBezTo>
                  <a:cubicBezTo>
                    <a:pt x="118" y="158"/>
                    <a:pt x="0" y="491"/>
                    <a:pt x="103" y="778"/>
                  </a:cubicBezTo>
                  <a:cubicBezTo>
                    <a:pt x="188" y="1016"/>
                    <a:pt x="402" y="1205"/>
                    <a:pt x="675" y="1282"/>
                  </a:cubicBezTo>
                  <a:cubicBezTo>
                    <a:pt x="773" y="1310"/>
                    <a:pt x="878" y="1324"/>
                    <a:pt x="990" y="1324"/>
                  </a:cubicBezTo>
                  <a:lnTo>
                    <a:pt x="990" y="1322"/>
                  </a:lnTo>
                  <a:cubicBezTo>
                    <a:pt x="1112" y="1322"/>
                    <a:pt x="1243" y="1307"/>
                    <a:pt x="1385" y="1274"/>
                  </a:cubicBezTo>
                  <a:cubicBezTo>
                    <a:pt x="1554" y="1234"/>
                    <a:pt x="1724" y="1173"/>
                    <a:pt x="1886" y="1093"/>
                  </a:cubicBezTo>
                  <a:cubicBezTo>
                    <a:pt x="1971" y="1052"/>
                    <a:pt x="2006" y="951"/>
                    <a:pt x="1966" y="867"/>
                  </a:cubicBezTo>
                  <a:cubicBezTo>
                    <a:pt x="1936" y="807"/>
                    <a:pt x="1875" y="772"/>
                    <a:pt x="1813" y="772"/>
                  </a:cubicBezTo>
                  <a:cubicBezTo>
                    <a:pt x="1788" y="772"/>
                    <a:pt x="1762" y="778"/>
                    <a:pt x="1738" y="789"/>
                  </a:cubicBezTo>
                  <a:cubicBezTo>
                    <a:pt x="1597" y="858"/>
                    <a:pt x="1453" y="910"/>
                    <a:pt x="1308" y="944"/>
                  </a:cubicBezTo>
                  <a:cubicBezTo>
                    <a:pt x="1192" y="971"/>
                    <a:pt x="1087" y="984"/>
                    <a:pt x="991" y="984"/>
                  </a:cubicBezTo>
                  <a:cubicBezTo>
                    <a:pt x="910" y="984"/>
                    <a:pt x="836" y="974"/>
                    <a:pt x="768" y="955"/>
                  </a:cubicBezTo>
                  <a:cubicBezTo>
                    <a:pt x="602" y="909"/>
                    <a:pt x="469" y="797"/>
                    <a:pt x="422" y="664"/>
                  </a:cubicBezTo>
                  <a:cubicBezTo>
                    <a:pt x="377" y="536"/>
                    <a:pt x="428" y="374"/>
                    <a:pt x="530" y="319"/>
                  </a:cubicBezTo>
                  <a:cubicBezTo>
                    <a:pt x="613" y="274"/>
                    <a:pt x="642" y="171"/>
                    <a:pt x="598" y="88"/>
                  </a:cubicBezTo>
                  <a:cubicBezTo>
                    <a:pt x="567" y="33"/>
                    <a:pt x="510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1"/>
            <p:cNvSpPr/>
            <p:nvPr/>
          </p:nvSpPr>
          <p:spPr>
            <a:xfrm>
              <a:off x="674547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5109" y="1"/>
                  </a:moveTo>
                  <a:cubicBezTo>
                    <a:pt x="5042" y="1"/>
                    <a:pt x="4978" y="41"/>
                    <a:pt x="4952" y="108"/>
                  </a:cubicBezTo>
                  <a:cubicBezTo>
                    <a:pt x="4682" y="796"/>
                    <a:pt x="4403" y="1507"/>
                    <a:pt x="3964" y="2108"/>
                  </a:cubicBezTo>
                  <a:cubicBezTo>
                    <a:pt x="3486" y="2762"/>
                    <a:pt x="2872" y="3183"/>
                    <a:pt x="2236" y="3293"/>
                  </a:cubicBezTo>
                  <a:cubicBezTo>
                    <a:pt x="2127" y="3312"/>
                    <a:pt x="2018" y="3321"/>
                    <a:pt x="1911" y="3321"/>
                  </a:cubicBezTo>
                  <a:cubicBezTo>
                    <a:pt x="1731" y="3321"/>
                    <a:pt x="1556" y="3294"/>
                    <a:pt x="1397" y="3241"/>
                  </a:cubicBezTo>
                  <a:cubicBezTo>
                    <a:pt x="964" y="3096"/>
                    <a:pt x="607" y="2729"/>
                    <a:pt x="486" y="2305"/>
                  </a:cubicBezTo>
                  <a:cubicBezTo>
                    <a:pt x="363" y="1871"/>
                    <a:pt x="487" y="1371"/>
                    <a:pt x="798" y="1061"/>
                  </a:cubicBezTo>
                  <a:cubicBezTo>
                    <a:pt x="1017" y="841"/>
                    <a:pt x="1328" y="720"/>
                    <a:pt x="1634" y="720"/>
                  </a:cubicBezTo>
                  <a:cubicBezTo>
                    <a:pt x="1767" y="720"/>
                    <a:pt x="1900" y="743"/>
                    <a:pt x="2024" y="791"/>
                  </a:cubicBezTo>
                  <a:cubicBezTo>
                    <a:pt x="2327" y="907"/>
                    <a:pt x="2557" y="1161"/>
                    <a:pt x="2627" y="1452"/>
                  </a:cubicBezTo>
                  <a:cubicBezTo>
                    <a:pt x="2697" y="1748"/>
                    <a:pt x="2582" y="2084"/>
                    <a:pt x="2350" y="2250"/>
                  </a:cubicBezTo>
                  <a:cubicBezTo>
                    <a:pt x="2241" y="2329"/>
                    <a:pt x="2106" y="2368"/>
                    <a:pt x="1972" y="2368"/>
                  </a:cubicBezTo>
                  <a:cubicBezTo>
                    <a:pt x="1818" y="2368"/>
                    <a:pt x="1666" y="2316"/>
                    <a:pt x="1559" y="2213"/>
                  </a:cubicBezTo>
                  <a:cubicBezTo>
                    <a:pt x="1430" y="2088"/>
                    <a:pt x="1377" y="1898"/>
                    <a:pt x="1428" y="1750"/>
                  </a:cubicBezTo>
                  <a:cubicBezTo>
                    <a:pt x="1471" y="1626"/>
                    <a:pt x="1599" y="1535"/>
                    <a:pt x="1720" y="1535"/>
                  </a:cubicBezTo>
                  <a:cubicBezTo>
                    <a:pt x="1739" y="1535"/>
                    <a:pt x="1759" y="1537"/>
                    <a:pt x="1777" y="1543"/>
                  </a:cubicBezTo>
                  <a:cubicBezTo>
                    <a:pt x="1838" y="1558"/>
                    <a:pt x="1894" y="1613"/>
                    <a:pt x="1922" y="1683"/>
                  </a:cubicBezTo>
                  <a:cubicBezTo>
                    <a:pt x="1933" y="1711"/>
                    <a:pt x="1956" y="1783"/>
                    <a:pt x="1919" y="1843"/>
                  </a:cubicBezTo>
                  <a:cubicBezTo>
                    <a:pt x="1870" y="1923"/>
                    <a:pt x="1895" y="2027"/>
                    <a:pt x="1975" y="2076"/>
                  </a:cubicBezTo>
                  <a:cubicBezTo>
                    <a:pt x="2003" y="2093"/>
                    <a:pt x="2034" y="2101"/>
                    <a:pt x="2064" y="2101"/>
                  </a:cubicBezTo>
                  <a:cubicBezTo>
                    <a:pt x="2121" y="2101"/>
                    <a:pt x="2176" y="2072"/>
                    <a:pt x="2208" y="2021"/>
                  </a:cubicBezTo>
                  <a:cubicBezTo>
                    <a:pt x="2290" y="1885"/>
                    <a:pt x="2301" y="1717"/>
                    <a:pt x="2236" y="1557"/>
                  </a:cubicBezTo>
                  <a:cubicBezTo>
                    <a:pt x="2168" y="1387"/>
                    <a:pt x="2029" y="1259"/>
                    <a:pt x="1864" y="1215"/>
                  </a:cubicBezTo>
                  <a:cubicBezTo>
                    <a:pt x="1818" y="1203"/>
                    <a:pt x="1771" y="1197"/>
                    <a:pt x="1724" y="1197"/>
                  </a:cubicBezTo>
                  <a:cubicBezTo>
                    <a:pt x="1462" y="1197"/>
                    <a:pt x="1199" y="1376"/>
                    <a:pt x="1108" y="1640"/>
                  </a:cubicBezTo>
                  <a:cubicBezTo>
                    <a:pt x="1013" y="1912"/>
                    <a:pt x="1100" y="2241"/>
                    <a:pt x="1324" y="2457"/>
                  </a:cubicBezTo>
                  <a:cubicBezTo>
                    <a:pt x="1497" y="2623"/>
                    <a:pt x="1734" y="2708"/>
                    <a:pt x="1974" y="2708"/>
                  </a:cubicBezTo>
                  <a:cubicBezTo>
                    <a:pt x="2176" y="2708"/>
                    <a:pt x="2380" y="2648"/>
                    <a:pt x="2549" y="2526"/>
                  </a:cubicBezTo>
                  <a:cubicBezTo>
                    <a:pt x="2892" y="2278"/>
                    <a:pt x="3059" y="1805"/>
                    <a:pt x="2957" y="1374"/>
                  </a:cubicBezTo>
                  <a:cubicBezTo>
                    <a:pt x="2861" y="975"/>
                    <a:pt x="2550" y="632"/>
                    <a:pt x="2146" y="475"/>
                  </a:cubicBezTo>
                  <a:cubicBezTo>
                    <a:pt x="1985" y="413"/>
                    <a:pt x="1813" y="383"/>
                    <a:pt x="1640" y="383"/>
                  </a:cubicBezTo>
                  <a:cubicBezTo>
                    <a:pt x="1244" y="383"/>
                    <a:pt x="842" y="539"/>
                    <a:pt x="558" y="823"/>
                  </a:cubicBezTo>
                  <a:cubicBezTo>
                    <a:pt x="158" y="1223"/>
                    <a:pt x="1" y="1841"/>
                    <a:pt x="160" y="2398"/>
                  </a:cubicBezTo>
                  <a:cubicBezTo>
                    <a:pt x="313" y="2935"/>
                    <a:pt x="746" y="3381"/>
                    <a:pt x="1289" y="3563"/>
                  </a:cubicBezTo>
                  <a:cubicBezTo>
                    <a:pt x="1485" y="3629"/>
                    <a:pt x="1695" y="3661"/>
                    <a:pt x="1912" y="3661"/>
                  </a:cubicBezTo>
                  <a:lnTo>
                    <a:pt x="1912" y="3660"/>
                  </a:lnTo>
                  <a:cubicBezTo>
                    <a:pt x="2037" y="3660"/>
                    <a:pt x="2165" y="3649"/>
                    <a:pt x="2293" y="3627"/>
                  </a:cubicBezTo>
                  <a:cubicBezTo>
                    <a:pt x="3017" y="3502"/>
                    <a:pt x="3708" y="3033"/>
                    <a:pt x="4238" y="2308"/>
                  </a:cubicBezTo>
                  <a:cubicBezTo>
                    <a:pt x="4702" y="1671"/>
                    <a:pt x="4989" y="940"/>
                    <a:pt x="5267" y="232"/>
                  </a:cubicBezTo>
                  <a:cubicBezTo>
                    <a:pt x="5301" y="145"/>
                    <a:pt x="5259" y="46"/>
                    <a:pt x="5171" y="12"/>
                  </a:cubicBezTo>
                  <a:cubicBezTo>
                    <a:pt x="5151" y="4"/>
                    <a:pt x="5130" y="1"/>
                    <a:pt x="5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1"/>
            <p:cNvSpPr/>
            <p:nvPr/>
          </p:nvSpPr>
          <p:spPr>
            <a:xfrm>
              <a:off x="6577686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1128" y="0"/>
                  </a:moveTo>
                  <a:cubicBezTo>
                    <a:pt x="945" y="0"/>
                    <a:pt x="763" y="34"/>
                    <a:pt x="592" y="122"/>
                  </a:cubicBezTo>
                  <a:cubicBezTo>
                    <a:pt x="339" y="252"/>
                    <a:pt x="144" y="493"/>
                    <a:pt x="71" y="770"/>
                  </a:cubicBezTo>
                  <a:cubicBezTo>
                    <a:pt x="1" y="1045"/>
                    <a:pt x="50" y="1350"/>
                    <a:pt x="206" y="1589"/>
                  </a:cubicBezTo>
                  <a:cubicBezTo>
                    <a:pt x="382" y="1856"/>
                    <a:pt x="681" y="2016"/>
                    <a:pt x="979" y="2016"/>
                  </a:cubicBezTo>
                  <a:cubicBezTo>
                    <a:pt x="1025" y="2016"/>
                    <a:pt x="1070" y="2013"/>
                    <a:pt x="1115" y="2005"/>
                  </a:cubicBezTo>
                  <a:cubicBezTo>
                    <a:pt x="1489" y="1943"/>
                    <a:pt x="1784" y="1597"/>
                    <a:pt x="1773" y="1235"/>
                  </a:cubicBezTo>
                  <a:cubicBezTo>
                    <a:pt x="1767" y="1044"/>
                    <a:pt x="1670" y="852"/>
                    <a:pt x="1512" y="723"/>
                  </a:cubicBezTo>
                  <a:cubicBezTo>
                    <a:pt x="1388" y="623"/>
                    <a:pt x="1240" y="569"/>
                    <a:pt x="1094" y="569"/>
                  </a:cubicBezTo>
                  <a:cubicBezTo>
                    <a:pt x="1061" y="569"/>
                    <a:pt x="1028" y="572"/>
                    <a:pt x="996" y="577"/>
                  </a:cubicBezTo>
                  <a:cubicBezTo>
                    <a:pt x="904" y="594"/>
                    <a:pt x="843" y="681"/>
                    <a:pt x="858" y="774"/>
                  </a:cubicBezTo>
                  <a:cubicBezTo>
                    <a:pt x="874" y="856"/>
                    <a:pt x="945" y="914"/>
                    <a:pt x="1026" y="914"/>
                  </a:cubicBezTo>
                  <a:cubicBezTo>
                    <a:pt x="1036" y="914"/>
                    <a:pt x="1045" y="914"/>
                    <a:pt x="1055" y="912"/>
                  </a:cubicBezTo>
                  <a:cubicBezTo>
                    <a:pt x="1069" y="909"/>
                    <a:pt x="1084" y="908"/>
                    <a:pt x="1098" y="908"/>
                  </a:cubicBezTo>
                  <a:cubicBezTo>
                    <a:pt x="1165" y="908"/>
                    <a:pt x="1236" y="935"/>
                    <a:pt x="1297" y="985"/>
                  </a:cubicBezTo>
                  <a:cubicBezTo>
                    <a:pt x="1379" y="1053"/>
                    <a:pt x="1430" y="1150"/>
                    <a:pt x="1434" y="1245"/>
                  </a:cubicBezTo>
                  <a:cubicBezTo>
                    <a:pt x="1439" y="1441"/>
                    <a:pt x="1267" y="1635"/>
                    <a:pt x="1058" y="1670"/>
                  </a:cubicBezTo>
                  <a:cubicBezTo>
                    <a:pt x="1032" y="1675"/>
                    <a:pt x="1005" y="1677"/>
                    <a:pt x="978" y="1677"/>
                  </a:cubicBezTo>
                  <a:cubicBezTo>
                    <a:pt x="792" y="1677"/>
                    <a:pt x="600" y="1571"/>
                    <a:pt x="489" y="1402"/>
                  </a:cubicBezTo>
                  <a:cubicBezTo>
                    <a:pt x="386" y="1244"/>
                    <a:pt x="352" y="1038"/>
                    <a:pt x="398" y="855"/>
                  </a:cubicBezTo>
                  <a:cubicBezTo>
                    <a:pt x="448" y="671"/>
                    <a:pt x="578" y="510"/>
                    <a:pt x="747" y="424"/>
                  </a:cubicBezTo>
                  <a:cubicBezTo>
                    <a:pt x="865" y="363"/>
                    <a:pt x="995" y="339"/>
                    <a:pt x="1131" y="339"/>
                  </a:cubicBezTo>
                  <a:cubicBezTo>
                    <a:pt x="1369" y="339"/>
                    <a:pt x="1624" y="414"/>
                    <a:pt x="1859" y="495"/>
                  </a:cubicBezTo>
                  <a:cubicBezTo>
                    <a:pt x="2322" y="658"/>
                    <a:pt x="2778" y="852"/>
                    <a:pt x="3218" y="1074"/>
                  </a:cubicBezTo>
                  <a:cubicBezTo>
                    <a:pt x="3242" y="1086"/>
                    <a:pt x="3268" y="1091"/>
                    <a:pt x="3294" y="1091"/>
                  </a:cubicBezTo>
                  <a:cubicBezTo>
                    <a:pt x="3356" y="1091"/>
                    <a:pt x="3415" y="1057"/>
                    <a:pt x="3445" y="998"/>
                  </a:cubicBezTo>
                  <a:cubicBezTo>
                    <a:pt x="3487" y="914"/>
                    <a:pt x="3454" y="812"/>
                    <a:pt x="3371" y="771"/>
                  </a:cubicBezTo>
                  <a:cubicBezTo>
                    <a:pt x="2919" y="542"/>
                    <a:pt x="2447" y="342"/>
                    <a:pt x="1970" y="175"/>
                  </a:cubicBezTo>
                  <a:cubicBezTo>
                    <a:pt x="1705" y="83"/>
                    <a:pt x="1414" y="0"/>
                    <a:pt x="1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22"/>
          <p:cNvSpPr txBox="1"/>
          <p:nvPr>
            <p:ph type="ctrTitle"/>
          </p:nvPr>
        </p:nvSpPr>
        <p:spPr>
          <a:xfrm>
            <a:off x="2894650" y="856175"/>
            <a:ext cx="3521100" cy="8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45" name="Google Shape;545;p22"/>
          <p:cNvSpPr txBox="1"/>
          <p:nvPr>
            <p:ph idx="1" type="subTitle"/>
          </p:nvPr>
        </p:nvSpPr>
        <p:spPr>
          <a:xfrm>
            <a:off x="2894650" y="1704550"/>
            <a:ext cx="3521100" cy="11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46" name="Google Shape;546;p22"/>
          <p:cNvSpPr txBox="1"/>
          <p:nvPr/>
        </p:nvSpPr>
        <p:spPr>
          <a:xfrm>
            <a:off x="3147450" y="4327785"/>
            <a:ext cx="28491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rPr>
              <a:t>CREDITS: This presentation template was created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Martel Sans"/>
                <a:ea typeface="Martel Sans"/>
                <a:cs typeface="Martel Sans"/>
                <a:sym typeface="Martel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rPr>
              <a:t>, and includes icons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Martel Sans"/>
                <a:ea typeface="Martel Sans"/>
                <a:cs typeface="Martel Sans"/>
                <a:sym typeface="Martel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900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rPr>
              <a:t> </a:t>
            </a:r>
            <a:r>
              <a:rPr lang="en" sz="900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rPr>
              <a:t>and infographics &amp; images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Martel Sans"/>
                <a:ea typeface="Martel Sans"/>
                <a:cs typeface="Martel Sans"/>
                <a:sym typeface="Martel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900">
              <a:solidFill>
                <a:schemeClr val="dk1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9" name="Google Shape;549;p23"/>
          <p:cNvGrpSpPr/>
          <p:nvPr/>
        </p:nvGrpSpPr>
        <p:grpSpPr>
          <a:xfrm rot="5400000">
            <a:off x="-1918658" y="1113850"/>
            <a:ext cx="6570641" cy="2733325"/>
            <a:chOff x="1214209" y="2430125"/>
            <a:chExt cx="6570641" cy="2733325"/>
          </a:xfrm>
        </p:grpSpPr>
        <p:cxnSp>
          <p:nvCxnSpPr>
            <p:cNvPr id="550" name="Google Shape;550;p23"/>
            <p:cNvCxnSpPr/>
            <p:nvPr/>
          </p:nvCxnSpPr>
          <p:spPr>
            <a:xfrm flipH="1" rot="10800000">
              <a:off x="1214209" y="2458223"/>
              <a:ext cx="3342300" cy="2692800"/>
            </a:xfrm>
            <a:prstGeom prst="straightConnector1">
              <a:avLst/>
            </a:prstGeom>
            <a:noFill/>
            <a:ln cap="rnd" cmpd="sng" w="28575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23"/>
            <p:cNvCxnSpPr/>
            <p:nvPr/>
          </p:nvCxnSpPr>
          <p:spPr>
            <a:xfrm>
              <a:off x="4603050" y="2448750"/>
              <a:ext cx="3181800" cy="2714700"/>
            </a:xfrm>
            <a:prstGeom prst="straightConnector1">
              <a:avLst/>
            </a:prstGeom>
            <a:noFill/>
            <a:ln cap="rnd" cmpd="sng" w="28575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23"/>
            <p:cNvCxnSpPr/>
            <p:nvPr/>
          </p:nvCxnSpPr>
          <p:spPr>
            <a:xfrm>
              <a:off x="4572050" y="2430125"/>
              <a:ext cx="0" cy="271350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53" name="Google Shape;553;p23"/>
            <p:cNvSpPr/>
            <p:nvPr/>
          </p:nvSpPr>
          <p:spPr>
            <a:xfrm>
              <a:off x="4499525" y="48841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4" name="Google Shape;554;p23"/>
          <p:cNvGrpSpPr/>
          <p:nvPr/>
        </p:nvGrpSpPr>
        <p:grpSpPr>
          <a:xfrm rot="-5400000">
            <a:off x="4492017" y="1269675"/>
            <a:ext cx="6570641" cy="2733325"/>
            <a:chOff x="1214209" y="2430125"/>
            <a:chExt cx="6570641" cy="2733325"/>
          </a:xfrm>
        </p:grpSpPr>
        <p:cxnSp>
          <p:nvCxnSpPr>
            <p:cNvPr id="555" name="Google Shape;555;p23"/>
            <p:cNvCxnSpPr/>
            <p:nvPr/>
          </p:nvCxnSpPr>
          <p:spPr>
            <a:xfrm flipH="1" rot="10800000">
              <a:off x="1214209" y="2458223"/>
              <a:ext cx="3342300" cy="2692800"/>
            </a:xfrm>
            <a:prstGeom prst="straightConnector1">
              <a:avLst/>
            </a:prstGeom>
            <a:noFill/>
            <a:ln cap="rnd" cmpd="sng" w="28575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23"/>
            <p:cNvCxnSpPr/>
            <p:nvPr/>
          </p:nvCxnSpPr>
          <p:spPr>
            <a:xfrm>
              <a:off x="4603050" y="2448750"/>
              <a:ext cx="3181800" cy="2714700"/>
            </a:xfrm>
            <a:prstGeom prst="straightConnector1">
              <a:avLst/>
            </a:prstGeom>
            <a:noFill/>
            <a:ln cap="rnd" cmpd="sng" w="28575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23"/>
            <p:cNvCxnSpPr/>
            <p:nvPr/>
          </p:nvCxnSpPr>
          <p:spPr>
            <a:xfrm>
              <a:off x="4572050" y="2430125"/>
              <a:ext cx="0" cy="271350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58" name="Google Shape;558;p23"/>
            <p:cNvSpPr/>
            <p:nvPr/>
          </p:nvSpPr>
          <p:spPr>
            <a:xfrm>
              <a:off x="4499525" y="48841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9" name="Google Shape;559;p23"/>
          <p:cNvSpPr/>
          <p:nvPr/>
        </p:nvSpPr>
        <p:spPr>
          <a:xfrm rot="-5400000">
            <a:off x="2341477" y="1625"/>
            <a:ext cx="4604921" cy="4970363"/>
          </a:xfrm>
          <a:custGeom>
            <a:rect b="b" l="l" r="r" t="t"/>
            <a:pathLst>
              <a:path extrusionOk="0" h="43183" w="40008">
                <a:moveTo>
                  <a:pt x="20004" y="0"/>
                </a:moveTo>
                <a:cubicBezTo>
                  <a:pt x="15334" y="13"/>
                  <a:pt x="11273" y="1005"/>
                  <a:pt x="9050" y="3304"/>
                </a:cubicBezTo>
                <a:cubicBezTo>
                  <a:pt x="7338" y="3009"/>
                  <a:pt x="5640" y="2644"/>
                  <a:pt x="3962" y="2209"/>
                </a:cubicBezTo>
                <a:lnTo>
                  <a:pt x="3962" y="2209"/>
                </a:lnTo>
                <a:cubicBezTo>
                  <a:pt x="3963" y="3991"/>
                  <a:pt x="2670" y="5240"/>
                  <a:pt x="958" y="5240"/>
                </a:cubicBezTo>
                <a:cubicBezTo>
                  <a:pt x="651" y="5240"/>
                  <a:pt x="330" y="5200"/>
                  <a:pt x="0" y="5115"/>
                </a:cubicBezTo>
                <a:lnTo>
                  <a:pt x="0" y="36966"/>
                </a:lnTo>
                <a:cubicBezTo>
                  <a:pt x="308" y="36893"/>
                  <a:pt x="608" y="36858"/>
                  <a:pt x="897" y="36858"/>
                </a:cubicBezTo>
                <a:cubicBezTo>
                  <a:pt x="2640" y="36858"/>
                  <a:pt x="3963" y="38133"/>
                  <a:pt x="3962" y="39936"/>
                </a:cubicBezTo>
                <a:cubicBezTo>
                  <a:pt x="5409" y="39581"/>
                  <a:pt x="6871" y="39275"/>
                  <a:pt x="8344" y="39018"/>
                </a:cubicBezTo>
                <a:cubicBezTo>
                  <a:pt x="10334" y="41925"/>
                  <a:pt x="14783" y="43174"/>
                  <a:pt x="20004" y="43183"/>
                </a:cubicBezTo>
                <a:cubicBezTo>
                  <a:pt x="25224" y="43174"/>
                  <a:pt x="29674" y="41925"/>
                  <a:pt x="31664" y="39018"/>
                </a:cubicBezTo>
                <a:cubicBezTo>
                  <a:pt x="33136" y="39275"/>
                  <a:pt x="34597" y="39581"/>
                  <a:pt x="36044" y="39936"/>
                </a:cubicBezTo>
                <a:cubicBezTo>
                  <a:pt x="36043" y="38133"/>
                  <a:pt x="37368" y="36858"/>
                  <a:pt x="39111" y="36858"/>
                </a:cubicBezTo>
                <a:cubicBezTo>
                  <a:pt x="39399" y="36858"/>
                  <a:pt x="39700" y="36893"/>
                  <a:pt x="40007" y="36966"/>
                </a:cubicBezTo>
                <a:lnTo>
                  <a:pt x="40007" y="5115"/>
                </a:lnTo>
                <a:cubicBezTo>
                  <a:pt x="39678" y="5200"/>
                  <a:pt x="39357" y="5240"/>
                  <a:pt x="39050" y="5240"/>
                </a:cubicBezTo>
                <a:cubicBezTo>
                  <a:pt x="37337" y="5240"/>
                  <a:pt x="36043" y="3991"/>
                  <a:pt x="36044" y="2209"/>
                </a:cubicBezTo>
                <a:lnTo>
                  <a:pt x="36044" y="2209"/>
                </a:lnTo>
                <a:cubicBezTo>
                  <a:pt x="34367" y="2644"/>
                  <a:pt x="32668" y="3009"/>
                  <a:pt x="30956" y="3304"/>
                </a:cubicBezTo>
                <a:cubicBezTo>
                  <a:pt x="28734" y="1005"/>
                  <a:pt x="24673" y="13"/>
                  <a:pt x="20004" y="0"/>
                </a:cubicBezTo>
                <a:close/>
              </a:path>
            </a:pathLst>
          </a:custGeom>
          <a:solidFill>
            <a:srgbClr val="857D6C">
              <a:alpha val="339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23"/>
          <p:cNvSpPr/>
          <p:nvPr/>
        </p:nvSpPr>
        <p:spPr>
          <a:xfrm rot="-5400000">
            <a:off x="2237427" y="131687"/>
            <a:ext cx="4604921" cy="4970363"/>
          </a:xfrm>
          <a:custGeom>
            <a:rect b="b" l="l" r="r" t="t"/>
            <a:pathLst>
              <a:path extrusionOk="0" h="43183" w="40008">
                <a:moveTo>
                  <a:pt x="20004" y="0"/>
                </a:moveTo>
                <a:cubicBezTo>
                  <a:pt x="15334" y="13"/>
                  <a:pt x="11274" y="1005"/>
                  <a:pt x="9050" y="3304"/>
                </a:cubicBezTo>
                <a:cubicBezTo>
                  <a:pt x="7338" y="3009"/>
                  <a:pt x="5641" y="2644"/>
                  <a:pt x="3964" y="2210"/>
                </a:cubicBezTo>
                <a:lnTo>
                  <a:pt x="3964" y="2210"/>
                </a:lnTo>
                <a:cubicBezTo>
                  <a:pt x="3965" y="3991"/>
                  <a:pt x="2670" y="5241"/>
                  <a:pt x="956" y="5241"/>
                </a:cubicBezTo>
                <a:cubicBezTo>
                  <a:pt x="650" y="5241"/>
                  <a:pt x="329" y="5200"/>
                  <a:pt x="0" y="5116"/>
                </a:cubicBezTo>
                <a:lnTo>
                  <a:pt x="0" y="36967"/>
                </a:lnTo>
                <a:cubicBezTo>
                  <a:pt x="309" y="36894"/>
                  <a:pt x="609" y="36858"/>
                  <a:pt x="898" y="36858"/>
                </a:cubicBezTo>
                <a:cubicBezTo>
                  <a:pt x="2641" y="36858"/>
                  <a:pt x="3965" y="38133"/>
                  <a:pt x="3964" y="39936"/>
                </a:cubicBezTo>
                <a:cubicBezTo>
                  <a:pt x="5410" y="39581"/>
                  <a:pt x="6871" y="39276"/>
                  <a:pt x="8344" y="39019"/>
                </a:cubicBezTo>
                <a:cubicBezTo>
                  <a:pt x="10334" y="41925"/>
                  <a:pt x="14784" y="43174"/>
                  <a:pt x="20004" y="43183"/>
                </a:cubicBezTo>
                <a:cubicBezTo>
                  <a:pt x="25225" y="43174"/>
                  <a:pt x="29674" y="41925"/>
                  <a:pt x="31664" y="39019"/>
                </a:cubicBezTo>
                <a:cubicBezTo>
                  <a:pt x="33136" y="39276"/>
                  <a:pt x="34599" y="39581"/>
                  <a:pt x="36045" y="39936"/>
                </a:cubicBezTo>
                <a:cubicBezTo>
                  <a:pt x="36044" y="38133"/>
                  <a:pt x="37368" y="36858"/>
                  <a:pt x="39109" y="36858"/>
                </a:cubicBezTo>
                <a:cubicBezTo>
                  <a:pt x="39399" y="36858"/>
                  <a:pt x="39699" y="36894"/>
                  <a:pt x="40007" y="36967"/>
                </a:cubicBezTo>
                <a:lnTo>
                  <a:pt x="40007" y="5116"/>
                </a:lnTo>
                <a:cubicBezTo>
                  <a:pt x="39678" y="5201"/>
                  <a:pt x="39357" y="5241"/>
                  <a:pt x="39050" y="5241"/>
                </a:cubicBezTo>
                <a:cubicBezTo>
                  <a:pt x="37337" y="5241"/>
                  <a:pt x="36044" y="3991"/>
                  <a:pt x="36045" y="2210"/>
                </a:cubicBezTo>
                <a:lnTo>
                  <a:pt x="36045" y="2210"/>
                </a:lnTo>
                <a:cubicBezTo>
                  <a:pt x="34367" y="2644"/>
                  <a:pt x="32670" y="3009"/>
                  <a:pt x="30957" y="3304"/>
                </a:cubicBezTo>
                <a:cubicBezTo>
                  <a:pt x="28734" y="1005"/>
                  <a:pt x="24673" y="13"/>
                  <a:pt x="200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23"/>
          <p:cNvSpPr/>
          <p:nvPr/>
        </p:nvSpPr>
        <p:spPr>
          <a:xfrm rot="-5400000">
            <a:off x="2197660" y="93531"/>
            <a:ext cx="4682844" cy="5048401"/>
          </a:xfrm>
          <a:custGeom>
            <a:rect b="b" l="l" r="r" t="t"/>
            <a:pathLst>
              <a:path extrusionOk="0" h="43861" w="40685">
                <a:moveTo>
                  <a:pt x="20342" y="679"/>
                </a:moveTo>
                <a:cubicBezTo>
                  <a:pt x="25336" y="691"/>
                  <a:pt x="29040" y="1797"/>
                  <a:pt x="31051" y="3878"/>
                </a:cubicBezTo>
                <a:cubicBezTo>
                  <a:pt x="31117" y="3945"/>
                  <a:pt x="31204" y="3981"/>
                  <a:pt x="31295" y="3981"/>
                </a:cubicBezTo>
                <a:cubicBezTo>
                  <a:pt x="31314" y="3981"/>
                  <a:pt x="31334" y="3980"/>
                  <a:pt x="31353" y="3976"/>
                </a:cubicBezTo>
                <a:cubicBezTo>
                  <a:pt x="32935" y="3704"/>
                  <a:pt x="34520" y="3368"/>
                  <a:pt x="36068" y="2978"/>
                </a:cubicBezTo>
                <a:cubicBezTo>
                  <a:pt x="36168" y="3897"/>
                  <a:pt x="36594" y="4685"/>
                  <a:pt x="37294" y="5227"/>
                </a:cubicBezTo>
                <a:cubicBezTo>
                  <a:pt x="37879" y="5681"/>
                  <a:pt x="38611" y="5917"/>
                  <a:pt x="39393" y="5917"/>
                </a:cubicBezTo>
                <a:cubicBezTo>
                  <a:pt x="39594" y="5917"/>
                  <a:pt x="39799" y="5901"/>
                  <a:pt x="40006" y="5869"/>
                </a:cubicBezTo>
                <a:lnTo>
                  <a:pt x="40006" y="36897"/>
                </a:lnTo>
                <a:cubicBezTo>
                  <a:pt x="39821" y="36872"/>
                  <a:pt x="39636" y="36859"/>
                  <a:pt x="39454" y="36859"/>
                </a:cubicBezTo>
                <a:cubicBezTo>
                  <a:pt x="38650" y="36859"/>
                  <a:pt x="37893" y="37106"/>
                  <a:pt x="37294" y="37580"/>
                </a:cubicBezTo>
                <a:cubicBezTo>
                  <a:pt x="36593" y="38133"/>
                  <a:pt x="36166" y="38928"/>
                  <a:pt x="36067" y="39849"/>
                </a:cubicBezTo>
                <a:cubicBezTo>
                  <a:pt x="34749" y="39535"/>
                  <a:pt x="33404" y="39258"/>
                  <a:pt x="32061" y="39024"/>
                </a:cubicBezTo>
                <a:cubicBezTo>
                  <a:pt x="32041" y="39021"/>
                  <a:pt x="32022" y="39019"/>
                  <a:pt x="32002" y="39019"/>
                </a:cubicBezTo>
                <a:cubicBezTo>
                  <a:pt x="31892" y="39019"/>
                  <a:pt x="31786" y="39073"/>
                  <a:pt x="31723" y="39167"/>
                </a:cubicBezTo>
                <a:cubicBezTo>
                  <a:pt x="29956" y="41746"/>
                  <a:pt x="25914" y="43173"/>
                  <a:pt x="20343" y="43183"/>
                </a:cubicBezTo>
                <a:cubicBezTo>
                  <a:pt x="14771" y="43173"/>
                  <a:pt x="10728" y="41746"/>
                  <a:pt x="8962" y="39167"/>
                </a:cubicBezTo>
                <a:cubicBezTo>
                  <a:pt x="8899" y="39073"/>
                  <a:pt x="8794" y="39020"/>
                  <a:pt x="8683" y="39020"/>
                </a:cubicBezTo>
                <a:cubicBezTo>
                  <a:pt x="8664" y="39020"/>
                  <a:pt x="8643" y="39021"/>
                  <a:pt x="8624" y="39024"/>
                </a:cubicBezTo>
                <a:cubicBezTo>
                  <a:pt x="7281" y="39258"/>
                  <a:pt x="5935" y="39535"/>
                  <a:pt x="4618" y="39849"/>
                </a:cubicBezTo>
                <a:cubicBezTo>
                  <a:pt x="4519" y="38928"/>
                  <a:pt x="4091" y="38133"/>
                  <a:pt x="3391" y="37580"/>
                </a:cubicBezTo>
                <a:cubicBezTo>
                  <a:pt x="2791" y="37106"/>
                  <a:pt x="2033" y="36860"/>
                  <a:pt x="1227" y="36860"/>
                </a:cubicBezTo>
                <a:cubicBezTo>
                  <a:pt x="1047" y="36860"/>
                  <a:pt x="863" y="36872"/>
                  <a:pt x="679" y="36897"/>
                </a:cubicBezTo>
                <a:lnTo>
                  <a:pt x="679" y="5869"/>
                </a:lnTo>
                <a:cubicBezTo>
                  <a:pt x="885" y="5901"/>
                  <a:pt x="1090" y="5917"/>
                  <a:pt x="1292" y="5917"/>
                </a:cubicBezTo>
                <a:cubicBezTo>
                  <a:pt x="2074" y="5917"/>
                  <a:pt x="2806" y="5681"/>
                  <a:pt x="3391" y="5227"/>
                </a:cubicBezTo>
                <a:cubicBezTo>
                  <a:pt x="4090" y="4685"/>
                  <a:pt x="4516" y="3897"/>
                  <a:pt x="4617" y="2978"/>
                </a:cubicBezTo>
                <a:cubicBezTo>
                  <a:pt x="6165" y="3369"/>
                  <a:pt x="7749" y="3704"/>
                  <a:pt x="9332" y="3976"/>
                </a:cubicBezTo>
                <a:cubicBezTo>
                  <a:pt x="9351" y="3980"/>
                  <a:pt x="9370" y="3981"/>
                  <a:pt x="9390" y="3981"/>
                </a:cubicBezTo>
                <a:cubicBezTo>
                  <a:pt x="9480" y="3981"/>
                  <a:pt x="9568" y="3945"/>
                  <a:pt x="9632" y="3878"/>
                </a:cubicBezTo>
                <a:cubicBezTo>
                  <a:pt x="11645" y="1797"/>
                  <a:pt x="15348" y="691"/>
                  <a:pt x="20342" y="679"/>
                </a:cubicBezTo>
                <a:close/>
                <a:moveTo>
                  <a:pt x="20342" y="1"/>
                </a:moveTo>
                <a:cubicBezTo>
                  <a:pt x="16783" y="10"/>
                  <a:pt x="12003" y="589"/>
                  <a:pt x="9273" y="3278"/>
                </a:cubicBezTo>
                <a:cubicBezTo>
                  <a:pt x="7630" y="2991"/>
                  <a:pt x="5987" y="2635"/>
                  <a:pt x="4386" y="2220"/>
                </a:cubicBezTo>
                <a:cubicBezTo>
                  <a:pt x="4358" y="2212"/>
                  <a:pt x="4329" y="2209"/>
                  <a:pt x="4300" y="2209"/>
                </a:cubicBezTo>
                <a:cubicBezTo>
                  <a:pt x="4226" y="2209"/>
                  <a:pt x="4153" y="2233"/>
                  <a:pt x="4094" y="2280"/>
                </a:cubicBezTo>
                <a:cubicBezTo>
                  <a:pt x="4011" y="2344"/>
                  <a:pt x="3963" y="2443"/>
                  <a:pt x="3963" y="2548"/>
                </a:cubicBezTo>
                <a:cubicBezTo>
                  <a:pt x="3963" y="3436"/>
                  <a:pt x="3612" y="4198"/>
                  <a:pt x="2975" y="4691"/>
                </a:cubicBezTo>
                <a:cubicBezTo>
                  <a:pt x="2506" y="5055"/>
                  <a:pt x="1930" y="5242"/>
                  <a:pt x="1302" y="5242"/>
                </a:cubicBezTo>
                <a:cubicBezTo>
                  <a:pt x="1018" y="5242"/>
                  <a:pt x="724" y="5204"/>
                  <a:pt x="423" y="5127"/>
                </a:cubicBezTo>
                <a:cubicBezTo>
                  <a:pt x="395" y="5119"/>
                  <a:pt x="366" y="5115"/>
                  <a:pt x="337" y="5115"/>
                </a:cubicBezTo>
                <a:cubicBezTo>
                  <a:pt x="264" y="5115"/>
                  <a:pt x="191" y="5140"/>
                  <a:pt x="132" y="5186"/>
                </a:cubicBezTo>
                <a:cubicBezTo>
                  <a:pt x="49" y="5251"/>
                  <a:pt x="1" y="5350"/>
                  <a:pt x="1" y="5454"/>
                </a:cubicBezTo>
                <a:lnTo>
                  <a:pt x="1" y="37305"/>
                </a:lnTo>
                <a:cubicBezTo>
                  <a:pt x="1" y="37409"/>
                  <a:pt x="48" y="37508"/>
                  <a:pt x="129" y="37572"/>
                </a:cubicBezTo>
                <a:cubicBezTo>
                  <a:pt x="190" y="37620"/>
                  <a:pt x="264" y="37644"/>
                  <a:pt x="339" y="37644"/>
                </a:cubicBezTo>
                <a:cubicBezTo>
                  <a:pt x="365" y="37644"/>
                  <a:pt x="392" y="37641"/>
                  <a:pt x="418" y="37635"/>
                </a:cubicBezTo>
                <a:cubicBezTo>
                  <a:pt x="699" y="37568"/>
                  <a:pt x="975" y="37535"/>
                  <a:pt x="1242" y="37535"/>
                </a:cubicBezTo>
                <a:cubicBezTo>
                  <a:pt x="1892" y="37535"/>
                  <a:pt x="2488" y="37731"/>
                  <a:pt x="2970" y="38112"/>
                </a:cubicBezTo>
                <a:cubicBezTo>
                  <a:pt x="3611" y="38617"/>
                  <a:pt x="3963" y="39386"/>
                  <a:pt x="3963" y="40275"/>
                </a:cubicBezTo>
                <a:cubicBezTo>
                  <a:pt x="3963" y="40379"/>
                  <a:pt x="4010" y="40477"/>
                  <a:pt x="4093" y="40542"/>
                </a:cubicBezTo>
                <a:cubicBezTo>
                  <a:pt x="4152" y="40589"/>
                  <a:pt x="4225" y="40614"/>
                  <a:pt x="4300" y="40614"/>
                </a:cubicBezTo>
                <a:cubicBezTo>
                  <a:pt x="4327" y="40614"/>
                  <a:pt x="4355" y="40611"/>
                  <a:pt x="4382" y="40604"/>
                </a:cubicBezTo>
                <a:cubicBezTo>
                  <a:pt x="5742" y="40271"/>
                  <a:pt x="7137" y="39976"/>
                  <a:pt x="8530" y="39729"/>
                </a:cubicBezTo>
                <a:cubicBezTo>
                  <a:pt x="10485" y="42385"/>
                  <a:pt x="14665" y="43851"/>
                  <a:pt x="20343" y="43861"/>
                </a:cubicBezTo>
                <a:cubicBezTo>
                  <a:pt x="26018" y="43851"/>
                  <a:pt x="30199" y="42385"/>
                  <a:pt x="32154" y="39729"/>
                </a:cubicBezTo>
                <a:cubicBezTo>
                  <a:pt x="33548" y="39977"/>
                  <a:pt x="34942" y="40271"/>
                  <a:pt x="36302" y="40604"/>
                </a:cubicBezTo>
                <a:cubicBezTo>
                  <a:pt x="36329" y="40611"/>
                  <a:pt x="36356" y="40614"/>
                  <a:pt x="36383" y="40614"/>
                </a:cubicBezTo>
                <a:cubicBezTo>
                  <a:pt x="36458" y="40614"/>
                  <a:pt x="36532" y="40589"/>
                  <a:pt x="36592" y="40542"/>
                </a:cubicBezTo>
                <a:cubicBezTo>
                  <a:pt x="36674" y="40477"/>
                  <a:pt x="36722" y="40379"/>
                  <a:pt x="36722" y="40275"/>
                </a:cubicBezTo>
                <a:cubicBezTo>
                  <a:pt x="36721" y="39386"/>
                  <a:pt x="37074" y="38617"/>
                  <a:pt x="37713" y="38112"/>
                </a:cubicBezTo>
                <a:cubicBezTo>
                  <a:pt x="38196" y="37731"/>
                  <a:pt x="38792" y="37535"/>
                  <a:pt x="39441" y="37535"/>
                </a:cubicBezTo>
                <a:cubicBezTo>
                  <a:pt x="39708" y="37535"/>
                  <a:pt x="39985" y="37568"/>
                  <a:pt x="40266" y="37635"/>
                </a:cubicBezTo>
                <a:cubicBezTo>
                  <a:pt x="40292" y="37641"/>
                  <a:pt x="40319" y="37644"/>
                  <a:pt x="40345" y="37644"/>
                </a:cubicBezTo>
                <a:cubicBezTo>
                  <a:pt x="40421" y="37644"/>
                  <a:pt x="40495" y="37620"/>
                  <a:pt x="40555" y="37572"/>
                </a:cubicBezTo>
                <a:cubicBezTo>
                  <a:pt x="40637" y="37508"/>
                  <a:pt x="40684" y="37409"/>
                  <a:pt x="40684" y="37305"/>
                </a:cubicBezTo>
                <a:lnTo>
                  <a:pt x="40684" y="5454"/>
                </a:lnTo>
                <a:cubicBezTo>
                  <a:pt x="40684" y="5349"/>
                  <a:pt x="40636" y="5251"/>
                  <a:pt x="40553" y="5186"/>
                </a:cubicBezTo>
                <a:cubicBezTo>
                  <a:pt x="40493" y="5140"/>
                  <a:pt x="40420" y="5115"/>
                  <a:pt x="40346" y="5115"/>
                </a:cubicBezTo>
                <a:cubicBezTo>
                  <a:pt x="40318" y="5115"/>
                  <a:pt x="40289" y="5119"/>
                  <a:pt x="40260" y="5127"/>
                </a:cubicBezTo>
                <a:cubicBezTo>
                  <a:pt x="39960" y="5204"/>
                  <a:pt x="39666" y="5242"/>
                  <a:pt x="39382" y="5242"/>
                </a:cubicBezTo>
                <a:cubicBezTo>
                  <a:pt x="38754" y="5242"/>
                  <a:pt x="38178" y="5055"/>
                  <a:pt x="37710" y="4691"/>
                </a:cubicBezTo>
                <a:cubicBezTo>
                  <a:pt x="37072" y="4197"/>
                  <a:pt x="36721" y="3436"/>
                  <a:pt x="36722" y="2548"/>
                </a:cubicBezTo>
                <a:cubicBezTo>
                  <a:pt x="36722" y="2443"/>
                  <a:pt x="36674" y="2344"/>
                  <a:pt x="36590" y="2280"/>
                </a:cubicBezTo>
                <a:cubicBezTo>
                  <a:pt x="36530" y="2233"/>
                  <a:pt x="36457" y="2209"/>
                  <a:pt x="36384" y="2209"/>
                </a:cubicBezTo>
                <a:cubicBezTo>
                  <a:pt x="36355" y="2209"/>
                  <a:pt x="36326" y="2212"/>
                  <a:pt x="36298" y="2220"/>
                </a:cubicBezTo>
                <a:cubicBezTo>
                  <a:pt x="34697" y="2635"/>
                  <a:pt x="33054" y="2991"/>
                  <a:pt x="31412" y="3278"/>
                </a:cubicBezTo>
                <a:cubicBezTo>
                  <a:pt x="28682" y="589"/>
                  <a:pt x="23900" y="10"/>
                  <a:pt x="203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4" name="Google Shape;564;p24"/>
          <p:cNvGrpSpPr/>
          <p:nvPr/>
        </p:nvGrpSpPr>
        <p:grpSpPr>
          <a:xfrm>
            <a:off x="4499525" y="9325"/>
            <a:ext cx="144900" cy="5134200"/>
            <a:chOff x="4499525" y="9325"/>
            <a:chExt cx="144900" cy="5134200"/>
          </a:xfrm>
        </p:grpSpPr>
        <p:cxnSp>
          <p:nvCxnSpPr>
            <p:cNvPr id="565" name="Google Shape;565;p24"/>
            <p:cNvCxnSpPr/>
            <p:nvPr/>
          </p:nvCxnSpPr>
          <p:spPr>
            <a:xfrm>
              <a:off x="4572050" y="9325"/>
              <a:ext cx="0" cy="5134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66" name="Google Shape;566;p24"/>
            <p:cNvSpPr/>
            <p:nvPr/>
          </p:nvSpPr>
          <p:spPr>
            <a:xfrm>
              <a:off x="4499525" y="48841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8" name="Google Shape;568;p24"/>
          <p:cNvGrpSpPr/>
          <p:nvPr/>
        </p:nvGrpSpPr>
        <p:grpSpPr>
          <a:xfrm rot="-5400000">
            <a:off x="4502700" y="-2003400"/>
            <a:ext cx="144900" cy="9150300"/>
            <a:chOff x="4499525" y="9325"/>
            <a:chExt cx="144900" cy="9150300"/>
          </a:xfrm>
        </p:grpSpPr>
        <p:cxnSp>
          <p:nvCxnSpPr>
            <p:cNvPr id="569" name="Google Shape;569;p24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70" name="Google Shape;570;p24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2" name="Google Shape;572;p24"/>
          <p:cNvSpPr/>
          <p:nvPr/>
        </p:nvSpPr>
        <p:spPr>
          <a:xfrm>
            <a:off x="2764722" y="769210"/>
            <a:ext cx="3716903" cy="3716821"/>
          </a:xfrm>
          <a:custGeom>
            <a:rect b="b" l="l" r="r" t="t"/>
            <a:pathLst>
              <a:path extrusionOk="0" h="45118" w="45119">
                <a:moveTo>
                  <a:pt x="22560" y="0"/>
                </a:moveTo>
                <a:cubicBezTo>
                  <a:pt x="17381" y="0"/>
                  <a:pt x="12823" y="4046"/>
                  <a:pt x="10174" y="10174"/>
                </a:cubicBezTo>
                <a:cubicBezTo>
                  <a:pt x="4047" y="12823"/>
                  <a:pt x="0" y="17380"/>
                  <a:pt x="0" y="22559"/>
                </a:cubicBezTo>
                <a:cubicBezTo>
                  <a:pt x="0" y="27738"/>
                  <a:pt x="4047" y="32294"/>
                  <a:pt x="10174" y="34943"/>
                </a:cubicBezTo>
                <a:cubicBezTo>
                  <a:pt x="12824" y="41071"/>
                  <a:pt x="17381" y="45117"/>
                  <a:pt x="22560" y="45117"/>
                </a:cubicBezTo>
                <a:cubicBezTo>
                  <a:pt x="27738" y="45117"/>
                  <a:pt x="32295" y="41071"/>
                  <a:pt x="34944" y="34943"/>
                </a:cubicBezTo>
                <a:cubicBezTo>
                  <a:pt x="41073" y="32294"/>
                  <a:pt x="45118" y="27738"/>
                  <a:pt x="45118" y="22559"/>
                </a:cubicBezTo>
                <a:cubicBezTo>
                  <a:pt x="45118" y="17380"/>
                  <a:pt x="41073" y="12823"/>
                  <a:pt x="34944" y="10174"/>
                </a:cubicBezTo>
                <a:cubicBezTo>
                  <a:pt x="32295" y="4046"/>
                  <a:pt x="27738" y="0"/>
                  <a:pt x="22560" y="0"/>
                </a:cubicBezTo>
                <a:close/>
              </a:path>
            </a:pathLst>
          </a:custGeom>
          <a:solidFill>
            <a:srgbClr val="857D6C">
              <a:alpha val="339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24"/>
          <p:cNvSpPr/>
          <p:nvPr/>
        </p:nvSpPr>
        <p:spPr>
          <a:xfrm>
            <a:off x="2690334" y="694739"/>
            <a:ext cx="3716821" cy="3716903"/>
          </a:xfrm>
          <a:custGeom>
            <a:rect b="b" l="l" r="r" t="t"/>
            <a:pathLst>
              <a:path extrusionOk="0" h="45119" w="45118">
                <a:moveTo>
                  <a:pt x="22559" y="0"/>
                </a:moveTo>
                <a:cubicBezTo>
                  <a:pt x="17381" y="0"/>
                  <a:pt x="12823" y="4046"/>
                  <a:pt x="10174" y="10174"/>
                </a:cubicBezTo>
                <a:cubicBezTo>
                  <a:pt x="4046" y="12823"/>
                  <a:pt x="0" y="17381"/>
                  <a:pt x="0" y="22559"/>
                </a:cubicBezTo>
                <a:cubicBezTo>
                  <a:pt x="0" y="27738"/>
                  <a:pt x="4046" y="32295"/>
                  <a:pt x="10174" y="34944"/>
                </a:cubicBezTo>
                <a:cubicBezTo>
                  <a:pt x="12823" y="41071"/>
                  <a:pt x="17381" y="45118"/>
                  <a:pt x="22559" y="45118"/>
                </a:cubicBezTo>
                <a:cubicBezTo>
                  <a:pt x="27738" y="45118"/>
                  <a:pt x="32294" y="41071"/>
                  <a:pt x="34943" y="34944"/>
                </a:cubicBezTo>
                <a:cubicBezTo>
                  <a:pt x="41071" y="32294"/>
                  <a:pt x="45117" y="27738"/>
                  <a:pt x="45117" y="22559"/>
                </a:cubicBezTo>
                <a:cubicBezTo>
                  <a:pt x="45117" y="17381"/>
                  <a:pt x="41071" y="12823"/>
                  <a:pt x="34943" y="10174"/>
                </a:cubicBezTo>
                <a:cubicBezTo>
                  <a:pt x="32294" y="4046"/>
                  <a:pt x="27738" y="0"/>
                  <a:pt x="22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24"/>
          <p:cNvSpPr/>
          <p:nvPr/>
        </p:nvSpPr>
        <p:spPr>
          <a:xfrm>
            <a:off x="2662325" y="666813"/>
            <a:ext cx="3772757" cy="3772757"/>
          </a:xfrm>
          <a:custGeom>
            <a:rect b="b" l="l" r="r" t="t"/>
            <a:pathLst>
              <a:path extrusionOk="0" h="45797" w="45797">
                <a:moveTo>
                  <a:pt x="22899" y="678"/>
                </a:moveTo>
                <a:cubicBezTo>
                  <a:pt x="27760" y="678"/>
                  <a:pt x="32274" y="4405"/>
                  <a:pt x="34972" y="10648"/>
                </a:cubicBezTo>
                <a:cubicBezTo>
                  <a:pt x="35006" y="10727"/>
                  <a:pt x="35070" y="10790"/>
                  <a:pt x="35149" y="10824"/>
                </a:cubicBezTo>
                <a:cubicBezTo>
                  <a:pt x="41391" y="13523"/>
                  <a:pt x="45118" y="18036"/>
                  <a:pt x="45118" y="22898"/>
                </a:cubicBezTo>
                <a:cubicBezTo>
                  <a:pt x="45118" y="27760"/>
                  <a:pt x="41391" y="32274"/>
                  <a:pt x="35149" y="34972"/>
                </a:cubicBezTo>
                <a:cubicBezTo>
                  <a:pt x="35070" y="35006"/>
                  <a:pt x="35006" y="35070"/>
                  <a:pt x="34972" y="35149"/>
                </a:cubicBezTo>
                <a:cubicBezTo>
                  <a:pt x="32274" y="41391"/>
                  <a:pt x="27760" y="45118"/>
                  <a:pt x="22899" y="45118"/>
                </a:cubicBezTo>
                <a:cubicBezTo>
                  <a:pt x="18037" y="45118"/>
                  <a:pt x="13524" y="41391"/>
                  <a:pt x="10825" y="35149"/>
                </a:cubicBezTo>
                <a:cubicBezTo>
                  <a:pt x="10790" y="35070"/>
                  <a:pt x="10728" y="35006"/>
                  <a:pt x="10649" y="34972"/>
                </a:cubicBezTo>
                <a:cubicBezTo>
                  <a:pt x="4405" y="32274"/>
                  <a:pt x="678" y="27759"/>
                  <a:pt x="678" y="22898"/>
                </a:cubicBezTo>
                <a:cubicBezTo>
                  <a:pt x="678" y="18036"/>
                  <a:pt x="4405" y="13523"/>
                  <a:pt x="10649" y="10824"/>
                </a:cubicBezTo>
                <a:cubicBezTo>
                  <a:pt x="10728" y="10790"/>
                  <a:pt x="10790" y="10727"/>
                  <a:pt x="10825" y="10648"/>
                </a:cubicBezTo>
                <a:cubicBezTo>
                  <a:pt x="13524" y="4405"/>
                  <a:pt x="18037" y="678"/>
                  <a:pt x="22899" y="678"/>
                </a:cubicBezTo>
                <a:close/>
                <a:moveTo>
                  <a:pt x="22899" y="0"/>
                </a:moveTo>
                <a:cubicBezTo>
                  <a:pt x="17791" y="0"/>
                  <a:pt x="13072" y="3831"/>
                  <a:pt x="10257" y="10256"/>
                </a:cubicBezTo>
                <a:cubicBezTo>
                  <a:pt x="3832" y="13072"/>
                  <a:pt x="0" y="17790"/>
                  <a:pt x="0" y="22898"/>
                </a:cubicBezTo>
                <a:cubicBezTo>
                  <a:pt x="0" y="28006"/>
                  <a:pt x="3832" y="32725"/>
                  <a:pt x="10257" y="35541"/>
                </a:cubicBezTo>
                <a:cubicBezTo>
                  <a:pt x="13072" y="41965"/>
                  <a:pt x="17791" y="45796"/>
                  <a:pt x="22899" y="45796"/>
                </a:cubicBezTo>
                <a:cubicBezTo>
                  <a:pt x="28007" y="45796"/>
                  <a:pt x="32726" y="41965"/>
                  <a:pt x="35541" y="35541"/>
                </a:cubicBezTo>
                <a:cubicBezTo>
                  <a:pt x="41965" y="32725"/>
                  <a:pt x="45796" y="28006"/>
                  <a:pt x="45796" y="22898"/>
                </a:cubicBezTo>
                <a:cubicBezTo>
                  <a:pt x="45796" y="17790"/>
                  <a:pt x="41965" y="13072"/>
                  <a:pt x="35541" y="10256"/>
                </a:cubicBezTo>
                <a:cubicBezTo>
                  <a:pt x="32725" y="3831"/>
                  <a:pt x="28007" y="0"/>
                  <a:pt x="228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24"/>
          <p:cNvSpPr/>
          <p:nvPr/>
        </p:nvSpPr>
        <p:spPr>
          <a:xfrm>
            <a:off x="2862423" y="866829"/>
            <a:ext cx="3372555" cy="3372555"/>
          </a:xfrm>
          <a:custGeom>
            <a:rect b="b" l="l" r="r" t="t"/>
            <a:pathLst>
              <a:path extrusionOk="0" h="40939" w="40939">
                <a:moveTo>
                  <a:pt x="20470" y="340"/>
                </a:moveTo>
                <a:cubicBezTo>
                  <a:pt x="24471" y="340"/>
                  <a:pt x="28268" y="3595"/>
                  <a:pt x="30626" y="9049"/>
                </a:cubicBezTo>
                <a:cubicBezTo>
                  <a:pt x="30872" y="9619"/>
                  <a:pt x="31321" y="10068"/>
                  <a:pt x="31891" y="10315"/>
                </a:cubicBezTo>
                <a:cubicBezTo>
                  <a:pt x="37344" y="12671"/>
                  <a:pt x="40600" y="16468"/>
                  <a:pt x="40600" y="20470"/>
                </a:cubicBezTo>
                <a:cubicBezTo>
                  <a:pt x="40600" y="24471"/>
                  <a:pt x="37344" y="28268"/>
                  <a:pt x="31891" y="30626"/>
                </a:cubicBezTo>
                <a:cubicBezTo>
                  <a:pt x="31321" y="30872"/>
                  <a:pt x="30872" y="31321"/>
                  <a:pt x="30626" y="31891"/>
                </a:cubicBezTo>
                <a:cubicBezTo>
                  <a:pt x="28268" y="37344"/>
                  <a:pt x="24471" y="40600"/>
                  <a:pt x="20470" y="40600"/>
                </a:cubicBezTo>
                <a:cubicBezTo>
                  <a:pt x="16468" y="40600"/>
                  <a:pt x="12671" y="37344"/>
                  <a:pt x="10314" y="31891"/>
                </a:cubicBezTo>
                <a:cubicBezTo>
                  <a:pt x="10067" y="31321"/>
                  <a:pt x="9619" y="30872"/>
                  <a:pt x="9048" y="30624"/>
                </a:cubicBezTo>
                <a:cubicBezTo>
                  <a:pt x="3596" y="28268"/>
                  <a:pt x="340" y="24471"/>
                  <a:pt x="340" y="20470"/>
                </a:cubicBezTo>
                <a:cubicBezTo>
                  <a:pt x="340" y="16468"/>
                  <a:pt x="3596" y="12671"/>
                  <a:pt x="9048" y="10315"/>
                </a:cubicBezTo>
                <a:cubicBezTo>
                  <a:pt x="9619" y="10068"/>
                  <a:pt x="10067" y="9619"/>
                  <a:pt x="10314" y="9049"/>
                </a:cubicBezTo>
                <a:cubicBezTo>
                  <a:pt x="12671" y="3595"/>
                  <a:pt x="16468" y="340"/>
                  <a:pt x="20470" y="340"/>
                </a:cubicBezTo>
                <a:close/>
                <a:moveTo>
                  <a:pt x="20470" y="1"/>
                </a:moveTo>
                <a:cubicBezTo>
                  <a:pt x="16328" y="1"/>
                  <a:pt x="12416" y="3333"/>
                  <a:pt x="10003" y="8914"/>
                </a:cubicBezTo>
                <a:cubicBezTo>
                  <a:pt x="9792" y="9405"/>
                  <a:pt x="9404" y="9792"/>
                  <a:pt x="8914" y="10003"/>
                </a:cubicBezTo>
                <a:cubicBezTo>
                  <a:pt x="3332" y="12416"/>
                  <a:pt x="1" y="16328"/>
                  <a:pt x="1" y="20470"/>
                </a:cubicBezTo>
                <a:cubicBezTo>
                  <a:pt x="1" y="24611"/>
                  <a:pt x="3332" y="28524"/>
                  <a:pt x="8914" y="30936"/>
                </a:cubicBezTo>
                <a:cubicBezTo>
                  <a:pt x="9404" y="31149"/>
                  <a:pt x="9792" y="31535"/>
                  <a:pt x="10003" y="32026"/>
                </a:cubicBezTo>
                <a:cubicBezTo>
                  <a:pt x="12416" y="37607"/>
                  <a:pt x="16328" y="40939"/>
                  <a:pt x="20470" y="40939"/>
                </a:cubicBezTo>
                <a:cubicBezTo>
                  <a:pt x="24610" y="40939"/>
                  <a:pt x="28524" y="37607"/>
                  <a:pt x="30936" y="32026"/>
                </a:cubicBezTo>
                <a:cubicBezTo>
                  <a:pt x="31148" y="31535"/>
                  <a:pt x="31535" y="31148"/>
                  <a:pt x="32025" y="30936"/>
                </a:cubicBezTo>
                <a:cubicBezTo>
                  <a:pt x="37606" y="28524"/>
                  <a:pt x="40939" y="24611"/>
                  <a:pt x="40939" y="20470"/>
                </a:cubicBezTo>
                <a:cubicBezTo>
                  <a:pt x="40939" y="16328"/>
                  <a:pt x="37606" y="12416"/>
                  <a:pt x="32026" y="10003"/>
                </a:cubicBezTo>
                <a:cubicBezTo>
                  <a:pt x="31535" y="9792"/>
                  <a:pt x="31148" y="9404"/>
                  <a:pt x="30936" y="8914"/>
                </a:cubicBezTo>
                <a:cubicBezTo>
                  <a:pt x="28524" y="3333"/>
                  <a:pt x="24610" y="1"/>
                  <a:pt x="204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26"/>
          <p:cNvSpPr txBox="1"/>
          <p:nvPr>
            <p:ph type="ctrTitle"/>
          </p:nvPr>
        </p:nvSpPr>
        <p:spPr>
          <a:xfrm>
            <a:off x="1669825" y="1659509"/>
            <a:ext cx="5804400" cy="16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solidFill>
                  <a:srgbClr val="6F6757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2" name="Google Shape;582;p26"/>
          <p:cNvSpPr txBox="1"/>
          <p:nvPr>
            <p:ph idx="1" type="subTitle"/>
          </p:nvPr>
        </p:nvSpPr>
        <p:spPr>
          <a:xfrm>
            <a:off x="1669775" y="3229409"/>
            <a:ext cx="5804400" cy="4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6F675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27"/>
          <p:cNvSpPr txBox="1"/>
          <p:nvPr>
            <p:ph type="title"/>
          </p:nvPr>
        </p:nvSpPr>
        <p:spPr>
          <a:xfrm>
            <a:off x="2308650" y="2229250"/>
            <a:ext cx="4526700" cy="136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86" name="Google Shape;586;p27"/>
          <p:cNvSpPr txBox="1"/>
          <p:nvPr>
            <p:ph hasCustomPrompt="1" idx="2" type="title"/>
          </p:nvPr>
        </p:nvSpPr>
        <p:spPr>
          <a:xfrm>
            <a:off x="3568800" y="1448838"/>
            <a:ext cx="2006400" cy="78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587" name="Google Shape;587;p27"/>
          <p:cNvGrpSpPr/>
          <p:nvPr/>
        </p:nvGrpSpPr>
        <p:grpSpPr>
          <a:xfrm rot="-5400000">
            <a:off x="-606107" y="2204236"/>
            <a:ext cx="2185227" cy="735028"/>
            <a:chOff x="2841050" y="2943275"/>
            <a:chExt cx="596975" cy="200800"/>
          </a:xfrm>
        </p:grpSpPr>
        <p:sp>
          <p:nvSpPr>
            <p:cNvPr id="588" name="Google Shape;588;p27"/>
            <p:cNvSpPr/>
            <p:nvPr/>
          </p:nvSpPr>
          <p:spPr>
            <a:xfrm>
              <a:off x="3135300" y="2943275"/>
              <a:ext cx="299475" cy="156425"/>
            </a:xfrm>
            <a:custGeom>
              <a:rect b="b" l="l" r="r" t="t"/>
              <a:pathLst>
                <a:path extrusionOk="0" h="6257" w="11979">
                  <a:moveTo>
                    <a:pt x="3172" y="1"/>
                  </a:moveTo>
                  <a:cubicBezTo>
                    <a:pt x="2380" y="1"/>
                    <a:pt x="1599" y="303"/>
                    <a:pt x="1030" y="829"/>
                  </a:cubicBezTo>
                  <a:cubicBezTo>
                    <a:pt x="356" y="1452"/>
                    <a:pt x="0" y="2349"/>
                    <a:pt x="0" y="3422"/>
                  </a:cubicBezTo>
                  <a:cubicBezTo>
                    <a:pt x="0" y="5324"/>
                    <a:pt x="1470" y="5988"/>
                    <a:pt x="2102" y="6186"/>
                  </a:cubicBezTo>
                  <a:cubicBezTo>
                    <a:pt x="2251" y="6232"/>
                    <a:pt x="2409" y="6256"/>
                    <a:pt x="2572" y="6256"/>
                  </a:cubicBezTo>
                  <a:lnTo>
                    <a:pt x="10762" y="6256"/>
                  </a:lnTo>
                  <a:lnTo>
                    <a:pt x="10762" y="6257"/>
                  </a:lnTo>
                  <a:cubicBezTo>
                    <a:pt x="10831" y="6257"/>
                    <a:pt x="10900" y="6247"/>
                    <a:pt x="10966" y="6228"/>
                  </a:cubicBezTo>
                  <a:cubicBezTo>
                    <a:pt x="11804" y="5988"/>
                    <a:pt x="11979" y="5359"/>
                    <a:pt x="11979" y="4873"/>
                  </a:cubicBezTo>
                  <a:cubicBezTo>
                    <a:pt x="11979" y="4531"/>
                    <a:pt x="11849" y="4247"/>
                    <a:pt x="11600" y="4048"/>
                  </a:cubicBezTo>
                  <a:cubicBezTo>
                    <a:pt x="11390" y="3879"/>
                    <a:pt x="11111" y="3786"/>
                    <a:pt x="10813" y="3786"/>
                  </a:cubicBezTo>
                  <a:cubicBezTo>
                    <a:pt x="10286" y="3786"/>
                    <a:pt x="9753" y="4092"/>
                    <a:pt x="9753" y="4675"/>
                  </a:cubicBezTo>
                  <a:cubicBezTo>
                    <a:pt x="9753" y="4769"/>
                    <a:pt x="9828" y="4844"/>
                    <a:pt x="9922" y="4844"/>
                  </a:cubicBezTo>
                  <a:cubicBezTo>
                    <a:pt x="10016" y="4844"/>
                    <a:pt x="10092" y="4769"/>
                    <a:pt x="10092" y="4675"/>
                  </a:cubicBezTo>
                  <a:cubicBezTo>
                    <a:pt x="10092" y="4297"/>
                    <a:pt x="10466" y="4125"/>
                    <a:pt x="10813" y="4125"/>
                  </a:cubicBezTo>
                  <a:cubicBezTo>
                    <a:pt x="11031" y="4125"/>
                    <a:pt x="11241" y="4193"/>
                    <a:pt x="11388" y="4312"/>
                  </a:cubicBezTo>
                  <a:cubicBezTo>
                    <a:pt x="11556" y="4447"/>
                    <a:pt x="11641" y="4635"/>
                    <a:pt x="11641" y="4873"/>
                  </a:cubicBezTo>
                  <a:cubicBezTo>
                    <a:pt x="11641" y="5417"/>
                    <a:pt x="11389" y="5754"/>
                    <a:pt x="10873" y="5902"/>
                  </a:cubicBezTo>
                  <a:cubicBezTo>
                    <a:pt x="10836" y="5912"/>
                    <a:pt x="10799" y="5918"/>
                    <a:pt x="10762" y="5918"/>
                  </a:cubicBezTo>
                  <a:lnTo>
                    <a:pt x="2572" y="5918"/>
                  </a:lnTo>
                  <a:cubicBezTo>
                    <a:pt x="2443" y="5918"/>
                    <a:pt x="2320" y="5900"/>
                    <a:pt x="2203" y="5863"/>
                  </a:cubicBezTo>
                  <a:cubicBezTo>
                    <a:pt x="1642" y="5687"/>
                    <a:pt x="339" y="5099"/>
                    <a:pt x="339" y="3422"/>
                  </a:cubicBezTo>
                  <a:cubicBezTo>
                    <a:pt x="339" y="1304"/>
                    <a:pt x="1808" y="340"/>
                    <a:pt x="3172" y="340"/>
                  </a:cubicBezTo>
                  <a:cubicBezTo>
                    <a:pt x="4093" y="340"/>
                    <a:pt x="5084" y="830"/>
                    <a:pt x="5084" y="1907"/>
                  </a:cubicBezTo>
                  <a:cubicBezTo>
                    <a:pt x="5084" y="2782"/>
                    <a:pt x="4682" y="3222"/>
                    <a:pt x="4346" y="3435"/>
                  </a:cubicBezTo>
                  <a:cubicBezTo>
                    <a:pt x="4075" y="3609"/>
                    <a:pt x="3742" y="3696"/>
                    <a:pt x="3400" y="3696"/>
                  </a:cubicBezTo>
                  <a:cubicBezTo>
                    <a:pt x="3109" y="3696"/>
                    <a:pt x="2811" y="3633"/>
                    <a:pt x="2538" y="3505"/>
                  </a:cubicBezTo>
                  <a:cubicBezTo>
                    <a:pt x="2515" y="3494"/>
                    <a:pt x="2490" y="3489"/>
                    <a:pt x="2466" y="3489"/>
                  </a:cubicBezTo>
                  <a:cubicBezTo>
                    <a:pt x="2403" y="3489"/>
                    <a:pt x="2342" y="3525"/>
                    <a:pt x="2313" y="3587"/>
                  </a:cubicBezTo>
                  <a:cubicBezTo>
                    <a:pt x="2274" y="3671"/>
                    <a:pt x="2310" y="3772"/>
                    <a:pt x="2395" y="3811"/>
                  </a:cubicBezTo>
                  <a:cubicBezTo>
                    <a:pt x="2718" y="3963"/>
                    <a:pt x="3064" y="4037"/>
                    <a:pt x="3402" y="4037"/>
                  </a:cubicBezTo>
                  <a:cubicBezTo>
                    <a:pt x="3806" y="4037"/>
                    <a:pt x="4198" y="3931"/>
                    <a:pt x="4528" y="3721"/>
                  </a:cubicBezTo>
                  <a:cubicBezTo>
                    <a:pt x="5105" y="3354"/>
                    <a:pt x="5422" y="2710"/>
                    <a:pt x="5422" y="1907"/>
                  </a:cubicBezTo>
                  <a:cubicBezTo>
                    <a:pt x="5422" y="785"/>
                    <a:pt x="4498" y="1"/>
                    <a:pt x="3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7"/>
            <p:cNvSpPr/>
            <p:nvPr/>
          </p:nvSpPr>
          <p:spPr>
            <a:xfrm>
              <a:off x="3400100" y="3091175"/>
              <a:ext cx="37925" cy="52875"/>
            </a:xfrm>
            <a:custGeom>
              <a:rect b="b" l="l" r="r" t="t"/>
              <a:pathLst>
                <a:path extrusionOk="0" h="2115" w="1517">
                  <a:moveTo>
                    <a:pt x="170" y="1"/>
                  </a:moveTo>
                  <a:cubicBezTo>
                    <a:pt x="76" y="1"/>
                    <a:pt x="0" y="78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179" y="340"/>
                    <a:pt x="1082" y="355"/>
                    <a:pt x="1135" y="853"/>
                  </a:cubicBezTo>
                  <a:cubicBezTo>
                    <a:pt x="1168" y="1170"/>
                    <a:pt x="1094" y="1444"/>
                    <a:pt x="934" y="1603"/>
                  </a:cubicBezTo>
                  <a:cubicBezTo>
                    <a:pt x="817" y="1718"/>
                    <a:pt x="659" y="1776"/>
                    <a:pt x="463" y="1776"/>
                  </a:cubicBezTo>
                  <a:cubicBezTo>
                    <a:pt x="421" y="1776"/>
                    <a:pt x="378" y="1773"/>
                    <a:pt x="334" y="1768"/>
                  </a:cubicBezTo>
                  <a:cubicBezTo>
                    <a:pt x="326" y="1767"/>
                    <a:pt x="319" y="1767"/>
                    <a:pt x="312" y="1767"/>
                  </a:cubicBezTo>
                  <a:cubicBezTo>
                    <a:pt x="229" y="1767"/>
                    <a:pt x="156" y="1831"/>
                    <a:pt x="146" y="1916"/>
                  </a:cubicBezTo>
                  <a:cubicBezTo>
                    <a:pt x="135" y="2009"/>
                    <a:pt x="201" y="2094"/>
                    <a:pt x="294" y="2104"/>
                  </a:cubicBezTo>
                  <a:cubicBezTo>
                    <a:pt x="354" y="2112"/>
                    <a:pt x="411" y="2114"/>
                    <a:pt x="465" y="2114"/>
                  </a:cubicBezTo>
                  <a:cubicBezTo>
                    <a:pt x="818" y="2114"/>
                    <a:pt x="1041" y="1973"/>
                    <a:pt x="1171" y="1844"/>
                  </a:cubicBezTo>
                  <a:cubicBezTo>
                    <a:pt x="1411" y="1608"/>
                    <a:pt x="1517" y="1243"/>
                    <a:pt x="1472" y="817"/>
                  </a:cubicBezTo>
                  <a:cubicBezTo>
                    <a:pt x="1386" y="11"/>
                    <a:pt x="220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3174975" y="2952000"/>
              <a:ext cx="40275" cy="42125"/>
            </a:xfrm>
            <a:custGeom>
              <a:rect b="b" l="l" r="r" t="t"/>
              <a:pathLst>
                <a:path extrusionOk="0" h="1685" w="1611">
                  <a:moveTo>
                    <a:pt x="165" y="1"/>
                  </a:moveTo>
                  <a:cubicBezTo>
                    <a:pt x="80" y="1"/>
                    <a:pt x="5" y="77"/>
                    <a:pt x="3" y="166"/>
                  </a:cubicBezTo>
                  <a:cubicBezTo>
                    <a:pt x="1" y="260"/>
                    <a:pt x="74" y="338"/>
                    <a:pt x="168" y="340"/>
                  </a:cubicBezTo>
                  <a:cubicBezTo>
                    <a:pt x="567" y="350"/>
                    <a:pt x="846" y="461"/>
                    <a:pt x="1000" y="668"/>
                  </a:cubicBezTo>
                  <a:cubicBezTo>
                    <a:pt x="1236" y="989"/>
                    <a:pt x="1111" y="1458"/>
                    <a:pt x="1107" y="1469"/>
                  </a:cubicBezTo>
                  <a:cubicBezTo>
                    <a:pt x="1081" y="1559"/>
                    <a:pt x="1133" y="1653"/>
                    <a:pt x="1224" y="1678"/>
                  </a:cubicBezTo>
                  <a:cubicBezTo>
                    <a:pt x="1239" y="1683"/>
                    <a:pt x="1255" y="1685"/>
                    <a:pt x="1270" y="1685"/>
                  </a:cubicBezTo>
                  <a:cubicBezTo>
                    <a:pt x="1345" y="1685"/>
                    <a:pt x="1412" y="1636"/>
                    <a:pt x="1433" y="1563"/>
                  </a:cubicBezTo>
                  <a:cubicBezTo>
                    <a:pt x="1441" y="1537"/>
                    <a:pt x="1610" y="928"/>
                    <a:pt x="1275" y="469"/>
                  </a:cubicBezTo>
                  <a:cubicBezTo>
                    <a:pt x="1056" y="172"/>
                    <a:pt x="687" y="15"/>
                    <a:pt x="177" y="1"/>
                  </a:cubicBezTo>
                  <a:cubicBezTo>
                    <a:pt x="173" y="1"/>
                    <a:pt x="169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3244450" y="3062950"/>
              <a:ext cx="40325" cy="36725"/>
            </a:xfrm>
            <a:custGeom>
              <a:rect b="b" l="l" r="r" t="t"/>
              <a:pathLst>
                <a:path extrusionOk="0" h="1469" w="1613">
                  <a:moveTo>
                    <a:pt x="314" y="1"/>
                  </a:moveTo>
                  <a:cubicBezTo>
                    <a:pt x="241" y="1"/>
                    <a:pt x="173" y="48"/>
                    <a:pt x="151" y="122"/>
                  </a:cubicBezTo>
                  <a:cubicBezTo>
                    <a:pt x="144" y="142"/>
                    <a:pt x="1" y="636"/>
                    <a:pt x="293" y="1029"/>
                  </a:cubicBezTo>
                  <a:cubicBezTo>
                    <a:pt x="510" y="1322"/>
                    <a:pt x="897" y="1469"/>
                    <a:pt x="1443" y="1469"/>
                  </a:cubicBezTo>
                  <a:cubicBezTo>
                    <a:pt x="1537" y="1469"/>
                    <a:pt x="1612" y="1393"/>
                    <a:pt x="1612" y="1299"/>
                  </a:cubicBezTo>
                  <a:cubicBezTo>
                    <a:pt x="1612" y="1207"/>
                    <a:pt x="1537" y="1130"/>
                    <a:pt x="1443" y="1130"/>
                  </a:cubicBezTo>
                  <a:cubicBezTo>
                    <a:pt x="1011" y="1130"/>
                    <a:pt x="717" y="1029"/>
                    <a:pt x="567" y="829"/>
                  </a:cubicBezTo>
                  <a:cubicBezTo>
                    <a:pt x="376" y="576"/>
                    <a:pt x="473" y="226"/>
                    <a:pt x="475" y="218"/>
                  </a:cubicBezTo>
                  <a:cubicBezTo>
                    <a:pt x="501" y="129"/>
                    <a:pt x="451" y="35"/>
                    <a:pt x="361" y="8"/>
                  </a:cubicBezTo>
                  <a:cubicBezTo>
                    <a:pt x="345" y="3"/>
                    <a:pt x="329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3308775" y="3091200"/>
              <a:ext cx="45000" cy="43100"/>
            </a:xfrm>
            <a:custGeom>
              <a:rect b="b" l="l" r="r" t="t"/>
              <a:pathLst>
                <a:path extrusionOk="0" h="1724" w="1800">
                  <a:moveTo>
                    <a:pt x="1630" y="1"/>
                  </a:moveTo>
                  <a:cubicBezTo>
                    <a:pt x="1110" y="1"/>
                    <a:pt x="705" y="152"/>
                    <a:pt x="427" y="451"/>
                  </a:cubicBezTo>
                  <a:cubicBezTo>
                    <a:pt x="1" y="908"/>
                    <a:pt x="40" y="1539"/>
                    <a:pt x="42" y="1566"/>
                  </a:cubicBezTo>
                  <a:cubicBezTo>
                    <a:pt x="48" y="1655"/>
                    <a:pt x="123" y="1723"/>
                    <a:pt x="211" y="1723"/>
                  </a:cubicBezTo>
                  <a:lnTo>
                    <a:pt x="224" y="1723"/>
                  </a:lnTo>
                  <a:cubicBezTo>
                    <a:pt x="316" y="1716"/>
                    <a:pt x="387" y="1635"/>
                    <a:pt x="381" y="1542"/>
                  </a:cubicBezTo>
                  <a:cubicBezTo>
                    <a:pt x="380" y="1537"/>
                    <a:pt x="348" y="1033"/>
                    <a:pt x="674" y="682"/>
                  </a:cubicBezTo>
                  <a:cubicBezTo>
                    <a:pt x="887" y="455"/>
                    <a:pt x="1208" y="340"/>
                    <a:pt x="1630" y="340"/>
                  </a:cubicBezTo>
                  <a:cubicBezTo>
                    <a:pt x="1724" y="340"/>
                    <a:pt x="1800" y="263"/>
                    <a:pt x="1800" y="170"/>
                  </a:cubicBezTo>
                  <a:cubicBezTo>
                    <a:pt x="1800" y="77"/>
                    <a:pt x="1724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844275" y="2943275"/>
              <a:ext cx="299525" cy="156400"/>
            </a:xfrm>
            <a:custGeom>
              <a:rect b="b" l="l" r="r" t="t"/>
              <a:pathLst>
                <a:path extrusionOk="0" h="6256" w="11981">
                  <a:moveTo>
                    <a:pt x="8807" y="1"/>
                  </a:moveTo>
                  <a:cubicBezTo>
                    <a:pt x="7483" y="1"/>
                    <a:pt x="6557" y="784"/>
                    <a:pt x="6557" y="1906"/>
                  </a:cubicBezTo>
                  <a:cubicBezTo>
                    <a:pt x="6557" y="2710"/>
                    <a:pt x="6876" y="3354"/>
                    <a:pt x="7452" y="3721"/>
                  </a:cubicBezTo>
                  <a:cubicBezTo>
                    <a:pt x="7783" y="3931"/>
                    <a:pt x="8175" y="4037"/>
                    <a:pt x="8578" y="4037"/>
                  </a:cubicBezTo>
                  <a:cubicBezTo>
                    <a:pt x="8916" y="4037"/>
                    <a:pt x="9262" y="3963"/>
                    <a:pt x="9586" y="3811"/>
                  </a:cubicBezTo>
                  <a:cubicBezTo>
                    <a:pt x="9670" y="3772"/>
                    <a:pt x="9707" y="3671"/>
                    <a:pt x="9667" y="3585"/>
                  </a:cubicBezTo>
                  <a:cubicBezTo>
                    <a:pt x="9638" y="3524"/>
                    <a:pt x="9577" y="3488"/>
                    <a:pt x="9514" y="3488"/>
                  </a:cubicBezTo>
                  <a:cubicBezTo>
                    <a:pt x="9490" y="3488"/>
                    <a:pt x="9465" y="3493"/>
                    <a:pt x="9442" y="3504"/>
                  </a:cubicBezTo>
                  <a:cubicBezTo>
                    <a:pt x="9168" y="3632"/>
                    <a:pt x="8870" y="3695"/>
                    <a:pt x="8580" y="3695"/>
                  </a:cubicBezTo>
                  <a:cubicBezTo>
                    <a:pt x="8238" y="3695"/>
                    <a:pt x="7906" y="3608"/>
                    <a:pt x="7634" y="3435"/>
                  </a:cubicBezTo>
                  <a:cubicBezTo>
                    <a:pt x="7297" y="3220"/>
                    <a:pt x="6896" y="2782"/>
                    <a:pt x="6896" y="1907"/>
                  </a:cubicBezTo>
                  <a:cubicBezTo>
                    <a:pt x="6896" y="830"/>
                    <a:pt x="7887" y="340"/>
                    <a:pt x="8807" y="340"/>
                  </a:cubicBezTo>
                  <a:cubicBezTo>
                    <a:pt x="9516" y="340"/>
                    <a:pt x="10213" y="609"/>
                    <a:pt x="10720" y="1078"/>
                  </a:cubicBezTo>
                  <a:cubicBezTo>
                    <a:pt x="11323" y="1635"/>
                    <a:pt x="11641" y="2445"/>
                    <a:pt x="11641" y="3422"/>
                  </a:cubicBezTo>
                  <a:cubicBezTo>
                    <a:pt x="11641" y="5099"/>
                    <a:pt x="10337" y="5687"/>
                    <a:pt x="9777" y="5863"/>
                  </a:cubicBezTo>
                  <a:cubicBezTo>
                    <a:pt x="9660" y="5899"/>
                    <a:pt x="9536" y="5917"/>
                    <a:pt x="9408" y="5917"/>
                  </a:cubicBezTo>
                  <a:lnTo>
                    <a:pt x="1219" y="5917"/>
                  </a:lnTo>
                  <a:cubicBezTo>
                    <a:pt x="1180" y="5917"/>
                    <a:pt x="1143" y="5912"/>
                    <a:pt x="1108" y="5902"/>
                  </a:cubicBezTo>
                  <a:cubicBezTo>
                    <a:pt x="590" y="5754"/>
                    <a:pt x="339" y="5417"/>
                    <a:pt x="339" y="4873"/>
                  </a:cubicBezTo>
                  <a:cubicBezTo>
                    <a:pt x="339" y="4634"/>
                    <a:pt x="424" y="4445"/>
                    <a:pt x="591" y="4311"/>
                  </a:cubicBezTo>
                  <a:cubicBezTo>
                    <a:pt x="739" y="4192"/>
                    <a:pt x="950" y="4125"/>
                    <a:pt x="1168" y="4125"/>
                  </a:cubicBezTo>
                  <a:cubicBezTo>
                    <a:pt x="1515" y="4125"/>
                    <a:pt x="1889" y="4296"/>
                    <a:pt x="1889" y="4675"/>
                  </a:cubicBezTo>
                  <a:cubicBezTo>
                    <a:pt x="1889" y="4769"/>
                    <a:pt x="1964" y="4844"/>
                    <a:pt x="2058" y="4844"/>
                  </a:cubicBezTo>
                  <a:cubicBezTo>
                    <a:pt x="2151" y="4844"/>
                    <a:pt x="2228" y="4769"/>
                    <a:pt x="2228" y="4675"/>
                  </a:cubicBezTo>
                  <a:cubicBezTo>
                    <a:pt x="2228" y="4091"/>
                    <a:pt x="1694" y="3786"/>
                    <a:pt x="1168" y="3786"/>
                  </a:cubicBezTo>
                  <a:cubicBezTo>
                    <a:pt x="869" y="3786"/>
                    <a:pt x="589" y="3878"/>
                    <a:pt x="379" y="4047"/>
                  </a:cubicBezTo>
                  <a:cubicBezTo>
                    <a:pt x="131" y="4245"/>
                    <a:pt x="0" y="4531"/>
                    <a:pt x="0" y="4873"/>
                  </a:cubicBezTo>
                  <a:cubicBezTo>
                    <a:pt x="0" y="5359"/>
                    <a:pt x="177" y="5987"/>
                    <a:pt x="1014" y="6228"/>
                  </a:cubicBezTo>
                  <a:cubicBezTo>
                    <a:pt x="1081" y="6247"/>
                    <a:pt x="1149" y="6256"/>
                    <a:pt x="1219" y="6256"/>
                  </a:cubicBezTo>
                  <a:lnTo>
                    <a:pt x="9408" y="6256"/>
                  </a:lnTo>
                  <a:cubicBezTo>
                    <a:pt x="9571" y="6256"/>
                    <a:pt x="9729" y="6232"/>
                    <a:pt x="9878" y="6186"/>
                  </a:cubicBezTo>
                  <a:cubicBezTo>
                    <a:pt x="10510" y="5988"/>
                    <a:pt x="11980" y="5324"/>
                    <a:pt x="11980" y="3422"/>
                  </a:cubicBezTo>
                  <a:cubicBezTo>
                    <a:pt x="11980" y="1175"/>
                    <a:pt x="10383" y="1"/>
                    <a:pt x="8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841050" y="3091200"/>
              <a:ext cx="37900" cy="52875"/>
            </a:xfrm>
            <a:custGeom>
              <a:rect b="b" l="l" r="r" t="t"/>
              <a:pathLst>
                <a:path extrusionOk="0" h="2115" w="1516">
                  <a:moveTo>
                    <a:pt x="1348" y="1"/>
                  </a:moveTo>
                  <a:cubicBezTo>
                    <a:pt x="1298" y="1"/>
                    <a:pt x="132" y="10"/>
                    <a:pt x="46" y="816"/>
                  </a:cubicBezTo>
                  <a:cubicBezTo>
                    <a:pt x="1" y="1243"/>
                    <a:pt x="107" y="1608"/>
                    <a:pt x="345" y="1844"/>
                  </a:cubicBezTo>
                  <a:cubicBezTo>
                    <a:pt x="476" y="1972"/>
                    <a:pt x="699" y="2113"/>
                    <a:pt x="1053" y="2113"/>
                  </a:cubicBezTo>
                  <a:lnTo>
                    <a:pt x="1053" y="2114"/>
                  </a:lnTo>
                  <a:cubicBezTo>
                    <a:pt x="1107" y="2114"/>
                    <a:pt x="1163" y="2111"/>
                    <a:pt x="1223" y="2103"/>
                  </a:cubicBezTo>
                  <a:cubicBezTo>
                    <a:pt x="1316" y="2093"/>
                    <a:pt x="1383" y="2008"/>
                    <a:pt x="1371" y="1915"/>
                  </a:cubicBezTo>
                  <a:cubicBezTo>
                    <a:pt x="1361" y="1830"/>
                    <a:pt x="1287" y="1766"/>
                    <a:pt x="1205" y="1766"/>
                  </a:cubicBezTo>
                  <a:cubicBezTo>
                    <a:pt x="1198" y="1766"/>
                    <a:pt x="1191" y="1766"/>
                    <a:pt x="1184" y="1767"/>
                  </a:cubicBezTo>
                  <a:cubicBezTo>
                    <a:pt x="1139" y="1772"/>
                    <a:pt x="1095" y="1775"/>
                    <a:pt x="1053" y="1775"/>
                  </a:cubicBezTo>
                  <a:cubicBezTo>
                    <a:pt x="857" y="1775"/>
                    <a:pt x="700" y="1718"/>
                    <a:pt x="584" y="1602"/>
                  </a:cubicBezTo>
                  <a:cubicBezTo>
                    <a:pt x="422" y="1443"/>
                    <a:pt x="349" y="1169"/>
                    <a:pt x="382" y="852"/>
                  </a:cubicBezTo>
                  <a:cubicBezTo>
                    <a:pt x="437" y="348"/>
                    <a:pt x="1339" y="340"/>
                    <a:pt x="1348" y="340"/>
                  </a:cubicBezTo>
                  <a:cubicBezTo>
                    <a:pt x="1441" y="339"/>
                    <a:pt x="1516" y="263"/>
                    <a:pt x="1516" y="169"/>
                  </a:cubicBezTo>
                  <a:cubicBezTo>
                    <a:pt x="1516" y="77"/>
                    <a:pt x="1440" y="1"/>
                    <a:pt x="1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3063850" y="2952000"/>
              <a:ext cx="40250" cy="42125"/>
            </a:xfrm>
            <a:custGeom>
              <a:rect b="b" l="l" r="r" t="t"/>
              <a:pathLst>
                <a:path extrusionOk="0" h="1685" w="1610">
                  <a:moveTo>
                    <a:pt x="1445" y="1"/>
                  </a:moveTo>
                  <a:cubicBezTo>
                    <a:pt x="1441" y="1"/>
                    <a:pt x="1437" y="1"/>
                    <a:pt x="1433" y="1"/>
                  </a:cubicBezTo>
                  <a:cubicBezTo>
                    <a:pt x="924" y="15"/>
                    <a:pt x="554" y="172"/>
                    <a:pt x="336" y="469"/>
                  </a:cubicBezTo>
                  <a:cubicBezTo>
                    <a:pt x="0" y="928"/>
                    <a:pt x="170" y="1537"/>
                    <a:pt x="178" y="1563"/>
                  </a:cubicBezTo>
                  <a:cubicBezTo>
                    <a:pt x="198" y="1636"/>
                    <a:pt x="266" y="1685"/>
                    <a:pt x="339" y="1685"/>
                  </a:cubicBezTo>
                  <a:cubicBezTo>
                    <a:pt x="355" y="1685"/>
                    <a:pt x="371" y="1683"/>
                    <a:pt x="387" y="1678"/>
                  </a:cubicBezTo>
                  <a:cubicBezTo>
                    <a:pt x="476" y="1652"/>
                    <a:pt x="528" y="1559"/>
                    <a:pt x="503" y="1469"/>
                  </a:cubicBezTo>
                  <a:cubicBezTo>
                    <a:pt x="502" y="1465"/>
                    <a:pt x="373" y="991"/>
                    <a:pt x="610" y="668"/>
                  </a:cubicBezTo>
                  <a:cubicBezTo>
                    <a:pt x="764" y="461"/>
                    <a:pt x="1043" y="350"/>
                    <a:pt x="1442" y="340"/>
                  </a:cubicBezTo>
                  <a:cubicBezTo>
                    <a:pt x="1536" y="338"/>
                    <a:pt x="1609" y="260"/>
                    <a:pt x="1607" y="166"/>
                  </a:cubicBezTo>
                  <a:cubicBezTo>
                    <a:pt x="1605" y="77"/>
                    <a:pt x="1525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994325" y="3062950"/>
              <a:ext cx="40300" cy="36725"/>
            </a:xfrm>
            <a:custGeom>
              <a:rect b="b" l="l" r="r" t="t"/>
              <a:pathLst>
                <a:path extrusionOk="0" h="1469" w="1612">
                  <a:moveTo>
                    <a:pt x="1299" y="1"/>
                  </a:moveTo>
                  <a:cubicBezTo>
                    <a:pt x="1283" y="1"/>
                    <a:pt x="1267" y="3"/>
                    <a:pt x="1251" y="8"/>
                  </a:cubicBezTo>
                  <a:cubicBezTo>
                    <a:pt x="1162" y="35"/>
                    <a:pt x="1111" y="129"/>
                    <a:pt x="1137" y="218"/>
                  </a:cubicBezTo>
                  <a:cubicBezTo>
                    <a:pt x="1138" y="221"/>
                    <a:pt x="1238" y="575"/>
                    <a:pt x="1045" y="829"/>
                  </a:cubicBezTo>
                  <a:cubicBezTo>
                    <a:pt x="895" y="1029"/>
                    <a:pt x="601" y="1130"/>
                    <a:pt x="170" y="1130"/>
                  </a:cubicBezTo>
                  <a:cubicBezTo>
                    <a:pt x="76" y="1130"/>
                    <a:pt x="0" y="1207"/>
                    <a:pt x="0" y="1299"/>
                  </a:cubicBezTo>
                  <a:cubicBezTo>
                    <a:pt x="0" y="1393"/>
                    <a:pt x="76" y="1469"/>
                    <a:pt x="170" y="1469"/>
                  </a:cubicBezTo>
                  <a:cubicBezTo>
                    <a:pt x="715" y="1469"/>
                    <a:pt x="1102" y="1321"/>
                    <a:pt x="1319" y="1029"/>
                  </a:cubicBezTo>
                  <a:cubicBezTo>
                    <a:pt x="1612" y="636"/>
                    <a:pt x="1468" y="142"/>
                    <a:pt x="1461" y="122"/>
                  </a:cubicBezTo>
                  <a:cubicBezTo>
                    <a:pt x="1440" y="48"/>
                    <a:pt x="1373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2925300" y="3091175"/>
              <a:ext cx="45000" cy="43125"/>
            </a:xfrm>
            <a:custGeom>
              <a:rect b="b" l="l" r="r" t="t"/>
              <a:pathLst>
                <a:path extrusionOk="0" h="1725" w="180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591" y="340"/>
                    <a:pt x="912" y="455"/>
                    <a:pt x="1124" y="681"/>
                  </a:cubicBezTo>
                  <a:cubicBezTo>
                    <a:pt x="1448" y="1027"/>
                    <a:pt x="1421" y="1533"/>
                    <a:pt x="1420" y="1543"/>
                  </a:cubicBezTo>
                  <a:cubicBezTo>
                    <a:pt x="1414" y="1636"/>
                    <a:pt x="1484" y="1717"/>
                    <a:pt x="1577" y="1724"/>
                  </a:cubicBezTo>
                  <a:lnTo>
                    <a:pt x="1589" y="1724"/>
                  </a:lnTo>
                  <a:cubicBezTo>
                    <a:pt x="1677" y="1724"/>
                    <a:pt x="1752" y="1655"/>
                    <a:pt x="1758" y="1566"/>
                  </a:cubicBezTo>
                  <a:cubicBezTo>
                    <a:pt x="1760" y="1540"/>
                    <a:pt x="1799" y="909"/>
                    <a:pt x="1373" y="452"/>
                  </a:cubicBezTo>
                  <a:cubicBezTo>
                    <a:pt x="1095" y="153"/>
                    <a:pt x="690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8" name="Google Shape;598;p27"/>
          <p:cNvGrpSpPr/>
          <p:nvPr/>
        </p:nvGrpSpPr>
        <p:grpSpPr>
          <a:xfrm rot="5400000">
            <a:off x="7564880" y="2198948"/>
            <a:ext cx="2185227" cy="735028"/>
            <a:chOff x="2841050" y="2943275"/>
            <a:chExt cx="596975" cy="200800"/>
          </a:xfrm>
        </p:grpSpPr>
        <p:sp>
          <p:nvSpPr>
            <p:cNvPr id="599" name="Google Shape;599;p27"/>
            <p:cNvSpPr/>
            <p:nvPr/>
          </p:nvSpPr>
          <p:spPr>
            <a:xfrm>
              <a:off x="3135300" y="2943275"/>
              <a:ext cx="299475" cy="156425"/>
            </a:xfrm>
            <a:custGeom>
              <a:rect b="b" l="l" r="r" t="t"/>
              <a:pathLst>
                <a:path extrusionOk="0" h="6257" w="11979">
                  <a:moveTo>
                    <a:pt x="3172" y="1"/>
                  </a:moveTo>
                  <a:cubicBezTo>
                    <a:pt x="2380" y="1"/>
                    <a:pt x="1599" y="303"/>
                    <a:pt x="1030" y="829"/>
                  </a:cubicBezTo>
                  <a:cubicBezTo>
                    <a:pt x="356" y="1452"/>
                    <a:pt x="0" y="2349"/>
                    <a:pt x="0" y="3422"/>
                  </a:cubicBezTo>
                  <a:cubicBezTo>
                    <a:pt x="0" y="5324"/>
                    <a:pt x="1470" y="5988"/>
                    <a:pt x="2102" y="6186"/>
                  </a:cubicBezTo>
                  <a:cubicBezTo>
                    <a:pt x="2251" y="6232"/>
                    <a:pt x="2409" y="6256"/>
                    <a:pt x="2572" y="6256"/>
                  </a:cubicBezTo>
                  <a:lnTo>
                    <a:pt x="10762" y="6256"/>
                  </a:lnTo>
                  <a:lnTo>
                    <a:pt x="10762" y="6257"/>
                  </a:lnTo>
                  <a:cubicBezTo>
                    <a:pt x="10831" y="6257"/>
                    <a:pt x="10900" y="6247"/>
                    <a:pt x="10966" y="6228"/>
                  </a:cubicBezTo>
                  <a:cubicBezTo>
                    <a:pt x="11804" y="5988"/>
                    <a:pt x="11979" y="5359"/>
                    <a:pt x="11979" y="4873"/>
                  </a:cubicBezTo>
                  <a:cubicBezTo>
                    <a:pt x="11979" y="4531"/>
                    <a:pt x="11849" y="4247"/>
                    <a:pt x="11600" y="4048"/>
                  </a:cubicBezTo>
                  <a:cubicBezTo>
                    <a:pt x="11390" y="3879"/>
                    <a:pt x="11111" y="3786"/>
                    <a:pt x="10813" y="3786"/>
                  </a:cubicBezTo>
                  <a:cubicBezTo>
                    <a:pt x="10286" y="3786"/>
                    <a:pt x="9753" y="4092"/>
                    <a:pt x="9753" y="4675"/>
                  </a:cubicBezTo>
                  <a:cubicBezTo>
                    <a:pt x="9753" y="4769"/>
                    <a:pt x="9828" y="4844"/>
                    <a:pt x="9922" y="4844"/>
                  </a:cubicBezTo>
                  <a:cubicBezTo>
                    <a:pt x="10016" y="4844"/>
                    <a:pt x="10092" y="4769"/>
                    <a:pt x="10092" y="4675"/>
                  </a:cubicBezTo>
                  <a:cubicBezTo>
                    <a:pt x="10092" y="4297"/>
                    <a:pt x="10466" y="4125"/>
                    <a:pt x="10813" y="4125"/>
                  </a:cubicBezTo>
                  <a:cubicBezTo>
                    <a:pt x="11031" y="4125"/>
                    <a:pt x="11241" y="4193"/>
                    <a:pt x="11388" y="4312"/>
                  </a:cubicBezTo>
                  <a:cubicBezTo>
                    <a:pt x="11556" y="4447"/>
                    <a:pt x="11641" y="4635"/>
                    <a:pt x="11641" y="4873"/>
                  </a:cubicBezTo>
                  <a:cubicBezTo>
                    <a:pt x="11641" y="5417"/>
                    <a:pt x="11389" y="5754"/>
                    <a:pt x="10873" y="5902"/>
                  </a:cubicBezTo>
                  <a:cubicBezTo>
                    <a:pt x="10836" y="5912"/>
                    <a:pt x="10799" y="5918"/>
                    <a:pt x="10762" y="5918"/>
                  </a:cubicBezTo>
                  <a:lnTo>
                    <a:pt x="2572" y="5918"/>
                  </a:lnTo>
                  <a:cubicBezTo>
                    <a:pt x="2443" y="5918"/>
                    <a:pt x="2320" y="5900"/>
                    <a:pt x="2203" y="5863"/>
                  </a:cubicBezTo>
                  <a:cubicBezTo>
                    <a:pt x="1642" y="5687"/>
                    <a:pt x="339" y="5099"/>
                    <a:pt x="339" y="3422"/>
                  </a:cubicBezTo>
                  <a:cubicBezTo>
                    <a:pt x="339" y="1304"/>
                    <a:pt x="1808" y="340"/>
                    <a:pt x="3172" y="340"/>
                  </a:cubicBezTo>
                  <a:cubicBezTo>
                    <a:pt x="4093" y="340"/>
                    <a:pt x="5084" y="830"/>
                    <a:pt x="5084" y="1907"/>
                  </a:cubicBezTo>
                  <a:cubicBezTo>
                    <a:pt x="5084" y="2782"/>
                    <a:pt x="4682" y="3222"/>
                    <a:pt x="4346" y="3435"/>
                  </a:cubicBezTo>
                  <a:cubicBezTo>
                    <a:pt x="4075" y="3609"/>
                    <a:pt x="3742" y="3696"/>
                    <a:pt x="3400" y="3696"/>
                  </a:cubicBezTo>
                  <a:cubicBezTo>
                    <a:pt x="3109" y="3696"/>
                    <a:pt x="2811" y="3633"/>
                    <a:pt x="2538" y="3505"/>
                  </a:cubicBezTo>
                  <a:cubicBezTo>
                    <a:pt x="2515" y="3494"/>
                    <a:pt x="2490" y="3489"/>
                    <a:pt x="2466" y="3489"/>
                  </a:cubicBezTo>
                  <a:cubicBezTo>
                    <a:pt x="2403" y="3489"/>
                    <a:pt x="2342" y="3525"/>
                    <a:pt x="2313" y="3587"/>
                  </a:cubicBezTo>
                  <a:cubicBezTo>
                    <a:pt x="2274" y="3671"/>
                    <a:pt x="2310" y="3772"/>
                    <a:pt x="2395" y="3811"/>
                  </a:cubicBezTo>
                  <a:cubicBezTo>
                    <a:pt x="2718" y="3963"/>
                    <a:pt x="3064" y="4037"/>
                    <a:pt x="3402" y="4037"/>
                  </a:cubicBezTo>
                  <a:cubicBezTo>
                    <a:pt x="3806" y="4037"/>
                    <a:pt x="4198" y="3931"/>
                    <a:pt x="4528" y="3721"/>
                  </a:cubicBezTo>
                  <a:cubicBezTo>
                    <a:pt x="5105" y="3354"/>
                    <a:pt x="5422" y="2710"/>
                    <a:pt x="5422" y="1907"/>
                  </a:cubicBezTo>
                  <a:cubicBezTo>
                    <a:pt x="5422" y="785"/>
                    <a:pt x="4498" y="1"/>
                    <a:pt x="3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3400100" y="3091175"/>
              <a:ext cx="37925" cy="52875"/>
            </a:xfrm>
            <a:custGeom>
              <a:rect b="b" l="l" r="r" t="t"/>
              <a:pathLst>
                <a:path extrusionOk="0" h="2115" w="1517">
                  <a:moveTo>
                    <a:pt x="170" y="1"/>
                  </a:moveTo>
                  <a:cubicBezTo>
                    <a:pt x="76" y="1"/>
                    <a:pt x="0" y="78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179" y="340"/>
                    <a:pt x="1082" y="355"/>
                    <a:pt x="1135" y="853"/>
                  </a:cubicBezTo>
                  <a:cubicBezTo>
                    <a:pt x="1168" y="1170"/>
                    <a:pt x="1094" y="1444"/>
                    <a:pt x="934" y="1603"/>
                  </a:cubicBezTo>
                  <a:cubicBezTo>
                    <a:pt x="817" y="1718"/>
                    <a:pt x="659" y="1776"/>
                    <a:pt x="463" y="1776"/>
                  </a:cubicBezTo>
                  <a:cubicBezTo>
                    <a:pt x="421" y="1776"/>
                    <a:pt x="378" y="1773"/>
                    <a:pt x="334" y="1768"/>
                  </a:cubicBezTo>
                  <a:cubicBezTo>
                    <a:pt x="326" y="1767"/>
                    <a:pt x="319" y="1767"/>
                    <a:pt x="312" y="1767"/>
                  </a:cubicBezTo>
                  <a:cubicBezTo>
                    <a:pt x="229" y="1767"/>
                    <a:pt x="156" y="1831"/>
                    <a:pt x="146" y="1916"/>
                  </a:cubicBezTo>
                  <a:cubicBezTo>
                    <a:pt x="135" y="2009"/>
                    <a:pt x="201" y="2094"/>
                    <a:pt x="294" y="2104"/>
                  </a:cubicBezTo>
                  <a:cubicBezTo>
                    <a:pt x="354" y="2112"/>
                    <a:pt x="411" y="2114"/>
                    <a:pt x="465" y="2114"/>
                  </a:cubicBezTo>
                  <a:cubicBezTo>
                    <a:pt x="818" y="2114"/>
                    <a:pt x="1041" y="1973"/>
                    <a:pt x="1171" y="1844"/>
                  </a:cubicBezTo>
                  <a:cubicBezTo>
                    <a:pt x="1411" y="1608"/>
                    <a:pt x="1517" y="1243"/>
                    <a:pt x="1472" y="817"/>
                  </a:cubicBezTo>
                  <a:cubicBezTo>
                    <a:pt x="1386" y="11"/>
                    <a:pt x="220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3174975" y="2952000"/>
              <a:ext cx="40275" cy="42125"/>
            </a:xfrm>
            <a:custGeom>
              <a:rect b="b" l="l" r="r" t="t"/>
              <a:pathLst>
                <a:path extrusionOk="0" h="1685" w="1611">
                  <a:moveTo>
                    <a:pt x="165" y="1"/>
                  </a:moveTo>
                  <a:cubicBezTo>
                    <a:pt x="80" y="1"/>
                    <a:pt x="5" y="77"/>
                    <a:pt x="3" y="166"/>
                  </a:cubicBezTo>
                  <a:cubicBezTo>
                    <a:pt x="1" y="260"/>
                    <a:pt x="74" y="338"/>
                    <a:pt x="168" y="340"/>
                  </a:cubicBezTo>
                  <a:cubicBezTo>
                    <a:pt x="567" y="350"/>
                    <a:pt x="846" y="461"/>
                    <a:pt x="1000" y="668"/>
                  </a:cubicBezTo>
                  <a:cubicBezTo>
                    <a:pt x="1236" y="989"/>
                    <a:pt x="1111" y="1458"/>
                    <a:pt x="1107" y="1469"/>
                  </a:cubicBezTo>
                  <a:cubicBezTo>
                    <a:pt x="1081" y="1559"/>
                    <a:pt x="1133" y="1653"/>
                    <a:pt x="1224" y="1678"/>
                  </a:cubicBezTo>
                  <a:cubicBezTo>
                    <a:pt x="1239" y="1683"/>
                    <a:pt x="1255" y="1685"/>
                    <a:pt x="1270" y="1685"/>
                  </a:cubicBezTo>
                  <a:cubicBezTo>
                    <a:pt x="1345" y="1685"/>
                    <a:pt x="1412" y="1636"/>
                    <a:pt x="1433" y="1563"/>
                  </a:cubicBezTo>
                  <a:cubicBezTo>
                    <a:pt x="1441" y="1537"/>
                    <a:pt x="1610" y="928"/>
                    <a:pt x="1275" y="469"/>
                  </a:cubicBezTo>
                  <a:cubicBezTo>
                    <a:pt x="1056" y="172"/>
                    <a:pt x="687" y="15"/>
                    <a:pt x="177" y="1"/>
                  </a:cubicBezTo>
                  <a:cubicBezTo>
                    <a:pt x="173" y="1"/>
                    <a:pt x="169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7"/>
            <p:cNvSpPr/>
            <p:nvPr/>
          </p:nvSpPr>
          <p:spPr>
            <a:xfrm>
              <a:off x="3244450" y="3062950"/>
              <a:ext cx="40325" cy="36725"/>
            </a:xfrm>
            <a:custGeom>
              <a:rect b="b" l="l" r="r" t="t"/>
              <a:pathLst>
                <a:path extrusionOk="0" h="1469" w="1613">
                  <a:moveTo>
                    <a:pt x="314" y="1"/>
                  </a:moveTo>
                  <a:cubicBezTo>
                    <a:pt x="241" y="1"/>
                    <a:pt x="173" y="48"/>
                    <a:pt x="151" y="122"/>
                  </a:cubicBezTo>
                  <a:cubicBezTo>
                    <a:pt x="144" y="142"/>
                    <a:pt x="1" y="636"/>
                    <a:pt x="293" y="1029"/>
                  </a:cubicBezTo>
                  <a:cubicBezTo>
                    <a:pt x="510" y="1322"/>
                    <a:pt x="897" y="1469"/>
                    <a:pt x="1443" y="1469"/>
                  </a:cubicBezTo>
                  <a:cubicBezTo>
                    <a:pt x="1537" y="1469"/>
                    <a:pt x="1612" y="1393"/>
                    <a:pt x="1612" y="1299"/>
                  </a:cubicBezTo>
                  <a:cubicBezTo>
                    <a:pt x="1612" y="1207"/>
                    <a:pt x="1537" y="1130"/>
                    <a:pt x="1443" y="1130"/>
                  </a:cubicBezTo>
                  <a:cubicBezTo>
                    <a:pt x="1011" y="1130"/>
                    <a:pt x="717" y="1029"/>
                    <a:pt x="567" y="829"/>
                  </a:cubicBezTo>
                  <a:cubicBezTo>
                    <a:pt x="376" y="576"/>
                    <a:pt x="473" y="226"/>
                    <a:pt x="475" y="218"/>
                  </a:cubicBezTo>
                  <a:cubicBezTo>
                    <a:pt x="501" y="129"/>
                    <a:pt x="451" y="35"/>
                    <a:pt x="361" y="8"/>
                  </a:cubicBezTo>
                  <a:cubicBezTo>
                    <a:pt x="345" y="3"/>
                    <a:pt x="329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7"/>
            <p:cNvSpPr/>
            <p:nvPr/>
          </p:nvSpPr>
          <p:spPr>
            <a:xfrm>
              <a:off x="3308775" y="3091200"/>
              <a:ext cx="45000" cy="43100"/>
            </a:xfrm>
            <a:custGeom>
              <a:rect b="b" l="l" r="r" t="t"/>
              <a:pathLst>
                <a:path extrusionOk="0" h="1724" w="1800">
                  <a:moveTo>
                    <a:pt x="1630" y="1"/>
                  </a:moveTo>
                  <a:cubicBezTo>
                    <a:pt x="1110" y="1"/>
                    <a:pt x="705" y="152"/>
                    <a:pt x="427" y="451"/>
                  </a:cubicBezTo>
                  <a:cubicBezTo>
                    <a:pt x="1" y="908"/>
                    <a:pt x="40" y="1539"/>
                    <a:pt x="42" y="1566"/>
                  </a:cubicBezTo>
                  <a:cubicBezTo>
                    <a:pt x="48" y="1655"/>
                    <a:pt x="123" y="1723"/>
                    <a:pt x="211" y="1723"/>
                  </a:cubicBezTo>
                  <a:lnTo>
                    <a:pt x="224" y="1723"/>
                  </a:lnTo>
                  <a:cubicBezTo>
                    <a:pt x="316" y="1716"/>
                    <a:pt x="387" y="1635"/>
                    <a:pt x="381" y="1542"/>
                  </a:cubicBezTo>
                  <a:cubicBezTo>
                    <a:pt x="380" y="1537"/>
                    <a:pt x="348" y="1033"/>
                    <a:pt x="674" y="682"/>
                  </a:cubicBezTo>
                  <a:cubicBezTo>
                    <a:pt x="887" y="455"/>
                    <a:pt x="1208" y="340"/>
                    <a:pt x="1630" y="340"/>
                  </a:cubicBezTo>
                  <a:cubicBezTo>
                    <a:pt x="1724" y="340"/>
                    <a:pt x="1800" y="263"/>
                    <a:pt x="1800" y="170"/>
                  </a:cubicBezTo>
                  <a:cubicBezTo>
                    <a:pt x="1800" y="77"/>
                    <a:pt x="1724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>
              <a:off x="2844275" y="2943275"/>
              <a:ext cx="299525" cy="156400"/>
            </a:xfrm>
            <a:custGeom>
              <a:rect b="b" l="l" r="r" t="t"/>
              <a:pathLst>
                <a:path extrusionOk="0" h="6256" w="11981">
                  <a:moveTo>
                    <a:pt x="8807" y="1"/>
                  </a:moveTo>
                  <a:cubicBezTo>
                    <a:pt x="7483" y="1"/>
                    <a:pt x="6557" y="784"/>
                    <a:pt x="6557" y="1906"/>
                  </a:cubicBezTo>
                  <a:cubicBezTo>
                    <a:pt x="6557" y="2710"/>
                    <a:pt x="6876" y="3354"/>
                    <a:pt x="7452" y="3721"/>
                  </a:cubicBezTo>
                  <a:cubicBezTo>
                    <a:pt x="7783" y="3931"/>
                    <a:pt x="8175" y="4037"/>
                    <a:pt x="8578" y="4037"/>
                  </a:cubicBezTo>
                  <a:cubicBezTo>
                    <a:pt x="8916" y="4037"/>
                    <a:pt x="9262" y="3963"/>
                    <a:pt x="9586" y="3811"/>
                  </a:cubicBezTo>
                  <a:cubicBezTo>
                    <a:pt x="9670" y="3772"/>
                    <a:pt x="9707" y="3671"/>
                    <a:pt x="9667" y="3585"/>
                  </a:cubicBezTo>
                  <a:cubicBezTo>
                    <a:pt x="9638" y="3524"/>
                    <a:pt x="9577" y="3488"/>
                    <a:pt x="9514" y="3488"/>
                  </a:cubicBezTo>
                  <a:cubicBezTo>
                    <a:pt x="9490" y="3488"/>
                    <a:pt x="9465" y="3493"/>
                    <a:pt x="9442" y="3504"/>
                  </a:cubicBezTo>
                  <a:cubicBezTo>
                    <a:pt x="9168" y="3632"/>
                    <a:pt x="8870" y="3695"/>
                    <a:pt x="8580" y="3695"/>
                  </a:cubicBezTo>
                  <a:cubicBezTo>
                    <a:pt x="8238" y="3695"/>
                    <a:pt x="7906" y="3608"/>
                    <a:pt x="7634" y="3435"/>
                  </a:cubicBezTo>
                  <a:cubicBezTo>
                    <a:pt x="7297" y="3220"/>
                    <a:pt x="6896" y="2782"/>
                    <a:pt x="6896" y="1907"/>
                  </a:cubicBezTo>
                  <a:cubicBezTo>
                    <a:pt x="6896" y="830"/>
                    <a:pt x="7887" y="340"/>
                    <a:pt x="8807" y="340"/>
                  </a:cubicBezTo>
                  <a:cubicBezTo>
                    <a:pt x="9516" y="340"/>
                    <a:pt x="10213" y="609"/>
                    <a:pt x="10720" y="1078"/>
                  </a:cubicBezTo>
                  <a:cubicBezTo>
                    <a:pt x="11323" y="1635"/>
                    <a:pt x="11641" y="2445"/>
                    <a:pt x="11641" y="3422"/>
                  </a:cubicBezTo>
                  <a:cubicBezTo>
                    <a:pt x="11641" y="5099"/>
                    <a:pt x="10337" y="5687"/>
                    <a:pt x="9777" y="5863"/>
                  </a:cubicBezTo>
                  <a:cubicBezTo>
                    <a:pt x="9660" y="5899"/>
                    <a:pt x="9536" y="5917"/>
                    <a:pt x="9408" y="5917"/>
                  </a:cubicBezTo>
                  <a:lnTo>
                    <a:pt x="1219" y="5917"/>
                  </a:lnTo>
                  <a:cubicBezTo>
                    <a:pt x="1180" y="5917"/>
                    <a:pt x="1143" y="5912"/>
                    <a:pt x="1108" y="5902"/>
                  </a:cubicBezTo>
                  <a:cubicBezTo>
                    <a:pt x="590" y="5754"/>
                    <a:pt x="339" y="5417"/>
                    <a:pt x="339" y="4873"/>
                  </a:cubicBezTo>
                  <a:cubicBezTo>
                    <a:pt x="339" y="4634"/>
                    <a:pt x="424" y="4445"/>
                    <a:pt x="591" y="4311"/>
                  </a:cubicBezTo>
                  <a:cubicBezTo>
                    <a:pt x="739" y="4192"/>
                    <a:pt x="950" y="4125"/>
                    <a:pt x="1168" y="4125"/>
                  </a:cubicBezTo>
                  <a:cubicBezTo>
                    <a:pt x="1515" y="4125"/>
                    <a:pt x="1889" y="4296"/>
                    <a:pt x="1889" y="4675"/>
                  </a:cubicBezTo>
                  <a:cubicBezTo>
                    <a:pt x="1889" y="4769"/>
                    <a:pt x="1964" y="4844"/>
                    <a:pt x="2058" y="4844"/>
                  </a:cubicBezTo>
                  <a:cubicBezTo>
                    <a:pt x="2151" y="4844"/>
                    <a:pt x="2228" y="4769"/>
                    <a:pt x="2228" y="4675"/>
                  </a:cubicBezTo>
                  <a:cubicBezTo>
                    <a:pt x="2228" y="4091"/>
                    <a:pt x="1694" y="3786"/>
                    <a:pt x="1168" y="3786"/>
                  </a:cubicBezTo>
                  <a:cubicBezTo>
                    <a:pt x="869" y="3786"/>
                    <a:pt x="589" y="3878"/>
                    <a:pt x="379" y="4047"/>
                  </a:cubicBezTo>
                  <a:cubicBezTo>
                    <a:pt x="131" y="4245"/>
                    <a:pt x="0" y="4531"/>
                    <a:pt x="0" y="4873"/>
                  </a:cubicBezTo>
                  <a:cubicBezTo>
                    <a:pt x="0" y="5359"/>
                    <a:pt x="177" y="5987"/>
                    <a:pt x="1014" y="6228"/>
                  </a:cubicBezTo>
                  <a:cubicBezTo>
                    <a:pt x="1081" y="6247"/>
                    <a:pt x="1149" y="6256"/>
                    <a:pt x="1219" y="6256"/>
                  </a:cubicBezTo>
                  <a:lnTo>
                    <a:pt x="9408" y="6256"/>
                  </a:lnTo>
                  <a:cubicBezTo>
                    <a:pt x="9571" y="6256"/>
                    <a:pt x="9729" y="6232"/>
                    <a:pt x="9878" y="6186"/>
                  </a:cubicBezTo>
                  <a:cubicBezTo>
                    <a:pt x="10510" y="5988"/>
                    <a:pt x="11980" y="5324"/>
                    <a:pt x="11980" y="3422"/>
                  </a:cubicBezTo>
                  <a:cubicBezTo>
                    <a:pt x="11980" y="1175"/>
                    <a:pt x="10383" y="1"/>
                    <a:pt x="8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>
              <a:off x="2841050" y="3091200"/>
              <a:ext cx="37900" cy="52875"/>
            </a:xfrm>
            <a:custGeom>
              <a:rect b="b" l="l" r="r" t="t"/>
              <a:pathLst>
                <a:path extrusionOk="0" h="2115" w="1516">
                  <a:moveTo>
                    <a:pt x="1348" y="1"/>
                  </a:moveTo>
                  <a:cubicBezTo>
                    <a:pt x="1298" y="1"/>
                    <a:pt x="132" y="10"/>
                    <a:pt x="46" y="816"/>
                  </a:cubicBezTo>
                  <a:cubicBezTo>
                    <a:pt x="1" y="1243"/>
                    <a:pt x="107" y="1608"/>
                    <a:pt x="345" y="1844"/>
                  </a:cubicBezTo>
                  <a:cubicBezTo>
                    <a:pt x="476" y="1972"/>
                    <a:pt x="699" y="2113"/>
                    <a:pt x="1053" y="2113"/>
                  </a:cubicBezTo>
                  <a:lnTo>
                    <a:pt x="1053" y="2114"/>
                  </a:lnTo>
                  <a:cubicBezTo>
                    <a:pt x="1107" y="2114"/>
                    <a:pt x="1163" y="2111"/>
                    <a:pt x="1223" y="2103"/>
                  </a:cubicBezTo>
                  <a:cubicBezTo>
                    <a:pt x="1316" y="2093"/>
                    <a:pt x="1383" y="2008"/>
                    <a:pt x="1371" y="1915"/>
                  </a:cubicBezTo>
                  <a:cubicBezTo>
                    <a:pt x="1361" y="1830"/>
                    <a:pt x="1287" y="1766"/>
                    <a:pt x="1205" y="1766"/>
                  </a:cubicBezTo>
                  <a:cubicBezTo>
                    <a:pt x="1198" y="1766"/>
                    <a:pt x="1191" y="1766"/>
                    <a:pt x="1184" y="1767"/>
                  </a:cubicBezTo>
                  <a:cubicBezTo>
                    <a:pt x="1139" y="1772"/>
                    <a:pt x="1095" y="1775"/>
                    <a:pt x="1053" y="1775"/>
                  </a:cubicBezTo>
                  <a:cubicBezTo>
                    <a:pt x="857" y="1775"/>
                    <a:pt x="700" y="1718"/>
                    <a:pt x="584" y="1602"/>
                  </a:cubicBezTo>
                  <a:cubicBezTo>
                    <a:pt x="422" y="1443"/>
                    <a:pt x="349" y="1169"/>
                    <a:pt x="382" y="852"/>
                  </a:cubicBezTo>
                  <a:cubicBezTo>
                    <a:pt x="437" y="348"/>
                    <a:pt x="1339" y="340"/>
                    <a:pt x="1348" y="340"/>
                  </a:cubicBezTo>
                  <a:cubicBezTo>
                    <a:pt x="1441" y="339"/>
                    <a:pt x="1516" y="263"/>
                    <a:pt x="1516" y="169"/>
                  </a:cubicBezTo>
                  <a:cubicBezTo>
                    <a:pt x="1516" y="77"/>
                    <a:pt x="1440" y="1"/>
                    <a:pt x="1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>
              <a:off x="3063850" y="2952000"/>
              <a:ext cx="40250" cy="42125"/>
            </a:xfrm>
            <a:custGeom>
              <a:rect b="b" l="l" r="r" t="t"/>
              <a:pathLst>
                <a:path extrusionOk="0" h="1685" w="1610">
                  <a:moveTo>
                    <a:pt x="1445" y="1"/>
                  </a:moveTo>
                  <a:cubicBezTo>
                    <a:pt x="1441" y="1"/>
                    <a:pt x="1437" y="1"/>
                    <a:pt x="1433" y="1"/>
                  </a:cubicBezTo>
                  <a:cubicBezTo>
                    <a:pt x="924" y="15"/>
                    <a:pt x="554" y="172"/>
                    <a:pt x="336" y="469"/>
                  </a:cubicBezTo>
                  <a:cubicBezTo>
                    <a:pt x="0" y="928"/>
                    <a:pt x="170" y="1537"/>
                    <a:pt x="178" y="1563"/>
                  </a:cubicBezTo>
                  <a:cubicBezTo>
                    <a:pt x="198" y="1636"/>
                    <a:pt x="266" y="1685"/>
                    <a:pt x="339" y="1685"/>
                  </a:cubicBezTo>
                  <a:cubicBezTo>
                    <a:pt x="355" y="1685"/>
                    <a:pt x="371" y="1683"/>
                    <a:pt x="387" y="1678"/>
                  </a:cubicBezTo>
                  <a:cubicBezTo>
                    <a:pt x="476" y="1652"/>
                    <a:pt x="528" y="1559"/>
                    <a:pt x="503" y="1469"/>
                  </a:cubicBezTo>
                  <a:cubicBezTo>
                    <a:pt x="502" y="1465"/>
                    <a:pt x="373" y="991"/>
                    <a:pt x="610" y="668"/>
                  </a:cubicBezTo>
                  <a:cubicBezTo>
                    <a:pt x="764" y="461"/>
                    <a:pt x="1043" y="350"/>
                    <a:pt x="1442" y="340"/>
                  </a:cubicBezTo>
                  <a:cubicBezTo>
                    <a:pt x="1536" y="338"/>
                    <a:pt x="1609" y="260"/>
                    <a:pt x="1607" y="166"/>
                  </a:cubicBezTo>
                  <a:cubicBezTo>
                    <a:pt x="1605" y="77"/>
                    <a:pt x="1525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>
              <a:off x="2994325" y="3062950"/>
              <a:ext cx="40300" cy="36725"/>
            </a:xfrm>
            <a:custGeom>
              <a:rect b="b" l="l" r="r" t="t"/>
              <a:pathLst>
                <a:path extrusionOk="0" h="1469" w="1612">
                  <a:moveTo>
                    <a:pt x="1299" y="1"/>
                  </a:moveTo>
                  <a:cubicBezTo>
                    <a:pt x="1283" y="1"/>
                    <a:pt x="1267" y="3"/>
                    <a:pt x="1251" y="8"/>
                  </a:cubicBezTo>
                  <a:cubicBezTo>
                    <a:pt x="1162" y="35"/>
                    <a:pt x="1111" y="129"/>
                    <a:pt x="1137" y="218"/>
                  </a:cubicBezTo>
                  <a:cubicBezTo>
                    <a:pt x="1138" y="221"/>
                    <a:pt x="1238" y="575"/>
                    <a:pt x="1045" y="829"/>
                  </a:cubicBezTo>
                  <a:cubicBezTo>
                    <a:pt x="895" y="1029"/>
                    <a:pt x="601" y="1130"/>
                    <a:pt x="170" y="1130"/>
                  </a:cubicBezTo>
                  <a:cubicBezTo>
                    <a:pt x="76" y="1130"/>
                    <a:pt x="0" y="1207"/>
                    <a:pt x="0" y="1299"/>
                  </a:cubicBezTo>
                  <a:cubicBezTo>
                    <a:pt x="0" y="1393"/>
                    <a:pt x="76" y="1469"/>
                    <a:pt x="170" y="1469"/>
                  </a:cubicBezTo>
                  <a:cubicBezTo>
                    <a:pt x="715" y="1469"/>
                    <a:pt x="1102" y="1321"/>
                    <a:pt x="1319" y="1029"/>
                  </a:cubicBezTo>
                  <a:cubicBezTo>
                    <a:pt x="1612" y="636"/>
                    <a:pt x="1468" y="142"/>
                    <a:pt x="1461" y="122"/>
                  </a:cubicBezTo>
                  <a:cubicBezTo>
                    <a:pt x="1440" y="48"/>
                    <a:pt x="1373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>
              <a:off x="2925300" y="3091175"/>
              <a:ext cx="45000" cy="43125"/>
            </a:xfrm>
            <a:custGeom>
              <a:rect b="b" l="l" r="r" t="t"/>
              <a:pathLst>
                <a:path extrusionOk="0" h="1725" w="180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591" y="340"/>
                    <a:pt x="912" y="455"/>
                    <a:pt x="1124" y="681"/>
                  </a:cubicBezTo>
                  <a:cubicBezTo>
                    <a:pt x="1448" y="1027"/>
                    <a:pt x="1421" y="1533"/>
                    <a:pt x="1420" y="1543"/>
                  </a:cubicBezTo>
                  <a:cubicBezTo>
                    <a:pt x="1414" y="1636"/>
                    <a:pt x="1484" y="1717"/>
                    <a:pt x="1577" y="1724"/>
                  </a:cubicBezTo>
                  <a:lnTo>
                    <a:pt x="1589" y="1724"/>
                  </a:lnTo>
                  <a:cubicBezTo>
                    <a:pt x="1677" y="1724"/>
                    <a:pt x="1752" y="1655"/>
                    <a:pt x="1758" y="1566"/>
                  </a:cubicBezTo>
                  <a:cubicBezTo>
                    <a:pt x="1760" y="1540"/>
                    <a:pt x="1799" y="909"/>
                    <a:pt x="1373" y="452"/>
                  </a:cubicBezTo>
                  <a:cubicBezTo>
                    <a:pt x="1095" y="153"/>
                    <a:pt x="690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12" name="Google Shape;612;p28"/>
          <p:cNvSpPr txBox="1"/>
          <p:nvPr>
            <p:ph idx="1" type="body"/>
          </p:nvPr>
        </p:nvSpPr>
        <p:spPr>
          <a:xfrm>
            <a:off x="720000" y="1017725"/>
            <a:ext cx="7704000" cy="3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613" name="Google Shape;613;p28"/>
          <p:cNvGrpSpPr/>
          <p:nvPr/>
        </p:nvGrpSpPr>
        <p:grpSpPr>
          <a:xfrm>
            <a:off x="9257" y="120455"/>
            <a:ext cx="9141075" cy="239050"/>
            <a:chOff x="9257" y="120455"/>
            <a:chExt cx="9141075" cy="239050"/>
          </a:xfrm>
        </p:grpSpPr>
        <p:grpSp>
          <p:nvGrpSpPr>
            <p:cNvPr id="614" name="Google Shape;614;p28"/>
            <p:cNvGrpSpPr/>
            <p:nvPr/>
          </p:nvGrpSpPr>
          <p:grpSpPr>
            <a:xfrm>
              <a:off x="4397357" y="120455"/>
              <a:ext cx="358575" cy="239050"/>
              <a:chOff x="4392754" y="151350"/>
              <a:chExt cx="358575" cy="239050"/>
            </a:xfrm>
          </p:grpSpPr>
          <p:sp>
            <p:nvSpPr>
              <p:cNvPr id="615" name="Google Shape;615;p28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28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617" name="Google Shape;617;p28"/>
            <p:cNvCxnSpPr>
              <a:endCxn id="615" idx="1"/>
            </p:cNvCxnSpPr>
            <p:nvPr/>
          </p:nvCxnSpPr>
          <p:spPr>
            <a:xfrm>
              <a:off x="9257" y="239980"/>
              <a:ext cx="4388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28"/>
            <p:cNvCxnSpPr>
              <a:stCxn id="615" idx="3"/>
            </p:cNvCxnSpPr>
            <p:nvPr/>
          </p:nvCxnSpPr>
          <p:spPr>
            <a:xfrm>
              <a:off x="4755932" y="239980"/>
              <a:ext cx="4394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19" name="Google Shape;619;p28"/>
          <p:cNvGrpSpPr/>
          <p:nvPr/>
        </p:nvGrpSpPr>
        <p:grpSpPr>
          <a:xfrm rot="-5400000">
            <a:off x="-524789" y="2377276"/>
            <a:ext cx="1765166" cy="388948"/>
            <a:chOff x="6577686" y="3092426"/>
            <a:chExt cx="1765166" cy="388948"/>
          </a:xfrm>
        </p:grpSpPr>
        <p:sp>
          <p:nvSpPr>
            <p:cNvPr id="620" name="Google Shape;620;p28"/>
            <p:cNvSpPr/>
            <p:nvPr/>
          </p:nvSpPr>
          <p:spPr>
            <a:xfrm>
              <a:off x="7457416" y="3138345"/>
              <a:ext cx="432134" cy="335642"/>
            </a:xfrm>
            <a:custGeom>
              <a:rect b="b" l="l" r="r" t="t"/>
              <a:pathLst>
                <a:path extrusionOk="0" h="5409" w="6964">
                  <a:moveTo>
                    <a:pt x="3752" y="1"/>
                  </a:moveTo>
                  <a:cubicBezTo>
                    <a:pt x="3607" y="1"/>
                    <a:pt x="3455" y="7"/>
                    <a:pt x="3296" y="18"/>
                  </a:cubicBezTo>
                  <a:cubicBezTo>
                    <a:pt x="2855" y="48"/>
                    <a:pt x="2205" y="126"/>
                    <a:pt x="1653" y="445"/>
                  </a:cubicBezTo>
                  <a:cubicBezTo>
                    <a:pt x="1238" y="682"/>
                    <a:pt x="871" y="1057"/>
                    <a:pt x="593" y="1524"/>
                  </a:cubicBezTo>
                  <a:cubicBezTo>
                    <a:pt x="564" y="1567"/>
                    <a:pt x="538" y="1613"/>
                    <a:pt x="510" y="1663"/>
                  </a:cubicBezTo>
                  <a:cubicBezTo>
                    <a:pt x="311" y="2028"/>
                    <a:pt x="153" y="2450"/>
                    <a:pt x="24" y="2953"/>
                  </a:cubicBezTo>
                  <a:cubicBezTo>
                    <a:pt x="0" y="3043"/>
                    <a:pt x="56" y="3134"/>
                    <a:pt x="146" y="3158"/>
                  </a:cubicBezTo>
                  <a:cubicBezTo>
                    <a:pt x="161" y="3162"/>
                    <a:pt x="175" y="3164"/>
                    <a:pt x="189" y="3164"/>
                  </a:cubicBezTo>
                  <a:cubicBezTo>
                    <a:pt x="265" y="3164"/>
                    <a:pt x="333" y="3112"/>
                    <a:pt x="352" y="3036"/>
                  </a:cubicBezTo>
                  <a:cubicBezTo>
                    <a:pt x="474" y="2562"/>
                    <a:pt x="623" y="2166"/>
                    <a:pt x="807" y="1826"/>
                  </a:cubicBezTo>
                  <a:cubicBezTo>
                    <a:pt x="830" y="1785"/>
                    <a:pt x="852" y="1745"/>
                    <a:pt x="881" y="1702"/>
                  </a:cubicBezTo>
                  <a:cubicBezTo>
                    <a:pt x="1132" y="1281"/>
                    <a:pt x="1456" y="948"/>
                    <a:pt x="1821" y="739"/>
                  </a:cubicBezTo>
                  <a:cubicBezTo>
                    <a:pt x="2314" y="455"/>
                    <a:pt x="2913" y="384"/>
                    <a:pt x="3319" y="356"/>
                  </a:cubicBezTo>
                  <a:cubicBezTo>
                    <a:pt x="3469" y="345"/>
                    <a:pt x="3612" y="340"/>
                    <a:pt x="3748" y="340"/>
                  </a:cubicBezTo>
                  <a:cubicBezTo>
                    <a:pt x="4257" y="340"/>
                    <a:pt x="4671" y="413"/>
                    <a:pt x="5033" y="564"/>
                  </a:cubicBezTo>
                  <a:cubicBezTo>
                    <a:pt x="5599" y="801"/>
                    <a:pt x="6065" y="1264"/>
                    <a:pt x="6310" y="1827"/>
                  </a:cubicBezTo>
                  <a:cubicBezTo>
                    <a:pt x="6323" y="1864"/>
                    <a:pt x="6338" y="1900"/>
                    <a:pt x="6352" y="1938"/>
                  </a:cubicBezTo>
                  <a:lnTo>
                    <a:pt x="6369" y="1977"/>
                  </a:lnTo>
                  <a:cubicBezTo>
                    <a:pt x="6383" y="2017"/>
                    <a:pt x="6395" y="2058"/>
                    <a:pt x="6408" y="2097"/>
                  </a:cubicBezTo>
                  <a:cubicBezTo>
                    <a:pt x="6610" y="2783"/>
                    <a:pt x="6489" y="3544"/>
                    <a:pt x="6086" y="4132"/>
                  </a:cubicBezTo>
                  <a:cubicBezTo>
                    <a:pt x="5723" y="4662"/>
                    <a:pt x="5153" y="5010"/>
                    <a:pt x="4561" y="5062"/>
                  </a:cubicBezTo>
                  <a:cubicBezTo>
                    <a:pt x="4512" y="5067"/>
                    <a:pt x="4462" y="5069"/>
                    <a:pt x="4412" y="5069"/>
                  </a:cubicBezTo>
                  <a:cubicBezTo>
                    <a:pt x="4145" y="5069"/>
                    <a:pt x="3874" y="5007"/>
                    <a:pt x="3634" y="4889"/>
                  </a:cubicBezTo>
                  <a:cubicBezTo>
                    <a:pt x="3368" y="4760"/>
                    <a:pt x="3149" y="4567"/>
                    <a:pt x="3000" y="4335"/>
                  </a:cubicBezTo>
                  <a:cubicBezTo>
                    <a:pt x="2663" y="3810"/>
                    <a:pt x="2700" y="3076"/>
                    <a:pt x="3089" y="2588"/>
                  </a:cubicBezTo>
                  <a:cubicBezTo>
                    <a:pt x="3170" y="2484"/>
                    <a:pt x="3266" y="2390"/>
                    <a:pt x="3369" y="2291"/>
                  </a:cubicBezTo>
                  <a:cubicBezTo>
                    <a:pt x="3427" y="2235"/>
                    <a:pt x="3485" y="2180"/>
                    <a:pt x="3540" y="2121"/>
                  </a:cubicBezTo>
                  <a:cubicBezTo>
                    <a:pt x="3589" y="2070"/>
                    <a:pt x="3637" y="2016"/>
                    <a:pt x="3683" y="1957"/>
                  </a:cubicBezTo>
                  <a:cubicBezTo>
                    <a:pt x="3808" y="1799"/>
                    <a:pt x="3888" y="1644"/>
                    <a:pt x="3927" y="1481"/>
                  </a:cubicBezTo>
                  <a:cubicBezTo>
                    <a:pt x="4000" y="1183"/>
                    <a:pt x="3904" y="870"/>
                    <a:pt x="3690" y="703"/>
                  </a:cubicBezTo>
                  <a:cubicBezTo>
                    <a:pt x="3591" y="625"/>
                    <a:pt x="3464" y="583"/>
                    <a:pt x="3334" y="583"/>
                  </a:cubicBezTo>
                  <a:cubicBezTo>
                    <a:pt x="3290" y="583"/>
                    <a:pt x="3246" y="588"/>
                    <a:pt x="3203" y="597"/>
                  </a:cubicBezTo>
                  <a:cubicBezTo>
                    <a:pt x="3050" y="631"/>
                    <a:pt x="2925" y="724"/>
                    <a:pt x="2861" y="852"/>
                  </a:cubicBezTo>
                  <a:cubicBezTo>
                    <a:pt x="2778" y="1009"/>
                    <a:pt x="2809" y="1216"/>
                    <a:pt x="2936" y="1364"/>
                  </a:cubicBezTo>
                  <a:cubicBezTo>
                    <a:pt x="3024" y="1467"/>
                    <a:pt x="3141" y="1523"/>
                    <a:pt x="3261" y="1523"/>
                  </a:cubicBezTo>
                  <a:cubicBezTo>
                    <a:pt x="3301" y="1523"/>
                    <a:pt x="3341" y="1517"/>
                    <a:pt x="3380" y="1504"/>
                  </a:cubicBezTo>
                  <a:cubicBezTo>
                    <a:pt x="3470" y="1474"/>
                    <a:pt x="3517" y="1378"/>
                    <a:pt x="3488" y="1289"/>
                  </a:cubicBezTo>
                  <a:cubicBezTo>
                    <a:pt x="3464" y="1219"/>
                    <a:pt x="3398" y="1173"/>
                    <a:pt x="3327" y="1173"/>
                  </a:cubicBezTo>
                  <a:cubicBezTo>
                    <a:pt x="3309" y="1173"/>
                    <a:pt x="3291" y="1176"/>
                    <a:pt x="3273" y="1182"/>
                  </a:cubicBezTo>
                  <a:cubicBezTo>
                    <a:pt x="3268" y="1184"/>
                    <a:pt x="3264" y="1184"/>
                    <a:pt x="3259" y="1184"/>
                  </a:cubicBezTo>
                  <a:cubicBezTo>
                    <a:pt x="3229" y="1184"/>
                    <a:pt x="3200" y="1151"/>
                    <a:pt x="3194" y="1144"/>
                  </a:cubicBezTo>
                  <a:cubicBezTo>
                    <a:pt x="3157" y="1102"/>
                    <a:pt x="3143" y="1043"/>
                    <a:pt x="3161" y="1007"/>
                  </a:cubicBezTo>
                  <a:cubicBezTo>
                    <a:pt x="3188" y="955"/>
                    <a:pt x="3245" y="935"/>
                    <a:pt x="3276" y="929"/>
                  </a:cubicBezTo>
                  <a:cubicBezTo>
                    <a:pt x="3295" y="925"/>
                    <a:pt x="3314" y="923"/>
                    <a:pt x="3333" y="923"/>
                  </a:cubicBezTo>
                  <a:cubicBezTo>
                    <a:pt x="3389" y="923"/>
                    <a:pt x="3443" y="939"/>
                    <a:pt x="3482" y="970"/>
                  </a:cubicBezTo>
                  <a:cubicBezTo>
                    <a:pt x="3591" y="1055"/>
                    <a:pt x="3639" y="1234"/>
                    <a:pt x="3599" y="1401"/>
                  </a:cubicBezTo>
                  <a:cubicBezTo>
                    <a:pt x="3570" y="1515"/>
                    <a:pt x="3510" y="1628"/>
                    <a:pt x="3417" y="1749"/>
                  </a:cubicBezTo>
                  <a:cubicBezTo>
                    <a:pt x="3378" y="1798"/>
                    <a:pt x="3339" y="1843"/>
                    <a:pt x="3296" y="1887"/>
                  </a:cubicBezTo>
                  <a:cubicBezTo>
                    <a:pt x="3243" y="1942"/>
                    <a:pt x="3188" y="1995"/>
                    <a:pt x="3133" y="2049"/>
                  </a:cubicBezTo>
                  <a:cubicBezTo>
                    <a:pt x="3027" y="2151"/>
                    <a:pt x="2918" y="2256"/>
                    <a:pt x="2823" y="2378"/>
                  </a:cubicBezTo>
                  <a:cubicBezTo>
                    <a:pt x="2348" y="2975"/>
                    <a:pt x="2302" y="3875"/>
                    <a:pt x="2714" y="4518"/>
                  </a:cubicBezTo>
                  <a:cubicBezTo>
                    <a:pt x="2897" y="4802"/>
                    <a:pt x="3163" y="5036"/>
                    <a:pt x="3485" y="5193"/>
                  </a:cubicBezTo>
                  <a:cubicBezTo>
                    <a:pt x="3773" y="5334"/>
                    <a:pt x="4098" y="5408"/>
                    <a:pt x="4417" y="5408"/>
                  </a:cubicBezTo>
                  <a:cubicBezTo>
                    <a:pt x="4475" y="5408"/>
                    <a:pt x="4533" y="5405"/>
                    <a:pt x="4592" y="5400"/>
                  </a:cubicBezTo>
                  <a:cubicBezTo>
                    <a:pt x="5283" y="5338"/>
                    <a:pt x="5947" y="4936"/>
                    <a:pt x="6366" y="4323"/>
                  </a:cubicBezTo>
                  <a:cubicBezTo>
                    <a:pt x="6827" y="3652"/>
                    <a:pt x="6964" y="2784"/>
                    <a:pt x="6732" y="2000"/>
                  </a:cubicBezTo>
                  <a:cubicBezTo>
                    <a:pt x="6719" y="1954"/>
                    <a:pt x="6704" y="1906"/>
                    <a:pt x="6682" y="1847"/>
                  </a:cubicBezTo>
                  <a:lnTo>
                    <a:pt x="6668" y="1810"/>
                  </a:lnTo>
                  <a:cubicBezTo>
                    <a:pt x="6654" y="1777"/>
                    <a:pt x="6641" y="1745"/>
                    <a:pt x="6625" y="1702"/>
                  </a:cubicBezTo>
                  <a:cubicBezTo>
                    <a:pt x="6342" y="1051"/>
                    <a:pt x="5810" y="522"/>
                    <a:pt x="5164" y="252"/>
                  </a:cubicBezTo>
                  <a:cubicBezTo>
                    <a:pt x="4762" y="83"/>
                    <a:pt x="4306" y="1"/>
                    <a:pt x="3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8"/>
            <p:cNvSpPr/>
            <p:nvPr/>
          </p:nvSpPr>
          <p:spPr>
            <a:xfrm>
              <a:off x="7463001" y="3339956"/>
              <a:ext cx="226926" cy="121747"/>
            </a:xfrm>
            <a:custGeom>
              <a:rect b="b" l="l" r="r" t="t"/>
              <a:pathLst>
                <a:path extrusionOk="0" h="1962" w="3657">
                  <a:moveTo>
                    <a:pt x="1048" y="0"/>
                  </a:moveTo>
                  <a:cubicBezTo>
                    <a:pt x="954" y="0"/>
                    <a:pt x="862" y="12"/>
                    <a:pt x="774" y="37"/>
                  </a:cubicBezTo>
                  <a:cubicBezTo>
                    <a:pt x="483" y="117"/>
                    <a:pt x="231" y="341"/>
                    <a:pt x="117" y="620"/>
                  </a:cubicBezTo>
                  <a:cubicBezTo>
                    <a:pt x="1" y="904"/>
                    <a:pt x="22" y="1231"/>
                    <a:pt x="174" y="1495"/>
                  </a:cubicBezTo>
                  <a:cubicBezTo>
                    <a:pt x="298" y="1715"/>
                    <a:pt x="510" y="1876"/>
                    <a:pt x="739" y="1925"/>
                  </a:cubicBezTo>
                  <a:cubicBezTo>
                    <a:pt x="793" y="1938"/>
                    <a:pt x="848" y="1944"/>
                    <a:pt x="903" y="1944"/>
                  </a:cubicBezTo>
                  <a:cubicBezTo>
                    <a:pt x="1110" y="1944"/>
                    <a:pt x="1311" y="1858"/>
                    <a:pt x="1444" y="1705"/>
                  </a:cubicBezTo>
                  <a:cubicBezTo>
                    <a:pt x="1626" y="1495"/>
                    <a:pt x="1647" y="1169"/>
                    <a:pt x="1495" y="949"/>
                  </a:cubicBezTo>
                  <a:cubicBezTo>
                    <a:pt x="1388" y="796"/>
                    <a:pt x="1206" y="712"/>
                    <a:pt x="1027" y="712"/>
                  </a:cubicBezTo>
                  <a:cubicBezTo>
                    <a:pt x="925" y="712"/>
                    <a:pt x="824" y="740"/>
                    <a:pt x="739" y="797"/>
                  </a:cubicBezTo>
                  <a:cubicBezTo>
                    <a:pt x="661" y="849"/>
                    <a:pt x="640" y="955"/>
                    <a:pt x="694" y="1033"/>
                  </a:cubicBezTo>
                  <a:cubicBezTo>
                    <a:pt x="726" y="1081"/>
                    <a:pt x="779" y="1107"/>
                    <a:pt x="834" y="1107"/>
                  </a:cubicBezTo>
                  <a:cubicBezTo>
                    <a:pt x="866" y="1107"/>
                    <a:pt x="899" y="1098"/>
                    <a:pt x="929" y="1078"/>
                  </a:cubicBezTo>
                  <a:cubicBezTo>
                    <a:pt x="957" y="1059"/>
                    <a:pt x="992" y="1050"/>
                    <a:pt x="1028" y="1050"/>
                  </a:cubicBezTo>
                  <a:cubicBezTo>
                    <a:pt x="1099" y="1050"/>
                    <a:pt x="1175" y="1084"/>
                    <a:pt x="1216" y="1142"/>
                  </a:cubicBezTo>
                  <a:cubicBezTo>
                    <a:pt x="1282" y="1238"/>
                    <a:pt x="1270" y="1388"/>
                    <a:pt x="1187" y="1483"/>
                  </a:cubicBezTo>
                  <a:cubicBezTo>
                    <a:pt x="1121" y="1561"/>
                    <a:pt x="1014" y="1604"/>
                    <a:pt x="903" y="1604"/>
                  </a:cubicBezTo>
                  <a:cubicBezTo>
                    <a:pt x="873" y="1604"/>
                    <a:pt x="842" y="1601"/>
                    <a:pt x="812" y="1594"/>
                  </a:cubicBezTo>
                  <a:cubicBezTo>
                    <a:pt x="674" y="1565"/>
                    <a:pt x="547" y="1465"/>
                    <a:pt x="467" y="1327"/>
                  </a:cubicBezTo>
                  <a:cubicBezTo>
                    <a:pt x="369" y="1155"/>
                    <a:pt x="354" y="933"/>
                    <a:pt x="430" y="749"/>
                  </a:cubicBezTo>
                  <a:cubicBezTo>
                    <a:pt x="506" y="564"/>
                    <a:pt x="672" y="417"/>
                    <a:pt x="863" y="364"/>
                  </a:cubicBezTo>
                  <a:cubicBezTo>
                    <a:pt x="926" y="346"/>
                    <a:pt x="989" y="338"/>
                    <a:pt x="1051" y="338"/>
                  </a:cubicBezTo>
                  <a:cubicBezTo>
                    <a:pt x="1415" y="338"/>
                    <a:pt x="1748" y="606"/>
                    <a:pt x="1888" y="736"/>
                  </a:cubicBezTo>
                  <a:cubicBezTo>
                    <a:pt x="2012" y="852"/>
                    <a:pt x="2124" y="977"/>
                    <a:pt x="2244" y="1110"/>
                  </a:cubicBezTo>
                  <a:cubicBezTo>
                    <a:pt x="2420" y="1307"/>
                    <a:pt x="2602" y="1509"/>
                    <a:pt x="2824" y="1676"/>
                  </a:cubicBezTo>
                  <a:cubicBezTo>
                    <a:pt x="3003" y="1809"/>
                    <a:pt x="3211" y="1907"/>
                    <a:pt x="3412" y="1952"/>
                  </a:cubicBezTo>
                  <a:cubicBezTo>
                    <a:pt x="3431" y="1958"/>
                    <a:pt x="3450" y="1961"/>
                    <a:pt x="3468" y="1961"/>
                  </a:cubicBezTo>
                  <a:cubicBezTo>
                    <a:pt x="3509" y="1961"/>
                    <a:pt x="3548" y="1947"/>
                    <a:pt x="3581" y="1918"/>
                  </a:cubicBezTo>
                  <a:cubicBezTo>
                    <a:pt x="3651" y="1856"/>
                    <a:pt x="3657" y="1748"/>
                    <a:pt x="3594" y="1678"/>
                  </a:cubicBezTo>
                  <a:cubicBezTo>
                    <a:pt x="3570" y="1651"/>
                    <a:pt x="3538" y="1631"/>
                    <a:pt x="3502" y="1625"/>
                  </a:cubicBezTo>
                  <a:cubicBezTo>
                    <a:pt x="3342" y="1592"/>
                    <a:pt x="3173" y="1513"/>
                    <a:pt x="3026" y="1403"/>
                  </a:cubicBezTo>
                  <a:cubicBezTo>
                    <a:pt x="2833" y="1259"/>
                    <a:pt x="2669" y="1077"/>
                    <a:pt x="2496" y="883"/>
                  </a:cubicBezTo>
                  <a:cubicBezTo>
                    <a:pt x="2377" y="751"/>
                    <a:pt x="2253" y="613"/>
                    <a:pt x="2119" y="488"/>
                  </a:cubicBezTo>
                  <a:cubicBezTo>
                    <a:pt x="1776" y="170"/>
                    <a:pt x="1399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7651146" y="3240547"/>
              <a:ext cx="152153" cy="162267"/>
            </a:xfrm>
            <a:custGeom>
              <a:rect b="b" l="l" r="r" t="t"/>
              <a:pathLst>
                <a:path extrusionOk="0" h="2615" w="2452">
                  <a:moveTo>
                    <a:pt x="782" y="0"/>
                  </a:moveTo>
                  <a:cubicBezTo>
                    <a:pt x="652" y="0"/>
                    <a:pt x="522" y="14"/>
                    <a:pt x="394" y="40"/>
                  </a:cubicBezTo>
                  <a:cubicBezTo>
                    <a:pt x="302" y="59"/>
                    <a:pt x="244" y="149"/>
                    <a:pt x="262" y="241"/>
                  </a:cubicBezTo>
                  <a:cubicBezTo>
                    <a:pt x="278" y="320"/>
                    <a:pt x="349" y="376"/>
                    <a:pt x="427" y="376"/>
                  </a:cubicBezTo>
                  <a:cubicBezTo>
                    <a:pt x="439" y="376"/>
                    <a:pt x="451" y="375"/>
                    <a:pt x="463" y="372"/>
                  </a:cubicBezTo>
                  <a:cubicBezTo>
                    <a:pt x="568" y="351"/>
                    <a:pt x="675" y="340"/>
                    <a:pt x="782" y="340"/>
                  </a:cubicBezTo>
                  <a:cubicBezTo>
                    <a:pt x="860" y="340"/>
                    <a:pt x="939" y="345"/>
                    <a:pt x="1018" y="357"/>
                  </a:cubicBezTo>
                  <a:cubicBezTo>
                    <a:pt x="1327" y="400"/>
                    <a:pt x="1595" y="534"/>
                    <a:pt x="1772" y="733"/>
                  </a:cubicBezTo>
                  <a:cubicBezTo>
                    <a:pt x="2033" y="1024"/>
                    <a:pt x="2088" y="1478"/>
                    <a:pt x="1902" y="1814"/>
                  </a:cubicBezTo>
                  <a:cubicBezTo>
                    <a:pt x="1750" y="2094"/>
                    <a:pt x="1427" y="2274"/>
                    <a:pt x="1111" y="2274"/>
                  </a:cubicBezTo>
                  <a:cubicBezTo>
                    <a:pt x="1049" y="2274"/>
                    <a:pt x="987" y="2267"/>
                    <a:pt x="926" y="2253"/>
                  </a:cubicBezTo>
                  <a:cubicBezTo>
                    <a:pt x="710" y="2201"/>
                    <a:pt x="532" y="2062"/>
                    <a:pt x="449" y="1881"/>
                  </a:cubicBezTo>
                  <a:cubicBezTo>
                    <a:pt x="367" y="1700"/>
                    <a:pt x="400" y="1474"/>
                    <a:pt x="526" y="1344"/>
                  </a:cubicBezTo>
                  <a:cubicBezTo>
                    <a:pt x="596" y="1272"/>
                    <a:pt x="700" y="1234"/>
                    <a:pt x="799" y="1234"/>
                  </a:cubicBezTo>
                  <a:cubicBezTo>
                    <a:pt x="875" y="1234"/>
                    <a:pt x="949" y="1256"/>
                    <a:pt x="1003" y="1302"/>
                  </a:cubicBezTo>
                  <a:cubicBezTo>
                    <a:pt x="1063" y="1352"/>
                    <a:pt x="1099" y="1440"/>
                    <a:pt x="1098" y="1530"/>
                  </a:cubicBezTo>
                  <a:cubicBezTo>
                    <a:pt x="1097" y="1611"/>
                    <a:pt x="1066" y="1680"/>
                    <a:pt x="1014" y="1720"/>
                  </a:cubicBezTo>
                  <a:cubicBezTo>
                    <a:pt x="941" y="1779"/>
                    <a:pt x="929" y="1885"/>
                    <a:pt x="986" y="1959"/>
                  </a:cubicBezTo>
                  <a:cubicBezTo>
                    <a:pt x="1019" y="2001"/>
                    <a:pt x="1069" y="2023"/>
                    <a:pt x="1119" y="2023"/>
                  </a:cubicBezTo>
                  <a:cubicBezTo>
                    <a:pt x="1156" y="2023"/>
                    <a:pt x="1193" y="2011"/>
                    <a:pt x="1225" y="1987"/>
                  </a:cubicBezTo>
                  <a:cubicBezTo>
                    <a:pt x="1357" y="1883"/>
                    <a:pt x="1435" y="1718"/>
                    <a:pt x="1437" y="1535"/>
                  </a:cubicBezTo>
                  <a:cubicBezTo>
                    <a:pt x="1440" y="1343"/>
                    <a:pt x="1359" y="1159"/>
                    <a:pt x="1220" y="1042"/>
                  </a:cubicBezTo>
                  <a:cubicBezTo>
                    <a:pt x="1103" y="944"/>
                    <a:pt x="952" y="896"/>
                    <a:pt x="798" y="896"/>
                  </a:cubicBezTo>
                  <a:cubicBezTo>
                    <a:pt x="611" y="896"/>
                    <a:pt x="419" y="968"/>
                    <a:pt x="283" y="1108"/>
                  </a:cubicBezTo>
                  <a:cubicBezTo>
                    <a:pt x="61" y="1337"/>
                    <a:pt x="1" y="1714"/>
                    <a:pt x="141" y="2021"/>
                  </a:cubicBezTo>
                  <a:cubicBezTo>
                    <a:pt x="266" y="2297"/>
                    <a:pt x="530" y="2506"/>
                    <a:pt x="846" y="2583"/>
                  </a:cubicBezTo>
                  <a:cubicBezTo>
                    <a:pt x="934" y="2604"/>
                    <a:pt x="1023" y="2614"/>
                    <a:pt x="1113" y="2614"/>
                  </a:cubicBezTo>
                  <a:lnTo>
                    <a:pt x="1113" y="2613"/>
                  </a:lnTo>
                  <a:cubicBezTo>
                    <a:pt x="1549" y="2613"/>
                    <a:pt x="1986" y="2368"/>
                    <a:pt x="2199" y="1978"/>
                  </a:cubicBezTo>
                  <a:cubicBezTo>
                    <a:pt x="2452" y="1520"/>
                    <a:pt x="2378" y="902"/>
                    <a:pt x="2025" y="507"/>
                  </a:cubicBezTo>
                  <a:cubicBezTo>
                    <a:pt x="1795" y="249"/>
                    <a:pt x="1454" y="76"/>
                    <a:pt x="1066" y="22"/>
                  </a:cubicBezTo>
                  <a:cubicBezTo>
                    <a:pt x="972" y="8"/>
                    <a:pt x="877" y="0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7455989" y="3092426"/>
              <a:ext cx="87122" cy="264157"/>
            </a:xfrm>
            <a:custGeom>
              <a:rect b="b" l="l" r="r" t="t"/>
              <a:pathLst>
                <a:path extrusionOk="0" h="4257" w="1404">
                  <a:moveTo>
                    <a:pt x="653" y="0"/>
                  </a:moveTo>
                  <a:cubicBezTo>
                    <a:pt x="497" y="0"/>
                    <a:pt x="341" y="66"/>
                    <a:pt x="225" y="181"/>
                  </a:cubicBezTo>
                  <a:cubicBezTo>
                    <a:pt x="105" y="300"/>
                    <a:pt x="45" y="456"/>
                    <a:pt x="62" y="610"/>
                  </a:cubicBezTo>
                  <a:cubicBezTo>
                    <a:pt x="81" y="795"/>
                    <a:pt x="228" y="958"/>
                    <a:pt x="426" y="1015"/>
                  </a:cubicBezTo>
                  <a:cubicBezTo>
                    <a:pt x="474" y="1029"/>
                    <a:pt x="522" y="1036"/>
                    <a:pt x="568" y="1036"/>
                  </a:cubicBezTo>
                  <a:cubicBezTo>
                    <a:pt x="699" y="1036"/>
                    <a:pt x="818" y="982"/>
                    <a:pt x="897" y="883"/>
                  </a:cubicBezTo>
                  <a:cubicBezTo>
                    <a:pt x="956" y="811"/>
                    <a:pt x="943" y="704"/>
                    <a:pt x="870" y="646"/>
                  </a:cubicBezTo>
                  <a:cubicBezTo>
                    <a:pt x="839" y="621"/>
                    <a:pt x="802" y="608"/>
                    <a:pt x="765" y="608"/>
                  </a:cubicBezTo>
                  <a:cubicBezTo>
                    <a:pt x="715" y="608"/>
                    <a:pt x="666" y="630"/>
                    <a:pt x="632" y="673"/>
                  </a:cubicBezTo>
                  <a:cubicBezTo>
                    <a:pt x="617" y="692"/>
                    <a:pt x="593" y="698"/>
                    <a:pt x="571" y="698"/>
                  </a:cubicBezTo>
                  <a:cubicBezTo>
                    <a:pt x="550" y="698"/>
                    <a:pt x="530" y="693"/>
                    <a:pt x="521" y="690"/>
                  </a:cubicBezTo>
                  <a:cubicBezTo>
                    <a:pt x="464" y="673"/>
                    <a:pt x="404" y="628"/>
                    <a:pt x="399" y="574"/>
                  </a:cubicBezTo>
                  <a:cubicBezTo>
                    <a:pt x="392" y="505"/>
                    <a:pt x="436" y="449"/>
                    <a:pt x="463" y="422"/>
                  </a:cubicBezTo>
                  <a:cubicBezTo>
                    <a:pt x="516" y="370"/>
                    <a:pt x="591" y="340"/>
                    <a:pt x="657" y="340"/>
                  </a:cubicBezTo>
                  <a:cubicBezTo>
                    <a:pt x="665" y="340"/>
                    <a:pt x="673" y="340"/>
                    <a:pt x="680" y="341"/>
                  </a:cubicBezTo>
                  <a:cubicBezTo>
                    <a:pt x="854" y="361"/>
                    <a:pt x="981" y="531"/>
                    <a:pt x="1017" y="687"/>
                  </a:cubicBezTo>
                  <a:cubicBezTo>
                    <a:pt x="1065" y="899"/>
                    <a:pt x="992" y="1126"/>
                    <a:pt x="922" y="1279"/>
                  </a:cubicBezTo>
                  <a:cubicBezTo>
                    <a:pt x="860" y="1414"/>
                    <a:pt x="781" y="1541"/>
                    <a:pt x="697" y="1675"/>
                  </a:cubicBezTo>
                  <a:cubicBezTo>
                    <a:pt x="653" y="1747"/>
                    <a:pt x="608" y="1818"/>
                    <a:pt x="566" y="1890"/>
                  </a:cubicBezTo>
                  <a:cubicBezTo>
                    <a:pt x="184" y="2551"/>
                    <a:pt x="1" y="3335"/>
                    <a:pt x="48" y="4097"/>
                  </a:cubicBezTo>
                  <a:cubicBezTo>
                    <a:pt x="54" y="4188"/>
                    <a:pt x="128" y="4256"/>
                    <a:pt x="218" y="4256"/>
                  </a:cubicBezTo>
                  <a:lnTo>
                    <a:pt x="228" y="4256"/>
                  </a:lnTo>
                  <a:cubicBezTo>
                    <a:pt x="322" y="4250"/>
                    <a:pt x="392" y="4169"/>
                    <a:pt x="386" y="4076"/>
                  </a:cubicBezTo>
                  <a:cubicBezTo>
                    <a:pt x="343" y="3380"/>
                    <a:pt x="510" y="2664"/>
                    <a:pt x="860" y="2060"/>
                  </a:cubicBezTo>
                  <a:cubicBezTo>
                    <a:pt x="899" y="1991"/>
                    <a:pt x="942" y="1922"/>
                    <a:pt x="985" y="1854"/>
                  </a:cubicBezTo>
                  <a:cubicBezTo>
                    <a:pt x="1070" y="1717"/>
                    <a:pt x="1158" y="1575"/>
                    <a:pt x="1229" y="1421"/>
                  </a:cubicBezTo>
                  <a:cubicBezTo>
                    <a:pt x="1364" y="1128"/>
                    <a:pt x="1403" y="856"/>
                    <a:pt x="1347" y="611"/>
                  </a:cubicBezTo>
                  <a:cubicBezTo>
                    <a:pt x="1273" y="288"/>
                    <a:pt x="1014" y="39"/>
                    <a:pt x="719" y="4"/>
                  </a:cubicBezTo>
                  <a:cubicBezTo>
                    <a:pt x="698" y="1"/>
                    <a:pt x="675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8"/>
            <p:cNvSpPr/>
            <p:nvPr/>
          </p:nvSpPr>
          <p:spPr>
            <a:xfrm>
              <a:off x="7491235" y="3210141"/>
              <a:ext cx="114797" cy="56095"/>
            </a:xfrm>
            <a:custGeom>
              <a:rect b="b" l="l" r="r" t="t"/>
              <a:pathLst>
                <a:path extrusionOk="0" h="904" w="1850">
                  <a:moveTo>
                    <a:pt x="999" y="0"/>
                  </a:moveTo>
                  <a:cubicBezTo>
                    <a:pt x="666" y="0"/>
                    <a:pt x="339" y="117"/>
                    <a:pt x="83" y="328"/>
                  </a:cubicBezTo>
                  <a:cubicBezTo>
                    <a:pt x="10" y="386"/>
                    <a:pt x="0" y="494"/>
                    <a:pt x="59" y="566"/>
                  </a:cubicBezTo>
                  <a:cubicBezTo>
                    <a:pt x="92" y="607"/>
                    <a:pt x="141" y="628"/>
                    <a:pt x="189" y="628"/>
                  </a:cubicBezTo>
                  <a:cubicBezTo>
                    <a:pt x="227" y="628"/>
                    <a:pt x="266" y="615"/>
                    <a:pt x="297" y="589"/>
                  </a:cubicBezTo>
                  <a:cubicBezTo>
                    <a:pt x="494" y="428"/>
                    <a:pt x="744" y="339"/>
                    <a:pt x="1000" y="339"/>
                  </a:cubicBezTo>
                  <a:cubicBezTo>
                    <a:pt x="1037" y="339"/>
                    <a:pt x="1074" y="341"/>
                    <a:pt x="1111" y="345"/>
                  </a:cubicBezTo>
                  <a:cubicBezTo>
                    <a:pt x="1202" y="354"/>
                    <a:pt x="1328" y="380"/>
                    <a:pt x="1406" y="456"/>
                  </a:cubicBezTo>
                  <a:cubicBezTo>
                    <a:pt x="1458" y="510"/>
                    <a:pt x="1479" y="597"/>
                    <a:pt x="1449" y="643"/>
                  </a:cubicBezTo>
                  <a:cubicBezTo>
                    <a:pt x="1399" y="722"/>
                    <a:pt x="1422" y="827"/>
                    <a:pt x="1501" y="877"/>
                  </a:cubicBezTo>
                  <a:cubicBezTo>
                    <a:pt x="1529" y="895"/>
                    <a:pt x="1561" y="904"/>
                    <a:pt x="1591" y="904"/>
                  </a:cubicBezTo>
                  <a:cubicBezTo>
                    <a:pt x="1648" y="904"/>
                    <a:pt x="1702" y="877"/>
                    <a:pt x="1735" y="826"/>
                  </a:cubicBezTo>
                  <a:cubicBezTo>
                    <a:pt x="1850" y="645"/>
                    <a:pt x="1812" y="383"/>
                    <a:pt x="1644" y="216"/>
                  </a:cubicBezTo>
                  <a:cubicBezTo>
                    <a:pt x="1523" y="97"/>
                    <a:pt x="1355" y="27"/>
                    <a:pt x="1145" y="8"/>
                  </a:cubicBezTo>
                  <a:cubicBezTo>
                    <a:pt x="1096" y="3"/>
                    <a:pt x="1047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8"/>
            <p:cNvSpPr/>
            <p:nvPr/>
          </p:nvSpPr>
          <p:spPr>
            <a:xfrm>
              <a:off x="7850338" y="3198475"/>
              <a:ext cx="124415" cy="82158"/>
            </a:xfrm>
            <a:custGeom>
              <a:rect b="b" l="l" r="r" t="t"/>
              <a:pathLst>
                <a:path extrusionOk="0" h="1324" w="2005">
                  <a:moveTo>
                    <a:pt x="1556" y="1"/>
                  </a:moveTo>
                  <a:cubicBezTo>
                    <a:pt x="1496" y="1"/>
                    <a:pt x="1438" y="33"/>
                    <a:pt x="1408" y="88"/>
                  </a:cubicBezTo>
                  <a:cubicBezTo>
                    <a:pt x="1363" y="171"/>
                    <a:pt x="1394" y="274"/>
                    <a:pt x="1475" y="319"/>
                  </a:cubicBezTo>
                  <a:cubicBezTo>
                    <a:pt x="1579" y="375"/>
                    <a:pt x="1629" y="536"/>
                    <a:pt x="1583" y="664"/>
                  </a:cubicBezTo>
                  <a:cubicBezTo>
                    <a:pt x="1536" y="797"/>
                    <a:pt x="1404" y="909"/>
                    <a:pt x="1239" y="955"/>
                  </a:cubicBezTo>
                  <a:cubicBezTo>
                    <a:pt x="1170" y="974"/>
                    <a:pt x="1096" y="984"/>
                    <a:pt x="1015" y="984"/>
                  </a:cubicBezTo>
                  <a:cubicBezTo>
                    <a:pt x="919" y="984"/>
                    <a:pt x="814" y="971"/>
                    <a:pt x="699" y="944"/>
                  </a:cubicBezTo>
                  <a:cubicBezTo>
                    <a:pt x="553" y="910"/>
                    <a:pt x="408" y="858"/>
                    <a:pt x="267" y="789"/>
                  </a:cubicBezTo>
                  <a:cubicBezTo>
                    <a:pt x="243" y="778"/>
                    <a:pt x="218" y="772"/>
                    <a:pt x="193" y="772"/>
                  </a:cubicBezTo>
                  <a:cubicBezTo>
                    <a:pt x="130" y="772"/>
                    <a:pt x="70" y="807"/>
                    <a:pt x="41" y="867"/>
                  </a:cubicBezTo>
                  <a:cubicBezTo>
                    <a:pt x="0" y="952"/>
                    <a:pt x="34" y="1052"/>
                    <a:pt x="119" y="1094"/>
                  </a:cubicBezTo>
                  <a:cubicBezTo>
                    <a:pt x="282" y="1173"/>
                    <a:pt x="451" y="1234"/>
                    <a:pt x="622" y="1274"/>
                  </a:cubicBezTo>
                  <a:cubicBezTo>
                    <a:pt x="763" y="1307"/>
                    <a:pt x="894" y="1324"/>
                    <a:pt x="1016" y="1324"/>
                  </a:cubicBezTo>
                  <a:cubicBezTo>
                    <a:pt x="1128" y="1324"/>
                    <a:pt x="1232" y="1309"/>
                    <a:pt x="1330" y="1282"/>
                  </a:cubicBezTo>
                  <a:cubicBezTo>
                    <a:pt x="1604" y="1205"/>
                    <a:pt x="1818" y="1016"/>
                    <a:pt x="1903" y="778"/>
                  </a:cubicBezTo>
                  <a:cubicBezTo>
                    <a:pt x="2005" y="491"/>
                    <a:pt x="1888" y="158"/>
                    <a:pt x="1638" y="22"/>
                  </a:cubicBezTo>
                  <a:cubicBezTo>
                    <a:pt x="1612" y="8"/>
                    <a:pt x="1584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8"/>
            <p:cNvSpPr/>
            <p:nvPr/>
          </p:nvSpPr>
          <p:spPr>
            <a:xfrm>
              <a:off x="784611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191" y="1"/>
                  </a:moveTo>
                  <a:cubicBezTo>
                    <a:pt x="171" y="1"/>
                    <a:pt x="150" y="5"/>
                    <a:pt x="130" y="12"/>
                  </a:cubicBezTo>
                  <a:cubicBezTo>
                    <a:pt x="43" y="47"/>
                    <a:pt x="0" y="146"/>
                    <a:pt x="34" y="233"/>
                  </a:cubicBezTo>
                  <a:cubicBezTo>
                    <a:pt x="312" y="940"/>
                    <a:pt x="599" y="1672"/>
                    <a:pt x="1064" y="2308"/>
                  </a:cubicBezTo>
                  <a:cubicBezTo>
                    <a:pt x="1594" y="3034"/>
                    <a:pt x="2284" y="3503"/>
                    <a:pt x="3009" y="3627"/>
                  </a:cubicBezTo>
                  <a:cubicBezTo>
                    <a:pt x="3136" y="3650"/>
                    <a:pt x="3264" y="3661"/>
                    <a:pt x="3389" y="3661"/>
                  </a:cubicBezTo>
                  <a:cubicBezTo>
                    <a:pt x="3608" y="3661"/>
                    <a:pt x="3818" y="3629"/>
                    <a:pt x="4012" y="3563"/>
                  </a:cubicBezTo>
                  <a:cubicBezTo>
                    <a:pt x="4556" y="3381"/>
                    <a:pt x="4990" y="2935"/>
                    <a:pt x="5142" y="2398"/>
                  </a:cubicBezTo>
                  <a:cubicBezTo>
                    <a:pt x="5300" y="1841"/>
                    <a:pt x="5144" y="1223"/>
                    <a:pt x="4744" y="823"/>
                  </a:cubicBezTo>
                  <a:cubicBezTo>
                    <a:pt x="4460" y="539"/>
                    <a:pt x="4058" y="383"/>
                    <a:pt x="3661" y="383"/>
                  </a:cubicBezTo>
                  <a:cubicBezTo>
                    <a:pt x="3488" y="383"/>
                    <a:pt x="3316" y="413"/>
                    <a:pt x="3155" y="475"/>
                  </a:cubicBezTo>
                  <a:cubicBezTo>
                    <a:pt x="2751" y="632"/>
                    <a:pt x="2440" y="975"/>
                    <a:pt x="2345" y="1374"/>
                  </a:cubicBezTo>
                  <a:cubicBezTo>
                    <a:pt x="2242" y="1805"/>
                    <a:pt x="2410" y="2278"/>
                    <a:pt x="2753" y="2526"/>
                  </a:cubicBezTo>
                  <a:cubicBezTo>
                    <a:pt x="2922" y="2648"/>
                    <a:pt x="3126" y="2708"/>
                    <a:pt x="3328" y="2708"/>
                  </a:cubicBezTo>
                  <a:cubicBezTo>
                    <a:pt x="3568" y="2708"/>
                    <a:pt x="3805" y="2623"/>
                    <a:pt x="3977" y="2457"/>
                  </a:cubicBezTo>
                  <a:cubicBezTo>
                    <a:pt x="4202" y="2241"/>
                    <a:pt x="4289" y="1912"/>
                    <a:pt x="4194" y="1640"/>
                  </a:cubicBezTo>
                  <a:cubicBezTo>
                    <a:pt x="4102" y="1376"/>
                    <a:pt x="3839" y="1197"/>
                    <a:pt x="3577" y="1197"/>
                  </a:cubicBezTo>
                  <a:cubicBezTo>
                    <a:pt x="3530" y="1197"/>
                    <a:pt x="3483" y="1203"/>
                    <a:pt x="3437" y="1215"/>
                  </a:cubicBezTo>
                  <a:cubicBezTo>
                    <a:pt x="3272" y="1259"/>
                    <a:pt x="3133" y="1387"/>
                    <a:pt x="3065" y="1557"/>
                  </a:cubicBezTo>
                  <a:cubicBezTo>
                    <a:pt x="3001" y="1717"/>
                    <a:pt x="3012" y="1886"/>
                    <a:pt x="3093" y="2021"/>
                  </a:cubicBezTo>
                  <a:cubicBezTo>
                    <a:pt x="3125" y="2073"/>
                    <a:pt x="3181" y="2102"/>
                    <a:pt x="3238" y="2102"/>
                  </a:cubicBezTo>
                  <a:cubicBezTo>
                    <a:pt x="3268" y="2102"/>
                    <a:pt x="3299" y="2094"/>
                    <a:pt x="3326" y="2077"/>
                  </a:cubicBezTo>
                  <a:cubicBezTo>
                    <a:pt x="3406" y="2028"/>
                    <a:pt x="3432" y="1923"/>
                    <a:pt x="3383" y="1844"/>
                  </a:cubicBezTo>
                  <a:cubicBezTo>
                    <a:pt x="3346" y="1783"/>
                    <a:pt x="3368" y="1711"/>
                    <a:pt x="3380" y="1683"/>
                  </a:cubicBezTo>
                  <a:cubicBezTo>
                    <a:pt x="3407" y="1613"/>
                    <a:pt x="3464" y="1559"/>
                    <a:pt x="3525" y="1543"/>
                  </a:cubicBezTo>
                  <a:cubicBezTo>
                    <a:pt x="3543" y="1538"/>
                    <a:pt x="3562" y="1535"/>
                    <a:pt x="3581" y="1535"/>
                  </a:cubicBezTo>
                  <a:cubicBezTo>
                    <a:pt x="3701" y="1535"/>
                    <a:pt x="3830" y="1626"/>
                    <a:pt x="3873" y="1750"/>
                  </a:cubicBezTo>
                  <a:cubicBezTo>
                    <a:pt x="3925" y="1898"/>
                    <a:pt x="3871" y="2088"/>
                    <a:pt x="3742" y="2213"/>
                  </a:cubicBezTo>
                  <a:cubicBezTo>
                    <a:pt x="3635" y="2316"/>
                    <a:pt x="3483" y="2369"/>
                    <a:pt x="3328" y="2369"/>
                  </a:cubicBezTo>
                  <a:cubicBezTo>
                    <a:pt x="3195" y="2369"/>
                    <a:pt x="3061" y="2330"/>
                    <a:pt x="2951" y="2251"/>
                  </a:cubicBezTo>
                  <a:cubicBezTo>
                    <a:pt x="2720" y="2084"/>
                    <a:pt x="2604" y="1748"/>
                    <a:pt x="2674" y="1452"/>
                  </a:cubicBezTo>
                  <a:cubicBezTo>
                    <a:pt x="2744" y="1162"/>
                    <a:pt x="2976" y="907"/>
                    <a:pt x="3278" y="791"/>
                  </a:cubicBezTo>
                  <a:cubicBezTo>
                    <a:pt x="3401" y="743"/>
                    <a:pt x="3533" y="721"/>
                    <a:pt x="3666" y="721"/>
                  </a:cubicBezTo>
                  <a:cubicBezTo>
                    <a:pt x="3973" y="721"/>
                    <a:pt x="4284" y="842"/>
                    <a:pt x="4505" y="1062"/>
                  </a:cubicBezTo>
                  <a:cubicBezTo>
                    <a:pt x="4814" y="1372"/>
                    <a:pt x="4940" y="1871"/>
                    <a:pt x="4816" y="2305"/>
                  </a:cubicBezTo>
                  <a:cubicBezTo>
                    <a:pt x="4695" y="2730"/>
                    <a:pt x="4338" y="3097"/>
                    <a:pt x="3905" y="3242"/>
                  </a:cubicBezTo>
                  <a:cubicBezTo>
                    <a:pt x="3745" y="3295"/>
                    <a:pt x="3571" y="3322"/>
                    <a:pt x="3390" y="3322"/>
                  </a:cubicBezTo>
                  <a:cubicBezTo>
                    <a:pt x="3284" y="3322"/>
                    <a:pt x="3175" y="3313"/>
                    <a:pt x="3066" y="3294"/>
                  </a:cubicBezTo>
                  <a:cubicBezTo>
                    <a:pt x="2429" y="3184"/>
                    <a:pt x="1815" y="2763"/>
                    <a:pt x="1337" y="2108"/>
                  </a:cubicBezTo>
                  <a:cubicBezTo>
                    <a:pt x="899" y="1507"/>
                    <a:pt x="620" y="797"/>
                    <a:pt x="350" y="108"/>
                  </a:cubicBezTo>
                  <a:cubicBezTo>
                    <a:pt x="323" y="42"/>
                    <a:pt x="25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8"/>
            <p:cNvSpPr/>
            <p:nvPr/>
          </p:nvSpPr>
          <p:spPr>
            <a:xfrm>
              <a:off x="8126475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2359" y="0"/>
                  </a:moveTo>
                  <a:cubicBezTo>
                    <a:pt x="2073" y="0"/>
                    <a:pt x="1782" y="83"/>
                    <a:pt x="1517" y="175"/>
                  </a:cubicBezTo>
                  <a:cubicBezTo>
                    <a:pt x="1040" y="342"/>
                    <a:pt x="569" y="542"/>
                    <a:pt x="117" y="771"/>
                  </a:cubicBezTo>
                  <a:cubicBezTo>
                    <a:pt x="33" y="812"/>
                    <a:pt x="0" y="914"/>
                    <a:pt x="42" y="998"/>
                  </a:cubicBezTo>
                  <a:cubicBezTo>
                    <a:pt x="72" y="1057"/>
                    <a:pt x="132" y="1091"/>
                    <a:pt x="195" y="1091"/>
                  </a:cubicBezTo>
                  <a:cubicBezTo>
                    <a:pt x="220" y="1091"/>
                    <a:pt x="246" y="1086"/>
                    <a:pt x="270" y="1074"/>
                  </a:cubicBezTo>
                  <a:cubicBezTo>
                    <a:pt x="709" y="852"/>
                    <a:pt x="1165" y="658"/>
                    <a:pt x="1629" y="495"/>
                  </a:cubicBezTo>
                  <a:cubicBezTo>
                    <a:pt x="1863" y="413"/>
                    <a:pt x="2119" y="339"/>
                    <a:pt x="2358" y="339"/>
                  </a:cubicBezTo>
                  <a:cubicBezTo>
                    <a:pt x="2494" y="339"/>
                    <a:pt x="2624" y="363"/>
                    <a:pt x="2741" y="423"/>
                  </a:cubicBezTo>
                  <a:cubicBezTo>
                    <a:pt x="2909" y="510"/>
                    <a:pt x="3039" y="671"/>
                    <a:pt x="3088" y="853"/>
                  </a:cubicBezTo>
                  <a:cubicBezTo>
                    <a:pt x="3135" y="1038"/>
                    <a:pt x="3102" y="1244"/>
                    <a:pt x="2998" y="1402"/>
                  </a:cubicBezTo>
                  <a:cubicBezTo>
                    <a:pt x="2887" y="1571"/>
                    <a:pt x="2695" y="1677"/>
                    <a:pt x="2509" y="1677"/>
                  </a:cubicBezTo>
                  <a:cubicBezTo>
                    <a:pt x="2482" y="1677"/>
                    <a:pt x="2455" y="1675"/>
                    <a:pt x="2429" y="1670"/>
                  </a:cubicBezTo>
                  <a:cubicBezTo>
                    <a:pt x="2220" y="1635"/>
                    <a:pt x="2048" y="1441"/>
                    <a:pt x="2055" y="1244"/>
                  </a:cubicBezTo>
                  <a:cubicBezTo>
                    <a:pt x="2057" y="1150"/>
                    <a:pt x="2108" y="1053"/>
                    <a:pt x="2190" y="985"/>
                  </a:cubicBezTo>
                  <a:cubicBezTo>
                    <a:pt x="2252" y="935"/>
                    <a:pt x="2323" y="908"/>
                    <a:pt x="2390" y="908"/>
                  </a:cubicBezTo>
                  <a:cubicBezTo>
                    <a:pt x="2405" y="908"/>
                    <a:pt x="2419" y="909"/>
                    <a:pt x="2433" y="912"/>
                  </a:cubicBezTo>
                  <a:cubicBezTo>
                    <a:pt x="2443" y="914"/>
                    <a:pt x="2453" y="914"/>
                    <a:pt x="2462" y="914"/>
                  </a:cubicBezTo>
                  <a:cubicBezTo>
                    <a:pt x="2544" y="914"/>
                    <a:pt x="2615" y="856"/>
                    <a:pt x="2629" y="774"/>
                  </a:cubicBezTo>
                  <a:cubicBezTo>
                    <a:pt x="2645" y="681"/>
                    <a:pt x="2584" y="594"/>
                    <a:pt x="2491" y="577"/>
                  </a:cubicBezTo>
                  <a:cubicBezTo>
                    <a:pt x="2459" y="572"/>
                    <a:pt x="2426" y="569"/>
                    <a:pt x="2393" y="569"/>
                  </a:cubicBezTo>
                  <a:cubicBezTo>
                    <a:pt x="2247" y="569"/>
                    <a:pt x="2099" y="623"/>
                    <a:pt x="1976" y="723"/>
                  </a:cubicBezTo>
                  <a:cubicBezTo>
                    <a:pt x="1817" y="853"/>
                    <a:pt x="1720" y="1044"/>
                    <a:pt x="1716" y="1234"/>
                  </a:cubicBezTo>
                  <a:cubicBezTo>
                    <a:pt x="1703" y="1597"/>
                    <a:pt x="1998" y="1943"/>
                    <a:pt x="2373" y="2005"/>
                  </a:cubicBezTo>
                  <a:cubicBezTo>
                    <a:pt x="2418" y="2013"/>
                    <a:pt x="2463" y="2016"/>
                    <a:pt x="2508" y="2016"/>
                  </a:cubicBezTo>
                  <a:cubicBezTo>
                    <a:pt x="2807" y="2016"/>
                    <a:pt x="3106" y="1856"/>
                    <a:pt x="3282" y="1588"/>
                  </a:cubicBezTo>
                  <a:cubicBezTo>
                    <a:pt x="3437" y="1350"/>
                    <a:pt x="3487" y="1045"/>
                    <a:pt x="3415" y="767"/>
                  </a:cubicBezTo>
                  <a:cubicBezTo>
                    <a:pt x="3343" y="493"/>
                    <a:pt x="3149" y="252"/>
                    <a:pt x="2896" y="122"/>
                  </a:cubicBezTo>
                  <a:cubicBezTo>
                    <a:pt x="2724" y="34"/>
                    <a:pt x="2542" y="0"/>
                    <a:pt x="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8"/>
            <p:cNvSpPr/>
            <p:nvPr/>
          </p:nvSpPr>
          <p:spPr>
            <a:xfrm>
              <a:off x="7030986" y="3138345"/>
              <a:ext cx="432072" cy="335642"/>
            </a:xfrm>
            <a:custGeom>
              <a:rect b="b" l="l" r="r" t="t"/>
              <a:pathLst>
                <a:path extrusionOk="0" h="5409" w="6963">
                  <a:moveTo>
                    <a:pt x="3212" y="1"/>
                  </a:moveTo>
                  <a:cubicBezTo>
                    <a:pt x="2658" y="1"/>
                    <a:pt x="2203" y="83"/>
                    <a:pt x="1801" y="252"/>
                  </a:cubicBezTo>
                  <a:cubicBezTo>
                    <a:pt x="1155" y="522"/>
                    <a:pt x="622" y="1051"/>
                    <a:pt x="335" y="1713"/>
                  </a:cubicBezTo>
                  <a:cubicBezTo>
                    <a:pt x="321" y="1750"/>
                    <a:pt x="307" y="1787"/>
                    <a:pt x="292" y="1825"/>
                  </a:cubicBezTo>
                  <a:lnTo>
                    <a:pt x="285" y="1839"/>
                  </a:lnTo>
                  <a:cubicBezTo>
                    <a:pt x="284" y="1844"/>
                    <a:pt x="278" y="1858"/>
                    <a:pt x="276" y="1862"/>
                  </a:cubicBezTo>
                  <a:cubicBezTo>
                    <a:pt x="260" y="1907"/>
                    <a:pt x="246" y="1954"/>
                    <a:pt x="231" y="2002"/>
                  </a:cubicBezTo>
                  <a:cubicBezTo>
                    <a:pt x="0" y="2784"/>
                    <a:pt x="138" y="3653"/>
                    <a:pt x="599" y="4324"/>
                  </a:cubicBezTo>
                  <a:cubicBezTo>
                    <a:pt x="1017" y="4937"/>
                    <a:pt x="1681" y="5339"/>
                    <a:pt x="2374" y="5400"/>
                  </a:cubicBezTo>
                  <a:cubicBezTo>
                    <a:pt x="2431" y="5406"/>
                    <a:pt x="2490" y="5408"/>
                    <a:pt x="2549" y="5408"/>
                  </a:cubicBezTo>
                  <a:cubicBezTo>
                    <a:pt x="2866" y="5408"/>
                    <a:pt x="3192" y="5334"/>
                    <a:pt x="3480" y="5193"/>
                  </a:cubicBezTo>
                  <a:cubicBezTo>
                    <a:pt x="3801" y="5036"/>
                    <a:pt x="4068" y="4802"/>
                    <a:pt x="4251" y="4518"/>
                  </a:cubicBezTo>
                  <a:cubicBezTo>
                    <a:pt x="4662" y="3875"/>
                    <a:pt x="4617" y="2975"/>
                    <a:pt x="4142" y="2380"/>
                  </a:cubicBezTo>
                  <a:cubicBezTo>
                    <a:pt x="4046" y="2256"/>
                    <a:pt x="3938" y="2151"/>
                    <a:pt x="3831" y="2049"/>
                  </a:cubicBezTo>
                  <a:cubicBezTo>
                    <a:pt x="3776" y="1995"/>
                    <a:pt x="3722" y="1942"/>
                    <a:pt x="3669" y="1886"/>
                  </a:cubicBezTo>
                  <a:cubicBezTo>
                    <a:pt x="3626" y="1843"/>
                    <a:pt x="3586" y="1798"/>
                    <a:pt x="3548" y="1749"/>
                  </a:cubicBezTo>
                  <a:cubicBezTo>
                    <a:pt x="3454" y="1628"/>
                    <a:pt x="3394" y="1514"/>
                    <a:pt x="3366" y="1402"/>
                  </a:cubicBezTo>
                  <a:cubicBezTo>
                    <a:pt x="3325" y="1234"/>
                    <a:pt x="3374" y="1055"/>
                    <a:pt x="3482" y="969"/>
                  </a:cubicBezTo>
                  <a:cubicBezTo>
                    <a:pt x="3522" y="939"/>
                    <a:pt x="3576" y="923"/>
                    <a:pt x="3631" y="923"/>
                  </a:cubicBezTo>
                  <a:cubicBezTo>
                    <a:pt x="3650" y="923"/>
                    <a:pt x="3669" y="925"/>
                    <a:pt x="3688" y="929"/>
                  </a:cubicBezTo>
                  <a:cubicBezTo>
                    <a:pt x="3719" y="935"/>
                    <a:pt x="3776" y="955"/>
                    <a:pt x="3803" y="1008"/>
                  </a:cubicBezTo>
                  <a:cubicBezTo>
                    <a:pt x="3821" y="1043"/>
                    <a:pt x="3808" y="1102"/>
                    <a:pt x="3770" y="1144"/>
                  </a:cubicBezTo>
                  <a:cubicBezTo>
                    <a:pt x="3764" y="1151"/>
                    <a:pt x="3736" y="1184"/>
                    <a:pt x="3705" y="1184"/>
                  </a:cubicBezTo>
                  <a:cubicBezTo>
                    <a:pt x="3701" y="1184"/>
                    <a:pt x="3696" y="1184"/>
                    <a:pt x="3691" y="1182"/>
                  </a:cubicBezTo>
                  <a:cubicBezTo>
                    <a:pt x="3673" y="1176"/>
                    <a:pt x="3655" y="1173"/>
                    <a:pt x="3638" y="1173"/>
                  </a:cubicBezTo>
                  <a:cubicBezTo>
                    <a:pt x="3566" y="1173"/>
                    <a:pt x="3500" y="1218"/>
                    <a:pt x="3477" y="1289"/>
                  </a:cubicBezTo>
                  <a:cubicBezTo>
                    <a:pt x="3447" y="1378"/>
                    <a:pt x="3495" y="1474"/>
                    <a:pt x="3584" y="1504"/>
                  </a:cubicBezTo>
                  <a:cubicBezTo>
                    <a:pt x="3623" y="1517"/>
                    <a:pt x="3663" y="1523"/>
                    <a:pt x="3703" y="1523"/>
                  </a:cubicBezTo>
                  <a:cubicBezTo>
                    <a:pt x="3822" y="1523"/>
                    <a:pt x="3940" y="1467"/>
                    <a:pt x="4028" y="1364"/>
                  </a:cubicBezTo>
                  <a:cubicBezTo>
                    <a:pt x="4156" y="1216"/>
                    <a:pt x="4186" y="1009"/>
                    <a:pt x="4105" y="853"/>
                  </a:cubicBezTo>
                  <a:cubicBezTo>
                    <a:pt x="4039" y="724"/>
                    <a:pt x="3914" y="631"/>
                    <a:pt x="3761" y="597"/>
                  </a:cubicBezTo>
                  <a:cubicBezTo>
                    <a:pt x="3718" y="588"/>
                    <a:pt x="3674" y="583"/>
                    <a:pt x="3630" y="583"/>
                  </a:cubicBezTo>
                  <a:cubicBezTo>
                    <a:pt x="3501" y="583"/>
                    <a:pt x="3373" y="625"/>
                    <a:pt x="3274" y="703"/>
                  </a:cubicBezTo>
                  <a:cubicBezTo>
                    <a:pt x="3061" y="870"/>
                    <a:pt x="2965" y="1183"/>
                    <a:pt x="3037" y="1483"/>
                  </a:cubicBezTo>
                  <a:cubicBezTo>
                    <a:pt x="3076" y="1644"/>
                    <a:pt x="3157" y="1799"/>
                    <a:pt x="3281" y="1958"/>
                  </a:cubicBezTo>
                  <a:cubicBezTo>
                    <a:pt x="3327" y="2016"/>
                    <a:pt x="3375" y="2070"/>
                    <a:pt x="3423" y="2121"/>
                  </a:cubicBezTo>
                  <a:cubicBezTo>
                    <a:pt x="3479" y="2180"/>
                    <a:pt x="3538" y="2236"/>
                    <a:pt x="3595" y="2291"/>
                  </a:cubicBezTo>
                  <a:cubicBezTo>
                    <a:pt x="3697" y="2391"/>
                    <a:pt x="3794" y="2484"/>
                    <a:pt x="3877" y="2589"/>
                  </a:cubicBezTo>
                  <a:cubicBezTo>
                    <a:pt x="4264" y="3076"/>
                    <a:pt x="4301" y="3810"/>
                    <a:pt x="3965" y="4335"/>
                  </a:cubicBezTo>
                  <a:cubicBezTo>
                    <a:pt x="3816" y="4567"/>
                    <a:pt x="3596" y="4760"/>
                    <a:pt x="3331" y="4889"/>
                  </a:cubicBezTo>
                  <a:cubicBezTo>
                    <a:pt x="3090" y="5007"/>
                    <a:pt x="2818" y="5070"/>
                    <a:pt x="2551" y="5070"/>
                  </a:cubicBezTo>
                  <a:cubicBezTo>
                    <a:pt x="2501" y="5070"/>
                    <a:pt x="2452" y="5068"/>
                    <a:pt x="2403" y="5064"/>
                  </a:cubicBezTo>
                  <a:cubicBezTo>
                    <a:pt x="1811" y="5010"/>
                    <a:pt x="1241" y="4662"/>
                    <a:pt x="878" y="4132"/>
                  </a:cubicBezTo>
                  <a:cubicBezTo>
                    <a:pt x="475" y="3545"/>
                    <a:pt x="354" y="2784"/>
                    <a:pt x="556" y="2098"/>
                  </a:cubicBezTo>
                  <a:cubicBezTo>
                    <a:pt x="569" y="2058"/>
                    <a:pt x="581" y="2017"/>
                    <a:pt x="587" y="1998"/>
                  </a:cubicBezTo>
                  <a:cubicBezTo>
                    <a:pt x="589" y="1993"/>
                    <a:pt x="595" y="1978"/>
                    <a:pt x="597" y="1974"/>
                  </a:cubicBezTo>
                  <a:lnTo>
                    <a:pt x="606" y="1952"/>
                  </a:lnTo>
                  <a:cubicBezTo>
                    <a:pt x="623" y="1911"/>
                    <a:pt x="639" y="1869"/>
                    <a:pt x="650" y="1837"/>
                  </a:cubicBezTo>
                  <a:cubicBezTo>
                    <a:pt x="899" y="1265"/>
                    <a:pt x="1366" y="801"/>
                    <a:pt x="1932" y="565"/>
                  </a:cubicBezTo>
                  <a:cubicBezTo>
                    <a:pt x="2293" y="413"/>
                    <a:pt x="2709" y="340"/>
                    <a:pt x="3217" y="340"/>
                  </a:cubicBezTo>
                  <a:cubicBezTo>
                    <a:pt x="3353" y="340"/>
                    <a:pt x="3495" y="345"/>
                    <a:pt x="3645" y="356"/>
                  </a:cubicBezTo>
                  <a:cubicBezTo>
                    <a:pt x="4052" y="384"/>
                    <a:pt x="4651" y="455"/>
                    <a:pt x="5143" y="740"/>
                  </a:cubicBezTo>
                  <a:cubicBezTo>
                    <a:pt x="5507" y="948"/>
                    <a:pt x="5833" y="1281"/>
                    <a:pt x="6087" y="1706"/>
                  </a:cubicBezTo>
                  <a:cubicBezTo>
                    <a:pt x="6112" y="1745"/>
                    <a:pt x="6134" y="1785"/>
                    <a:pt x="6157" y="1826"/>
                  </a:cubicBezTo>
                  <a:cubicBezTo>
                    <a:pt x="6341" y="2166"/>
                    <a:pt x="6490" y="2562"/>
                    <a:pt x="6611" y="3036"/>
                  </a:cubicBezTo>
                  <a:cubicBezTo>
                    <a:pt x="6631" y="3112"/>
                    <a:pt x="6700" y="3164"/>
                    <a:pt x="6775" y="3164"/>
                  </a:cubicBezTo>
                  <a:cubicBezTo>
                    <a:pt x="6789" y="3164"/>
                    <a:pt x="6804" y="3162"/>
                    <a:pt x="6818" y="3158"/>
                  </a:cubicBezTo>
                  <a:cubicBezTo>
                    <a:pt x="6909" y="3136"/>
                    <a:pt x="6963" y="3043"/>
                    <a:pt x="6940" y="2953"/>
                  </a:cubicBezTo>
                  <a:cubicBezTo>
                    <a:pt x="6811" y="2450"/>
                    <a:pt x="6653" y="2029"/>
                    <a:pt x="6452" y="1659"/>
                  </a:cubicBezTo>
                  <a:cubicBezTo>
                    <a:pt x="6426" y="1613"/>
                    <a:pt x="6400" y="1567"/>
                    <a:pt x="6375" y="1529"/>
                  </a:cubicBezTo>
                  <a:cubicBezTo>
                    <a:pt x="6095" y="1057"/>
                    <a:pt x="5726" y="683"/>
                    <a:pt x="5312" y="446"/>
                  </a:cubicBezTo>
                  <a:cubicBezTo>
                    <a:pt x="4759" y="126"/>
                    <a:pt x="4109" y="48"/>
                    <a:pt x="3667" y="18"/>
                  </a:cubicBezTo>
                  <a:cubicBezTo>
                    <a:pt x="3508" y="7"/>
                    <a:pt x="3356" y="1"/>
                    <a:pt x="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8"/>
            <p:cNvSpPr/>
            <p:nvPr/>
          </p:nvSpPr>
          <p:spPr>
            <a:xfrm>
              <a:off x="7230549" y="3339956"/>
              <a:ext cx="226988" cy="121685"/>
            </a:xfrm>
            <a:custGeom>
              <a:rect b="b" l="l" r="r" t="t"/>
              <a:pathLst>
                <a:path extrusionOk="0" h="1961" w="3658">
                  <a:moveTo>
                    <a:pt x="2611" y="0"/>
                  </a:moveTo>
                  <a:cubicBezTo>
                    <a:pt x="2259" y="0"/>
                    <a:pt x="1882" y="169"/>
                    <a:pt x="1540" y="488"/>
                  </a:cubicBezTo>
                  <a:cubicBezTo>
                    <a:pt x="1404" y="613"/>
                    <a:pt x="1281" y="751"/>
                    <a:pt x="1162" y="883"/>
                  </a:cubicBezTo>
                  <a:cubicBezTo>
                    <a:pt x="989" y="1077"/>
                    <a:pt x="826" y="1259"/>
                    <a:pt x="632" y="1403"/>
                  </a:cubicBezTo>
                  <a:cubicBezTo>
                    <a:pt x="485" y="1513"/>
                    <a:pt x="317" y="1592"/>
                    <a:pt x="157" y="1625"/>
                  </a:cubicBezTo>
                  <a:cubicBezTo>
                    <a:pt x="122" y="1631"/>
                    <a:pt x="86" y="1653"/>
                    <a:pt x="63" y="1680"/>
                  </a:cubicBezTo>
                  <a:cubicBezTo>
                    <a:pt x="1" y="1750"/>
                    <a:pt x="7" y="1856"/>
                    <a:pt x="77" y="1918"/>
                  </a:cubicBezTo>
                  <a:cubicBezTo>
                    <a:pt x="109" y="1947"/>
                    <a:pt x="150" y="1960"/>
                    <a:pt x="189" y="1960"/>
                  </a:cubicBezTo>
                  <a:cubicBezTo>
                    <a:pt x="204" y="1960"/>
                    <a:pt x="220" y="1959"/>
                    <a:pt x="235" y="1955"/>
                  </a:cubicBezTo>
                  <a:cubicBezTo>
                    <a:pt x="439" y="1911"/>
                    <a:pt x="652" y="1812"/>
                    <a:pt x="836" y="1674"/>
                  </a:cubicBezTo>
                  <a:cubicBezTo>
                    <a:pt x="1056" y="1509"/>
                    <a:pt x="1238" y="1307"/>
                    <a:pt x="1414" y="1110"/>
                  </a:cubicBezTo>
                  <a:cubicBezTo>
                    <a:pt x="1534" y="977"/>
                    <a:pt x="1647" y="852"/>
                    <a:pt x="1770" y="736"/>
                  </a:cubicBezTo>
                  <a:cubicBezTo>
                    <a:pt x="1910" y="606"/>
                    <a:pt x="2244" y="338"/>
                    <a:pt x="2608" y="338"/>
                  </a:cubicBezTo>
                  <a:cubicBezTo>
                    <a:pt x="2670" y="338"/>
                    <a:pt x="2732" y="346"/>
                    <a:pt x="2795" y="364"/>
                  </a:cubicBezTo>
                  <a:cubicBezTo>
                    <a:pt x="2986" y="417"/>
                    <a:pt x="3152" y="564"/>
                    <a:pt x="3228" y="749"/>
                  </a:cubicBezTo>
                  <a:cubicBezTo>
                    <a:pt x="3304" y="933"/>
                    <a:pt x="3289" y="1155"/>
                    <a:pt x="3190" y="1327"/>
                  </a:cubicBezTo>
                  <a:cubicBezTo>
                    <a:pt x="3112" y="1465"/>
                    <a:pt x="2984" y="1565"/>
                    <a:pt x="2845" y="1595"/>
                  </a:cubicBezTo>
                  <a:cubicBezTo>
                    <a:pt x="2816" y="1602"/>
                    <a:pt x="2787" y="1605"/>
                    <a:pt x="2757" y="1605"/>
                  </a:cubicBezTo>
                  <a:cubicBezTo>
                    <a:pt x="2646" y="1605"/>
                    <a:pt x="2538" y="1560"/>
                    <a:pt x="2471" y="1483"/>
                  </a:cubicBezTo>
                  <a:cubicBezTo>
                    <a:pt x="2388" y="1388"/>
                    <a:pt x="2376" y="1238"/>
                    <a:pt x="2443" y="1142"/>
                  </a:cubicBezTo>
                  <a:cubicBezTo>
                    <a:pt x="2483" y="1084"/>
                    <a:pt x="2559" y="1050"/>
                    <a:pt x="2630" y="1050"/>
                  </a:cubicBezTo>
                  <a:cubicBezTo>
                    <a:pt x="2666" y="1050"/>
                    <a:pt x="2701" y="1059"/>
                    <a:pt x="2730" y="1078"/>
                  </a:cubicBezTo>
                  <a:cubicBezTo>
                    <a:pt x="2759" y="1098"/>
                    <a:pt x="2792" y="1107"/>
                    <a:pt x="2824" y="1107"/>
                  </a:cubicBezTo>
                  <a:cubicBezTo>
                    <a:pt x="2879" y="1107"/>
                    <a:pt x="2933" y="1081"/>
                    <a:pt x="2966" y="1033"/>
                  </a:cubicBezTo>
                  <a:cubicBezTo>
                    <a:pt x="3018" y="955"/>
                    <a:pt x="2998" y="849"/>
                    <a:pt x="2920" y="797"/>
                  </a:cubicBezTo>
                  <a:cubicBezTo>
                    <a:pt x="2834" y="740"/>
                    <a:pt x="2733" y="712"/>
                    <a:pt x="2631" y="712"/>
                  </a:cubicBezTo>
                  <a:cubicBezTo>
                    <a:pt x="2452" y="712"/>
                    <a:pt x="2270" y="796"/>
                    <a:pt x="2164" y="949"/>
                  </a:cubicBezTo>
                  <a:cubicBezTo>
                    <a:pt x="2011" y="1169"/>
                    <a:pt x="2032" y="1495"/>
                    <a:pt x="2216" y="1706"/>
                  </a:cubicBezTo>
                  <a:cubicBezTo>
                    <a:pt x="2348" y="1858"/>
                    <a:pt x="2548" y="1944"/>
                    <a:pt x="2755" y="1944"/>
                  </a:cubicBezTo>
                  <a:cubicBezTo>
                    <a:pt x="2809" y="1944"/>
                    <a:pt x="2864" y="1938"/>
                    <a:pt x="2918" y="1925"/>
                  </a:cubicBezTo>
                  <a:cubicBezTo>
                    <a:pt x="3149" y="1876"/>
                    <a:pt x="3360" y="1715"/>
                    <a:pt x="3485" y="1496"/>
                  </a:cubicBezTo>
                  <a:cubicBezTo>
                    <a:pt x="3636" y="1231"/>
                    <a:pt x="3658" y="904"/>
                    <a:pt x="3542" y="620"/>
                  </a:cubicBezTo>
                  <a:cubicBezTo>
                    <a:pt x="3427" y="340"/>
                    <a:pt x="3176" y="117"/>
                    <a:pt x="2886" y="37"/>
                  </a:cubicBezTo>
                  <a:cubicBezTo>
                    <a:pt x="2797" y="12"/>
                    <a:pt x="2704" y="0"/>
                    <a:pt x="2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8"/>
            <p:cNvSpPr/>
            <p:nvPr/>
          </p:nvSpPr>
          <p:spPr>
            <a:xfrm>
              <a:off x="7117302" y="3240547"/>
              <a:ext cx="152091" cy="162267"/>
            </a:xfrm>
            <a:custGeom>
              <a:rect b="b" l="l" r="r" t="t"/>
              <a:pathLst>
                <a:path extrusionOk="0" h="2615" w="2451">
                  <a:moveTo>
                    <a:pt x="1670" y="0"/>
                  </a:moveTo>
                  <a:cubicBezTo>
                    <a:pt x="1576" y="0"/>
                    <a:pt x="1481" y="8"/>
                    <a:pt x="1387" y="22"/>
                  </a:cubicBezTo>
                  <a:cubicBezTo>
                    <a:pt x="997" y="76"/>
                    <a:pt x="657" y="249"/>
                    <a:pt x="427" y="507"/>
                  </a:cubicBezTo>
                  <a:cubicBezTo>
                    <a:pt x="73" y="902"/>
                    <a:pt x="1" y="1520"/>
                    <a:pt x="253" y="1977"/>
                  </a:cubicBezTo>
                  <a:cubicBezTo>
                    <a:pt x="465" y="2368"/>
                    <a:pt x="902" y="2614"/>
                    <a:pt x="1340" y="2614"/>
                  </a:cubicBezTo>
                  <a:lnTo>
                    <a:pt x="1340" y="2613"/>
                  </a:lnTo>
                  <a:cubicBezTo>
                    <a:pt x="1428" y="2613"/>
                    <a:pt x="1517" y="2603"/>
                    <a:pt x="1604" y="2583"/>
                  </a:cubicBezTo>
                  <a:cubicBezTo>
                    <a:pt x="1922" y="2506"/>
                    <a:pt x="2186" y="2295"/>
                    <a:pt x="2312" y="2021"/>
                  </a:cubicBezTo>
                  <a:cubicBezTo>
                    <a:pt x="2451" y="1714"/>
                    <a:pt x="2392" y="1337"/>
                    <a:pt x="2168" y="1107"/>
                  </a:cubicBezTo>
                  <a:cubicBezTo>
                    <a:pt x="2032" y="968"/>
                    <a:pt x="1841" y="896"/>
                    <a:pt x="1653" y="896"/>
                  </a:cubicBezTo>
                  <a:cubicBezTo>
                    <a:pt x="1500" y="896"/>
                    <a:pt x="1348" y="944"/>
                    <a:pt x="1231" y="1042"/>
                  </a:cubicBezTo>
                  <a:cubicBezTo>
                    <a:pt x="1092" y="1159"/>
                    <a:pt x="1012" y="1343"/>
                    <a:pt x="1014" y="1535"/>
                  </a:cubicBezTo>
                  <a:cubicBezTo>
                    <a:pt x="1018" y="1718"/>
                    <a:pt x="1094" y="1883"/>
                    <a:pt x="1228" y="1987"/>
                  </a:cubicBezTo>
                  <a:cubicBezTo>
                    <a:pt x="1259" y="2011"/>
                    <a:pt x="1296" y="2023"/>
                    <a:pt x="1332" y="2023"/>
                  </a:cubicBezTo>
                  <a:cubicBezTo>
                    <a:pt x="1382" y="2023"/>
                    <a:pt x="1432" y="2001"/>
                    <a:pt x="1465" y="1959"/>
                  </a:cubicBezTo>
                  <a:cubicBezTo>
                    <a:pt x="1524" y="1885"/>
                    <a:pt x="1510" y="1778"/>
                    <a:pt x="1437" y="1720"/>
                  </a:cubicBezTo>
                  <a:cubicBezTo>
                    <a:pt x="1385" y="1680"/>
                    <a:pt x="1354" y="1610"/>
                    <a:pt x="1353" y="1530"/>
                  </a:cubicBezTo>
                  <a:cubicBezTo>
                    <a:pt x="1352" y="1440"/>
                    <a:pt x="1388" y="1352"/>
                    <a:pt x="1448" y="1302"/>
                  </a:cubicBezTo>
                  <a:cubicBezTo>
                    <a:pt x="1503" y="1257"/>
                    <a:pt x="1576" y="1235"/>
                    <a:pt x="1652" y="1235"/>
                  </a:cubicBezTo>
                  <a:cubicBezTo>
                    <a:pt x="1751" y="1235"/>
                    <a:pt x="1855" y="1272"/>
                    <a:pt x="1925" y="1343"/>
                  </a:cubicBezTo>
                  <a:cubicBezTo>
                    <a:pt x="2052" y="1474"/>
                    <a:pt x="2084" y="1700"/>
                    <a:pt x="2003" y="1881"/>
                  </a:cubicBezTo>
                  <a:cubicBezTo>
                    <a:pt x="1921" y="2062"/>
                    <a:pt x="1742" y="2201"/>
                    <a:pt x="1524" y="2253"/>
                  </a:cubicBezTo>
                  <a:cubicBezTo>
                    <a:pt x="1464" y="2267"/>
                    <a:pt x="1402" y="2274"/>
                    <a:pt x="1340" y="2274"/>
                  </a:cubicBezTo>
                  <a:cubicBezTo>
                    <a:pt x="1026" y="2274"/>
                    <a:pt x="702" y="2094"/>
                    <a:pt x="550" y="1813"/>
                  </a:cubicBezTo>
                  <a:cubicBezTo>
                    <a:pt x="364" y="1478"/>
                    <a:pt x="419" y="1024"/>
                    <a:pt x="680" y="733"/>
                  </a:cubicBezTo>
                  <a:cubicBezTo>
                    <a:pt x="856" y="534"/>
                    <a:pt x="1124" y="400"/>
                    <a:pt x="1436" y="356"/>
                  </a:cubicBezTo>
                  <a:cubicBezTo>
                    <a:pt x="1513" y="345"/>
                    <a:pt x="1590" y="339"/>
                    <a:pt x="1667" y="339"/>
                  </a:cubicBezTo>
                  <a:cubicBezTo>
                    <a:pt x="1775" y="339"/>
                    <a:pt x="1883" y="350"/>
                    <a:pt x="1989" y="372"/>
                  </a:cubicBezTo>
                  <a:cubicBezTo>
                    <a:pt x="2001" y="375"/>
                    <a:pt x="2013" y="376"/>
                    <a:pt x="2024" y="376"/>
                  </a:cubicBezTo>
                  <a:cubicBezTo>
                    <a:pt x="2102" y="376"/>
                    <a:pt x="2173" y="321"/>
                    <a:pt x="2189" y="241"/>
                  </a:cubicBezTo>
                  <a:cubicBezTo>
                    <a:pt x="2209" y="149"/>
                    <a:pt x="2150" y="59"/>
                    <a:pt x="2058" y="40"/>
                  </a:cubicBezTo>
                  <a:cubicBezTo>
                    <a:pt x="1930" y="14"/>
                    <a:pt x="1800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8"/>
            <p:cNvSpPr/>
            <p:nvPr/>
          </p:nvSpPr>
          <p:spPr>
            <a:xfrm>
              <a:off x="7377491" y="3092426"/>
              <a:ext cx="87060" cy="264157"/>
            </a:xfrm>
            <a:custGeom>
              <a:rect b="b" l="l" r="r" t="t"/>
              <a:pathLst>
                <a:path extrusionOk="0" h="4257" w="1403">
                  <a:moveTo>
                    <a:pt x="750" y="0"/>
                  </a:moveTo>
                  <a:cubicBezTo>
                    <a:pt x="728" y="0"/>
                    <a:pt x="706" y="1"/>
                    <a:pt x="684" y="4"/>
                  </a:cubicBezTo>
                  <a:cubicBezTo>
                    <a:pt x="389" y="39"/>
                    <a:pt x="130" y="288"/>
                    <a:pt x="57" y="611"/>
                  </a:cubicBezTo>
                  <a:cubicBezTo>
                    <a:pt x="0" y="856"/>
                    <a:pt x="40" y="1130"/>
                    <a:pt x="174" y="1421"/>
                  </a:cubicBezTo>
                  <a:cubicBezTo>
                    <a:pt x="245" y="1575"/>
                    <a:pt x="333" y="1717"/>
                    <a:pt x="418" y="1854"/>
                  </a:cubicBezTo>
                  <a:cubicBezTo>
                    <a:pt x="461" y="1922"/>
                    <a:pt x="504" y="1991"/>
                    <a:pt x="544" y="2060"/>
                  </a:cubicBezTo>
                  <a:cubicBezTo>
                    <a:pt x="893" y="2664"/>
                    <a:pt x="1060" y="3380"/>
                    <a:pt x="1017" y="4077"/>
                  </a:cubicBezTo>
                  <a:cubicBezTo>
                    <a:pt x="1010" y="4169"/>
                    <a:pt x="1082" y="4251"/>
                    <a:pt x="1175" y="4256"/>
                  </a:cubicBezTo>
                  <a:lnTo>
                    <a:pt x="1186" y="4256"/>
                  </a:lnTo>
                  <a:cubicBezTo>
                    <a:pt x="1275" y="4256"/>
                    <a:pt x="1349" y="4188"/>
                    <a:pt x="1355" y="4098"/>
                  </a:cubicBezTo>
                  <a:cubicBezTo>
                    <a:pt x="1403" y="3335"/>
                    <a:pt x="1219" y="2551"/>
                    <a:pt x="837" y="1890"/>
                  </a:cubicBezTo>
                  <a:cubicBezTo>
                    <a:pt x="796" y="1818"/>
                    <a:pt x="750" y="1747"/>
                    <a:pt x="706" y="1675"/>
                  </a:cubicBezTo>
                  <a:cubicBezTo>
                    <a:pt x="623" y="1541"/>
                    <a:pt x="544" y="1414"/>
                    <a:pt x="482" y="1280"/>
                  </a:cubicBezTo>
                  <a:cubicBezTo>
                    <a:pt x="411" y="1126"/>
                    <a:pt x="338" y="899"/>
                    <a:pt x="387" y="687"/>
                  </a:cubicBezTo>
                  <a:cubicBezTo>
                    <a:pt x="423" y="531"/>
                    <a:pt x="550" y="361"/>
                    <a:pt x="723" y="341"/>
                  </a:cubicBezTo>
                  <a:cubicBezTo>
                    <a:pt x="731" y="340"/>
                    <a:pt x="739" y="339"/>
                    <a:pt x="748" y="339"/>
                  </a:cubicBezTo>
                  <a:cubicBezTo>
                    <a:pt x="814" y="339"/>
                    <a:pt x="888" y="371"/>
                    <a:pt x="940" y="422"/>
                  </a:cubicBezTo>
                  <a:cubicBezTo>
                    <a:pt x="967" y="449"/>
                    <a:pt x="1012" y="505"/>
                    <a:pt x="1005" y="574"/>
                  </a:cubicBezTo>
                  <a:cubicBezTo>
                    <a:pt x="998" y="629"/>
                    <a:pt x="939" y="674"/>
                    <a:pt x="883" y="690"/>
                  </a:cubicBezTo>
                  <a:cubicBezTo>
                    <a:pt x="873" y="693"/>
                    <a:pt x="854" y="698"/>
                    <a:pt x="833" y="698"/>
                  </a:cubicBezTo>
                  <a:cubicBezTo>
                    <a:pt x="810" y="698"/>
                    <a:pt x="786" y="692"/>
                    <a:pt x="771" y="673"/>
                  </a:cubicBezTo>
                  <a:cubicBezTo>
                    <a:pt x="737" y="631"/>
                    <a:pt x="688" y="609"/>
                    <a:pt x="638" y="609"/>
                  </a:cubicBezTo>
                  <a:cubicBezTo>
                    <a:pt x="601" y="609"/>
                    <a:pt x="564" y="621"/>
                    <a:pt x="533" y="646"/>
                  </a:cubicBezTo>
                  <a:cubicBezTo>
                    <a:pt x="460" y="704"/>
                    <a:pt x="448" y="811"/>
                    <a:pt x="506" y="883"/>
                  </a:cubicBezTo>
                  <a:cubicBezTo>
                    <a:pt x="585" y="983"/>
                    <a:pt x="703" y="1036"/>
                    <a:pt x="834" y="1036"/>
                  </a:cubicBezTo>
                  <a:cubicBezTo>
                    <a:pt x="881" y="1036"/>
                    <a:pt x="929" y="1029"/>
                    <a:pt x="978" y="1015"/>
                  </a:cubicBezTo>
                  <a:cubicBezTo>
                    <a:pt x="1175" y="958"/>
                    <a:pt x="1321" y="795"/>
                    <a:pt x="1341" y="610"/>
                  </a:cubicBezTo>
                  <a:cubicBezTo>
                    <a:pt x="1357" y="456"/>
                    <a:pt x="1299" y="300"/>
                    <a:pt x="1179" y="181"/>
                  </a:cubicBezTo>
                  <a:cubicBezTo>
                    <a:pt x="1062" y="66"/>
                    <a:pt x="906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8"/>
            <p:cNvSpPr/>
            <p:nvPr/>
          </p:nvSpPr>
          <p:spPr>
            <a:xfrm>
              <a:off x="7314507" y="3210141"/>
              <a:ext cx="114859" cy="56095"/>
            </a:xfrm>
            <a:custGeom>
              <a:rect b="b" l="l" r="r" t="t"/>
              <a:pathLst>
                <a:path extrusionOk="0" h="904" w="1851">
                  <a:moveTo>
                    <a:pt x="854" y="0"/>
                  </a:moveTo>
                  <a:cubicBezTo>
                    <a:pt x="805" y="0"/>
                    <a:pt x="756" y="3"/>
                    <a:pt x="708" y="8"/>
                  </a:cubicBezTo>
                  <a:cubicBezTo>
                    <a:pt x="495" y="27"/>
                    <a:pt x="327" y="97"/>
                    <a:pt x="206" y="217"/>
                  </a:cubicBezTo>
                  <a:cubicBezTo>
                    <a:pt x="39" y="383"/>
                    <a:pt x="0" y="645"/>
                    <a:pt x="116" y="826"/>
                  </a:cubicBezTo>
                  <a:cubicBezTo>
                    <a:pt x="148" y="877"/>
                    <a:pt x="203" y="904"/>
                    <a:pt x="259" y="904"/>
                  </a:cubicBezTo>
                  <a:cubicBezTo>
                    <a:pt x="291" y="904"/>
                    <a:pt x="322" y="895"/>
                    <a:pt x="351" y="877"/>
                  </a:cubicBezTo>
                  <a:cubicBezTo>
                    <a:pt x="429" y="827"/>
                    <a:pt x="452" y="722"/>
                    <a:pt x="401" y="643"/>
                  </a:cubicBezTo>
                  <a:cubicBezTo>
                    <a:pt x="372" y="597"/>
                    <a:pt x="392" y="510"/>
                    <a:pt x="444" y="458"/>
                  </a:cubicBezTo>
                  <a:cubicBezTo>
                    <a:pt x="524" y="380"/>
                    <a:pt x="648" y="354"/>
                    <a:pt x="740" y="345"/>
                  </a:cubicBezTo>
                  <a:cubicBezTo>
                    <a:pt x="777" y="341"/>
                    <a:pt x="814" y="339"/>
                    <a:pt x="851" y="339"/>
                  </a:cubicBezTo>
                  <a:cubicBezTo>
                    <a:pt x="1106" y="339"/>
                    <a:pt x="1356" y="428"/>
                    <a:pt x="1553" y="589"/>
                  </a:cubicBezTo>
                  <a:cubicBezTo>
                    <a:pt x="1584" y="615"/>
                    <a:pt x="1622" y="628"/>
                    <a:pt x="1660" y="628"/>
                  </a:cubicBezTo>
                  <a:cubicBezTo>
                    <a:pt x="1709" y="628"/>
                    <a:pt x="1758" y="607"/>
                    <a:pt x="1791" y="566"/>
                  </a:cubicBezTo>
                  <a:cubicBezTo>
                    <a:pt x="1850" y="494"/>
                    <a:pt x="1840" y="387"/>
                    <a:pt x="1768" y="328"/>
                  </a:cubicBezTo>
                  <a:cubicBezTo>
                    <a:pt x="1512" y="116"/>
                    <a:pt x="1185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8"/>
            <p:cNvSpPr/>
            <p:nvPr/>
          </p:nvSpPr>
          <p:spPr>
            <a:xfrm>
              <a:off x="6945786" y="3198475"/>
              <a:ext cx="124539" cy="82158"/>
            </a:xfrm>
            <a:custGeom>
              <a:rect b="b" l="l" r="r" t="t"/>
              <a:pathLst>
                <a:path extrusionOk="0" h="1324" w="2007">
                  <a:moveTo>
                    <a:pt x="450" y="1"/>
                  </a:moveTo>
                  <a:cubicBezTo>
                    <a:pt x="422" y="1"/>
                    <a:pt x="394" y="8"/>
                    <a:pt x="368" y="22"/>
                  </a:cubicBezTo>
                  <a:cubicBezTo>
                    <a:pt x="118" y="158"/>
                    <a:pt x="0" y="491"/>
                    <a:pt x="103" y="778"/>
                  </a:cubicBezTo>
                  <a:cubicBezTo>
                    <a:pt x="188" y="1016"/>
                    <a:pt x="402" y="1205"/>
                    <a:pt x="675" y="1282"/>
                  </a:cubicBezTo>
                  <a:cubicBezTo>
                    <a:pt x="773" y="1310"/>
                    <a:pt x="878" y="1324"/>
                    <a:pt x="990" y="1324"/>
                  </a:cubicBezTo>
                  <a:lnTo>
                    <a:pt x="990" y="1322"/>
                  </a:lnTo>
                  <a:cubicBezTo>
                    <a:pt x="1112" y="1322"/>
                    <a:pt x="1243" y="1307"/>
                    <a:pt x="1385" y="1274"/>
                  </a:cubicBezTo>
                  <a:cubicBezTo>
                    <a:pt x="1554" y="1234"/>
                    <a:pt x="1724" y="1173"/>
                    <a:pt x="1886" y="1093"/>
                  </a:cubicBezTo>
                  <a:cubicBezTo>
                    <a:pt x="1971" y="1052"/>
                    <a:pt x="2006" y="951"/>
                    <a:pt x="1966" y="867"/>
                  </a:cubicBezTo>
                  <a:cubicBezTo>
                    <a:pt x="1936" y="807"/>
                    <a:pt x="1875" y="772"/>
                    <a:pt x="1813" y="772"/>
                  </a:cubicBezTo>
                  <a:cubicBezTo>
                    <a:pt x="1788" y="772"/>
                    <a:pt x="1762" y="778"/>
                    <a:pt x="1738" y="789"/>
                  </a:cubicBezTo>
                  <a:cubicBezTo>
                    <a:pt x="1597" y="858"/>
                    <a:pt x="1453" y="910"/>
                    <a:pt x="1308" y="944"/>
                  </a:cubicBezTo>
                  <a:cubicBezTo>
                    <a:pt x="1192" y="971"/>
                    <a:pt x="1087" y="984"/>
                    <a:pt x="991" y="984"/>
                  </a:cubicBezTo>
                  <a:cubicBezTo>
                    <a:pt x="910" y="984"/>
                    <a:pt x="836" y="974"/>
                    <a:pt x="768" y="955"/>
                  </a:cubicBezTo>
                  <a:cubicBezTo>
                    <a:pt x="602" y="909"/>
                    <a:pt x="469" y="797"/>
                    <a:pt x="422" y="664"/>
                  </a:cubicBezTo>
                  <a:cubicBezTo>
                    <a:pt x="377" y="536"/>
                    <a:pt x="428" y="374"/>
                    <a:pt x="530" y="319"/>
                  </a:cubicBezTo>
                  <a:cubicBezTo>
                    <a:pt x="613" y="274"/>
                    <a:pt x="642" y="171"/>
                    <a:pt x="598" y="88"/>
                  </a:cubicBezTo>
                  <a:cubicBezTo>
                    <a:pt x="567" y="33"/>
                    <a:pt x="510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8"/>
            <p:cNvSpPr/>
            <p:nvPr/>
          </p:nvSpPr>
          <p:spPr>
            <a:xfrm>
              <a:off x="674547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5109" y="1"/>
                  </a:moveTo>
                  <a:cubicBezTo>
                    <a:pt x="5042" y="1"/>
                    <a:pt x="4978" y="41"/>
                    <a:pt x="4952" y="108"/>
                  </a:cubicBezTo>
                  <a:cubicBezTo>
                    <a:pt x="4682" y="796"/>
                    <a:pt x="4403" y="1507"/>
                    <a:pt x="3964" y="2108"/>
                  </a:cubicBezTo>
                  <a:cubicBezTo>
                    <a:pt x="3486" y="2762"/>
                    <a:pt x="2872" y="3183"/>
                    <a:pt x="2236" y="3293"/>
                  </a:cubicBezTo>
                  <a:cubicBezTo>
                    <a:pt x="2127" y="3312"/>
                    <a:pt x="2018" y="3321"/>
                    <a:pt x="1911" y="3321"/>
                  </a:cubicBezTo>
                  <a:cubicBezTo>
                    <a:pt x="1731" y="3321"/>
                    <a:pt x="1556" y="3294"/>
                    <a:pt x="1397" y="3241"/>
                  </a:cubicBezTo>
                  <a:cubicBezTo>
                    <a:pt x="964" y="3096"/>
                    <a:pt x="607" y="2729"/>
                    <a:pt x="486" y="2305"/>
                  </a:cubicBezTo>
                  <a:cubicBezTo>
                    <a:pt x="363" y="1871"/>
                    <a:pt x="487" y="1371"/>
                    <a:pt x="798" y="1061"/>
                  </a:cubicBezTo>
                  <a:cubicBezTo>
                    <a:pt x="1017" y="841"/>
                    <a:pt x="1328" y="720"/>
                    <a:pt x="1634" y="720"/>
                  </a:cubicBezTo>
                  <a:cubicBezTo>
                    <a:pt x="1767" y="720"/>
                    <a:pt x="1900" y="743"/>
                    <a:pt x="2024" y="791"/>
                  </a:cubicBezTo>
                  <a:cubicBezTo>
                    <a:pt x="2327" y="907"/>
                    <a:pt x="2557" y="1161"/>
                    <a:pt x="2627" y="1452"/>
                  </a:cubicBezTo>
                  <a:cubicBezTo>
                    <a:pt x="2697" y="1748"/>
                    <a:pt x="2582" y="2084"/>
                    <a:pt x="2350" y="2250"/>
                  </a:cubicBezTo>
                  <a:cubicBezTo>
                    <a:pt x="2241" y="2329"/>
                    <a:pt x="2106" y="2368"/>
                    <a:pt x="1972" y="2368"/>
                  </a:cubicBezTo>
                  <a:cubicBezTo>
                    <a:pt x="1818" y="2368"/>
                    <a:pt x="1666" y="2316"/>
                    <a:pt x="1559" y="2213"/>
                  </a:cubicBezTo>
                  <a:cubicBezTo>
                    <a:pt x="1430" y="2088"/>
                    <a:pt x="1377" y="1898"/>
                    <a:pt x="1428" y="1750"/>
                  </a:cubicBezTo>
                  <a:cubicBezTo>
                    <a:pt x="1471" y="1626"/>
                    <a:pt x="1599" y="1535"/>
                    <a:pt x="1720" y="1535"/>
                  </a:cubicBezTo>
                  <a:cubicBezTo>
                    <a:pt x="1739" y="1535"/>
                    <a:pt x="1759" y="1537"/>
                    <a:pt x="1777" y="1543"/>
                  </a:cubicBezTo>
                  <a:cubicBezTo>
                    <a:pt x="1838" y="1558"/>
                    <a:pt x="1894" y="1613"/>
                    <a:pt x="1922" y="1683"/>
                  </a:cubicBezTo>
                  <a:cubicBezTo>
                    <a:pt x="1933" y="1711"/>
                    <a:pt x="1956" y="1783"/>
                    <a:pt x="1919" y="1843"/>
                  </a:cubicBezTo>
                  <a:cubicBezTo>
                    <a:pt x="1870" y="1923"/>
                    <a:pt x="1895" y="2027"/>
                    <a:pt x="1975" y="2076"/>
                  </a:cubicBezTo>
                  <a:cubicBezTo>
                    <a:pt x="2003" y="2093"/>
                    <a:pt x="2034" y="2101"/>
                    <a:pt x="2064" y="2101"/>
                  </a:cubicBezTo>
                  <a:cubicBezTo>
                    <a:pt x="2121" y="2101"/>
                    <a:pt x="2176" y="2072"/>
                    <a:pt x="2208" y="2021"/>
                  </a:cubicBezTo>
                  <a:cubicBezTo>
                    <a:pt x="2290" y="1885"/>
                    <a:pt x="2301" y="1717"/>
                    <a:pt x="2236" y="1557"/>
                  </a:cubicBezTo>
                  <a:cubicBezTo>
                    <a:pt x="2168" y="1387"/>
                    <a:pt x="2029" y="1259"/>
                    <a:pt x="1864" y="1215"/>
                  </a:cubicBezTo>
                  <a:cubicBezTo>
                    <a:pt x="1818" y="1203"/>
                    <a:pt x="1771" y="1197"/>
                    <a:pt x="1724" y="1197"/>
                  </a:cubicBezTo>
                  <a:cubicBezTo>
                    <a:pt x="1462" y="1197"/>
                    <a:pt x="1199" y="1376"/>
                    <a:pt x="1108" y="1640"/>
                  </a:cubicBezTo>
                  <a:cubicBezTo>
                    <a:pt x="1013" y="1912"/>
                    <a:pt x="1100" y="2241"/>
                    <a:pt x="1324" y="2457"/>
                  </a:cubicBezTo>
                  <a:cubicBezTo>
                    <a:pt x="1497" y="2623"/>
                    <a:pt x="1734" y="2708"/>
                    <a:pt x="1974" y="2708"/>
                  </a:cubicBezTo>
                  <a:cubicBezTo>
                    <a:pt x="2176" y="2708"/>
                    <a:pt x="2380" y="2648"/>
                    <a:pt x="2549" y="2526"/>
                  </a:cubicBezTo>
                  <a:cubicBezTo>
                    <a:pt x="2892" y="2278"/>
                    <a:pt x="3059" y="1805"/>
                    <a:pt x="2957" y="1374"/>
                  </a:cubicBezTo>
                  <a:cubicBezTo>
                    <a:pt x="2861" y="975"/>
                    <a:pt x="2550" y="632"/>
                    <a:pt x="2146" y="475"/>
                  </a:cubicBezTo>
                  <a:cubicBezTo>
                    <a:pt x="1985" y="413"/>
                    <a:pt x="1813" y="383"/>
                    <a:pt x="1640" y="383"/>
                  </a:cubicBezTo>
                  <a:cubicBezTo>
                    <a:pt x="1244" y="383"/>
                    <a:pt x="842" y="539"/>
                    <a:pt x="558" y="823"/>
                  </a:cubicBezTo>
                  <a:cubicBezTo>
                    <a:pt x="158" y="1223"/>
                    <a:pt x="1" y="1841"/>
                    <a:pt x="160" y="2398"/>
                  </a:cubicBezTo>
                  <a:cubicBezTo>
                    <a:pt x="313" y="2935"/>
                    <a:pt x="746" y="3381"/>
                    <a:pt x="1289" y="3563"/>
                  </a:cubicBezTo>
                  <a:cubicBezTo>
                    <a:pt x="1485" y="3629"/>
                    <a:pt x="1695" y="3661"/>
                    <a:pt x="1912" y="3661"/>
                  </a:cubicBezTo>
                  <a:lnTo>
                    <a:pt x="1912" y="3660"/>
                  </a:lnTo>
                  <a:cubicBezTo>
                    <a:pt x="2037" y="3660"/>
                    <a:pt x="2165" y="3649"/>
                    <a:pt x="2293" y="3627"/>
                  </a:cubicBezTo>
                  <a:cubicBezTo>
                    <a:pt x="3017" y="3502"/>
                    <a:pt x="3708" y="3033"/>
                    <a:pt x="4238" y="2308"/>
                  </a:cubicBezTo>
                  <a:cubicBezTo>
                    <a:pt x="4702" y="1671"/>
                    <a:pt x="4989" y="940"/>
                    <a:pt x="5267" y="232"/>
                  </a:cubicBezTo>
                  <a:cubicBezTo>
                    <a:pt x="5301" y="145"/>
                    <a:pt x="5259" y="46"/>
                    <a:pt x="5171" y="12"/>
                  </a:cubicBezTo>
                  <a:cubicBezTo>
                    <a:pt x="5151" y="4"/>
                    <a:pt x="5130" y="1"/>
                    <a:pt x="5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8"/>
            <p:cNvSpPr/>
            <p:nvPr/>
          </p:nvSpPr>
          <p:spPr>
            <a:xfrm>
              <a:off x="6577686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1128" y="0"/>
                  </a:moveTo>
                  <a:cubicBezTo>
                    <a:pt x="945" y="0"/>
                    <a:pt x="763" y="34"/>
                    <a:pt x="592" y="122"/>
                  </a:cubicBezTo>
                  <a:cubicBezTo>
                    <a:pt x="339" y="252"/>
                    <a:pt x="144" y="493"/>
                    <a:pt x="71" y="770"/>
                  </a:cubicBezTo>
                  <a:cubicBezTo>
                    <a:pt x="1" y="1045"/>
                    <a:pt x="50" y="1350"/>
                    <a:pt x="206" y="1589"/>
                  </a:cubicBezTo>
                  <a:cubicBezTo>
                    <a:pt x="382" y="1856"/>
                    <a:pt x="681" y="2016"/>
                    <a:pt x="979" y="2016"/>
                  </a:cubicBezTo>
                  <a:cubicBezTo>
                    <a:pt x="1025" y="2016"/>
                    <a:pt x="1070" y="2013"/>
                    <a:pt x="1115" y="2005"/>
                  </a:cubicBezTo>
                  <a:cubicBezTo>
                    <a:pt x="1489" y="1943"/>
                    <a:pt x="1784" y="1597"/>
                    <a:pt x="1773" y="1235"/>
                  </a:cubicBezTo>
                  <a:cubicBezTo>
                    <a:pt x="1767" y="1044"/>
                    <a:pt x="1670" y="852"/>
                    <a:pt x="1512" y="723"/>
                  </a:cubicBezTo>
                  <a:cubicBezTo>
                    <a:pt x="1388" y="623"/>
                    <a:pt x="1240" y="569"/>
                    <a:pt x="1094" y="569"/>
                  </a:cubicBezTo>
                  <a:cubicBezTo>
                    <a:pt x="1061" y="569"/>
                    <a:pt x="1028" y="572"/>
                    <a:pt x="996" y="577"/>
                  </a:cubicBezTo>
                  <a:cubicBezTo>
                    <a:pt x="904" y="594"/>
                    <a:pt x="843" y="681"/>
                    <a:pt x="858" y="774"/>
                  </a:cubicBezTo>
                  <a:cubicBezTo>
                    <a:pt x="874" y="856"/>
                    <a:pt x="945" y="914"/>
                    <a:pt x="1026" y="914"/>
                  </a:cubicBezTo>
                  <a:cubicBezTo>
                    <a:pt x="1036" y="914"/>
                    <a:pt x="1045" y="914"/>
                    <a:pt x="1055" y="912"/>
                  </a:cubicBezTo>
                  <a:cubicBezTo>
                    <a:pt x="1069" y="909"/>
                    <a:pt x="1084" y="908"/>
                    <a:pt x="1098" y="908"/>
                  </a:cubicBezTo>
                  <a:cubicBezTo>
                    <a:pt x="1165" y="908"/>
                    <a:pt x="1236" y="935"/>
                    <a:pt x="1297" y="985"/>
                  </a:cubicBezTo>
                  <a:cubicBezTo>
                    <a:pt x="1379" y="1053"/>
                    <a:pt x="1430" y="1150"/>
                    <a:pt x="1434" y="1245"/>
                  </a:cubicBezTo>
                  <a:cubicBezTo>
                    <a:pt x="1439" y="1441"/>
                    <a:pt x="1267" y="1635"/>
                    <a:pt x="1058" y="1670"/>
                  </a:cubicBezTo>
                  <a:cubicBezTo>
                    <a:pt x="1032" y="1675"/>
                    <a:pt x="1005" y="1677"/>
                    <a:pt x="978" y="1677"/>
                  </a:cubicBezTo>
                  <a:cubicBezTo>
                    <a:pt x="792" y="1677"/>
                    <a:pt x="600" y="1571"/>
                    <a:pt x="489" y="1402"/>
                  </a:cubicBezTo>
                  <a:cubicBezTo>
                    <a:pt x="386" y="1244"/>
                    <a:pt x="352" y="1038"/>
                    <a:pt x="398" y="855"/>
                  </a:cubicBezTo>
                  <a:cubicBezTo>
                    <a:pt x="448" y="671"/>
                    <a:pt x="578" y="510"/>
                    <a:pt x="747" y="424"/>
                  </a:cubicBezTo>
                  <a:cubicBezTo>
                    <a:pt x="865" y="363"/>
                    <a:pt x="995" y="339"/>
                    <a:pt x="1131" y="339"/>
                  </a:cubicBezTo>
                  <a:cubicBezTo>
                    <a:pt x="1369" y="339"/>
                    <a:pt x="1624" y="414"/>
                    <a:pt x="1859" y="495"/>
                  </a:cubicBezTo>
                  <a:cubicBezTo>
                    <a:pt x="2322" y="658"/>
                    <a:pt x="2778" y="852"/>
                    <a:pt x="3218" y="1074"/>
                  </a:cubicBezTo>
                  <a:cubicBezTo>
                    <a:pt x="3242" y="1086"/>
                    <a:pt x="3268" y="1091"/>
                    <a:pt x="3294" y="1091"/>
                  </a:cubicBezTo>
                  <a:cubicBezTo>
                    <a:pt x="3356" y="1091"/>
                    <a:pt x="3415" y="1057"/>
                    <a:pt x="3445" y="998"/>
                  </a:cubicBezTo>
                  <a:cubicBezTo>
                    <a:pt x="3487" y="914"/>
                    <a:pt x="3454" y="812"/>
                    <a:pt x="3371" y="771"/>
                  </a:cubicBezTo>
                  <a:cubicBezTo>
                    <a:pt x="2919" y="542"/>
                    <a:pt x="2447" y="342"/>
                    <a:pt x="1970" y="175"/>
                  </a:cubicBezTo>
                  <a:cubicBezTo>
                    <a:pt x="1705" y="83"/>
                    <a:pt x="1414" y="0"/>
                    <a:pt x="1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6" name="Google Shape;636;p28"/>
          <p:cNvGrpSpPr/>
          <p:nvPr/>
        </p:nvGrpSpPr>
        <p:grpSpPr>
          <a:xfrm rot="5400000">
            <a:off x="7903611" y="2371988"/>
            <a:ext cx="1765166" cy="388948"/>
            <a:chOff x="6577686" y="3092426"/>
            <a:chExt cx="1765166" cy="388948"/>
          </a:xfrm>
        </p:grpSpPr>
        <p:sp>
          <p:nvSpPr>
            <p:cNvPr id="637" name="Google Shape;637;p28"/>
            <p:cNvSpPr/>
            <p:nvPr/>
          </p:nvSpPr>
          <p:spPr>
            <a:xfrm>
              <a:off x="7457416" y="3138345"/>
              <a:ext cx="432134" cy="335642"/>
            </a:xfrm>
            <a:custGeom>
              <a:rect b="b" l="l" r="r" t="t"/>
              <a:pathLst>
                <a:path extrusionOk="0" h="5409" w="6964">
                  <a:moveTo>
                    <a:pt x="3752" y="1"/>
                  </a:moveTo>
                  <a:cubicBezTo>
                    <a:pt x="3607" y="1"/>
                    <a:pt x="3455" y="7"/>
                    <a:pt x="3296" y="18"/>
                  </a:cubicBezTo>
                  <a:cubicBezTo>
                    <a:pt x="2855" y="48"/>
                    <a:pt x="2205" y="126"/>
                    <a:pt x="1653" y="445"/>
                  </a:cubicBezTo>
                  <a:cubicBezTo>
                    <a:pt x="1238" y="682"/>
                    <a:pt x="871" y="1057"/>
                    <a:pt x="593" y="1524"/>
                  </a:cubicBezTo>
                  <a:cubicBezTo>
                    <a:pt x="564" y="1567"/>
                    <a:pt x="538" y="1613"/>
                    <a:pt x="510" y="1663"/>
                  </a:cubicBezTo>
                  <a:cubicBezTo>
                    <a:pt x="311" y="2028"/>
                    <a:pt x="153" y="2450"/>
                    <a:pt x="24" y="2953"/>
                  </a:cubicBezTo>
                  <a:cubicBezTo>
                    <a:pt x="0" y="3043"/>
                    <a:pt x="56" y="3134"/>
                    <a:pt x="146" y="3158"/>
                  </a:cubicBezTo>
                  <a:cubicBezTo>
                    <a:pt x="161" y="3162"/>
                    <a:pt x="175" y="3164"/>
                    <a:pt x="189" y="3164"/>
                  </a:cubicBezTo>
                  <a:cubicBezTo>
                    <a:pt x="265" y="3164"/>
                    <a:pt x="333" y="3112"/>
                    <a:pt x="352" y="3036"/>
                  </a:cubicBezTo>
                  <a:cubicBezTo>
                    <a:pt x="474" y="2562"/>
                    <a:pt x="623" y="2166"/>
                    <a:pt x="807" y="1826"/>
                  </a:cubicBezTo>
                  <a:cubicBezTo>
                    <a:pt x="830" y="1785"/>
                    <a:pt x="852" y="1745"/>
                    <a:pt x="881" y="1702"/>
                  </a:cubicBezTo>
                  <a:cubicBezTo>
                    <a:pt x="1132" y="1281"/>
                    <a:pt x="1456" y="948"/>
                    <a:pt x="1821" y="739"/>
                  </a:cubicBezTo>
                  <a:cubicBezTo>
                    <a:pt x="2314" y="455"/>
                    <a:pt x="2913" y="384"/>
                    <a:pt x="3319" y="356"/>
                  </a:cubicBezTo>
                  <a:cubicBezTo>
                    <a:pt x="3469" y="345"/>
                    <a:pt x="3612" y="340"/>
                    <a:pt x="3748" y="340"/>
                  </a:cubicBezTo>
                  <a:cubicBezTo>
                    <a:pt x="4257" y="340"/>
                    <a:pt x="4671" y="413"/>
                    <a:pt x="5033" y="564"/>
                  </a:cubicBezTo>
                  <a:cubicBezTo>
                    <a:pt x="5599" y="801"/>
                    <a:pt x="6065" y="1264"/>
                    <a:pt x="6310" y="1827"/>
                  </a:cubicBezTo>
                  <a:cubicBezTo>
                    <a:pt x="6323" y="1864"/>
                    <a:pt x="6338" y="1900"/>
                    <a:pt x="6352" y="1938"/>
                  </a:cubicBezTo>
                  <a:lnTo>
                    <a:pt x="6369" y="1977"/>
                  </a:lnTo>
                  <a:cubicBezTo>
                    <a:pt x="6383" y="2017"/>
                    <a:pt x="6395" y="2058"/>
                    <a:pt x="6408" y="2097"/>
                  </a:cubicBezTo>
                  <a:cubicBezTo>
                    <a:pt x="6610" y="2783"/>
                    <a:pt x="6489" y="3544"/>
                    <a:pt x="6086" y="4132"/>
                  </a:cubicBezTo>
                  <a:cubicBezTo>
                    <a:pt x="5723" y="4662"/>
                    <a:pt x="5153" y="5010"/>
                    <a:pt x="4561" y="5062"/>
                  </a:cubicBezTo>
                  <a:cubicBezTo>
                    <a:pt x="4512" y="5067"/>
                    <a:pt x="4462" y="5069"/>
                    <a:pt x="4412" y="5069"/>
                  </a:cubicBezTo>
                  <a:cubicBezTo>
                    <a:pt x="4145" y="5069"/>
                    <a:pt x="3874" y="5007"/>
                    <a:pt x="3634" y="4889"/>
                  </a:cubicBezTo>
                  <a:cubicBezTo>
                    <a:pt x="3368" y="4760"/>
                    <a:pt x="3149" y="4567"/>
                    <a:pt x="3000" y="4335"/>
                  </a:cubicBezTo>
                  <a:cubicBezTo>
                    <a:pt x="2663" y="3810"/>
                    <a:pt x="2700" y="3076"/>
                    <a:pt x="3089" y="2588"/>
                  </a:cubicBezTo>
                  <a:cubicBezTo>
                    <a:pt x="3170" y="2484"/>
                    <a:pt x="3266" y="2390"/>
                    <a:pt x="3369" y="2291"/>
                  </a:cubicBezTo>
                  <a:cubicBezTo>
                    <a:pt x="3427" y="2235"/>
                    <a:pt x="3485" y="2180"/>
                    <a:pt x="3540" y="2121"/>
                  </a:cubicBezTo>
                  <a:cubicBezTo>
                    <a:pt x="3589" y="2070"/>
                    <a:pt x="3637" y="2016"/>
                    <a:pt x="3683" y="1957"/>
                  </a:cubicBezTo>
                  <a:cubicBezTo>
                    <a:pt x="3808" y="1799"/>
                    <a:pt x="3888" y="1644"/>
                    <a:pt x="3927" y="1481"/>
                  </a:cubicBezTo>
                  <a:cubicBezTo>
                    <a:pt x="4000" y="1183"/>
                    <a:pt x="3904" y="870"/>
                    <a:pt x="3690" y="703"/>
                  </a:cubicBezTo>
                  <a:cubicBezTo>
                    <a:pt x="3591" y="625"/>
                    <a:pt x="3464" y="583"/>
                    <a:pt x="3334" y="583"/>
                  </a:cubicBezTo>
                  <a:cubicBezTo>
                    <a:pt x="3290" y="583"/>
                    <a:pt x="3246" y="588"/>
                    <a:pt x="3203" y="597"/>
                  </a:cubicBezTo>
                  <a:cubicBezTo>
                    <a:pt x="3050" y="631"/>
                    <a:pt x="2925" y="724"/>
                    <a:pt x="2861" y="852"/>
                  </a:cubicBezTo>
                  <a:cubicBezTo>
                    <a:pt x="2778" y="1009"/>
                    <a:pt x="2809" y="1216"/>
                    <a:pt x="2936" y="1364"/>
                  </a:cubicBezTo>
                  <a:cubicBezTo>
                    <a:pt x="3024" y="1467"/>
                    <a:pt x="3141" y="1523"/>
                    <a:pt x="3261" y="1523"/>
                  </a:cubicBezTo>
                  <a:cubicBezTo>
                    <a:pt x="3301" y="1523"/>
                    <a:pt x="3341" y="1517"/>
                    <a:pt x="3380" y="1504"/>
                  </a:cubicBezTo>
                  <a:cubicBezTo>
                    <a:pt x="3470" y="1474"/>
                    <a:pt x="3517" y="1378"/>
                    <a:pt x="3488" y="1289"/>
                  </a:cubicBezTo>
                  <a:cubicBezTo>
                    <a:pt x="3464" y="1219"/>
                    <a:pt x="3398" y="1173"/>
                    <a:pt x="3327" y="1173"/>
                  </a:cubicBezTo>
                  <a:cubicBezTo>
                    <a:pt x="3309" y="1173"/>
                    <a:pt x="3291" y="1176"/>
                    <a:pt x="3273" y="1182"/>
                  </a:cubicBezTo>
                  <a:cubicBezTo>
                    <a:pt x="3268" y="1184"/>
                    <a:pt x="3264" y="1184"/>
                    <a:pt x="3259" y="1184"/>
                  </a:cubicBezTo>
                  <a:cubicBezTo>
                    <a:pt x="3229" y="1184"/>
                    <a:pt x="3200" y="1151"/>
                    <a:pt x="3194" y="1144"/>
                  </a:cubicBezTo>
                  <a:cubicBezTo>
                    <a:pt x="3157" y="1102"/>
                    <a:pt x="3143" y="1043"/>
                    <a:pt x="3161" y="1007"/>
                  </a:cubicBezTo>
                  <a:cubicBezTo>
                    <a:pt x="3188" y="955"/>
                    <a:pt x="3245" y="935"/>
                    <a:pt x="3276" y="929"/>
                  </a:cubicBezTo>
                  <a:cubicBezTo>
                    <a:pt x="3295" y="925"/>
                    <a:pt x="3314" y="923"/>
                    <a:pt x="3333" y="923"/>
                  </a:cubicBezTo>
                  <a:cubicBezTo>
                    <a:pt x="3389" y="923"/>
                    <a:pt x="3443" y="939"/>
                    <a:pt x="3482" y="970"/>
                  </a:cubicBezTo>
                  <a:cubicBezTo>
                    <a:pt x="3591" y="1055"/>
                    <a:pt x="3639" y="1234"/>
                    <a:pt x="3599" y="1401"/>
                  </a:cubicBezTo>
                  <a:cubicBezTo>
                    <a:pt x="3570" y="1515"/>
                    <a:pt x="3510" y="1628"/>
                    <a:pt x="3417" y="1749"/>
                  </a:cubicBezTo>
                  <a:cubicBezTo>
                    <a:pt x="3378" y="1798"/>
                    <a:pt x="3339" y="1843"/>
                    <a:pt x="3296" y="1887"/>
                  </a:cubicBezTo>
                  <a:cubicBezTo>
                    <a:pt x="3243" y="1942"/>
                    <a:pt x="3188" y="1995"/>
                    <a:pt x="3133" y="2049"/>
                  </a:cubicBezTo>
                  <a:cubicBezTo>
                    <a:pt x="3027" y="2151"/>
                    <a:pt x="2918" y="2256"/>
                    <a:pt x="2823" y="2378"/>
                  </a:cubicBezTo>
                  <a:cubicBezTo>
                    <a:pt x="2348" y="2975"/>
                    <a:pt x="2302" y="3875"/>
                    <a:pt x="2714" y="4518"/>
                  </a:cubicBezTo>
                  <a:cubicBezTo>
                    <a:pt x="2897" y="4802"/>
                    <a:pt x="3163" y="5036"/>
                    <a:pt x="3485" y="5193"/>
                  </a:cubicBezTo>
                  <a:cubicBezTo>
                    <a:pt x="3773" y="5334"/>
                    <a:pt x="4098" y="5408"/>
                    <a:pt x="4417" y="5408"/>
                  </a:cubicBezTo>
                  <a:cubicBezTo>
                    <a:pt x="4475" y="5408"/>
                    <a:pt x="4533" y="5405"/>
                    <a:pt x="4592" y="5400"/>
                  </a:cubicBezTo>
                  <a:cubicBezTo>
                    <a:pt x="5283" y="5338"/>
                    <a:pt x="5947" y="4936"/>
                    <a:pt x="6366" y="4323"/>
                  </a:cubicBezTo>
                  <a:cubicBezTo>
                    <a:pt x="6827" y="3652"/>
                    <a:pt x="6964" y="2784"/>
                    <a:pt x="6732" y="2000"/>
                  </a:cubicBezTo>
                  <a:cubicBezTo>
                    <a:pt x="6719" y="1954"/>
                    <a:pt x="6704" y="1906"/>
                    <a:pt x="6682" y="1847"/>
                  </a:cubicBezTo>
                  <a:lnTo>
                    <a:pt x="6668" y="1810"/>
                  </a:lnTo>
                  <a:cubicBezTo>
                    <a:pt x="6654" y="1777"/>
                    <a:pt x="6641" y="1745"/>
                    <a:pt x="6625" y="1702"/>
                  </a:cubicBezTo>
                  <a:cubicBezTo>
                    <a:pt x="6342" y="1051"/>
                    <a:pt x="5810" y="522"/>
                    <a:pt x="5164" y="252"/>
                  </a:cubicBezTo>
                  <a:cubicBezTo>
                    <a:pt x="4762" y="83"/>
                    <a:pt x="4306" y="1"/>
                    <a:pt x="3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8"/>
            <p:cNvSpPr/>
            <p:nvPr/>
          </p:nvSpPr>
          <p:spPr>
            <a:xfrm>
              <a:off x="7463001" y="3339956"/>
              <a:ext cx="226926" cy="121747"/>
            </a:xfrm>
            <a:custGeom>
              <a:rect b="b" l="l" r="r" t="t"/>
              <a:pathLst>
                <a:path extrusionOk="0" h="1962" w="3657">
                  <a:moveTo>
                    <a:pt x="1048" y="0"/>
                  </a:moveTo>
                  <a:cubicBezTo>
                    <a:pt x="954" y="0"/>
                    <a:pt x="862" y="12"/>
                    <a:pt x="774" y="37"/>
                  </a:cubicBezTo>
                  <a:cubicBezTo>
                    <a:pt x="483" y="117"/>
                    <a:pt x="231" y="341"/>
                    <a:pt x="117" y="620"/>
                  </a:cubicBezTo>
                  <a:cubicBezTo>
                    <a:pt x="1" y="904"/>
                    <a:pt x="22" y="1231"/>
                    <a:pt x="174" y="1495"/>
                  </a:cubicBezTo>
                  <a:cubicBezTo>
                    <a:pt x="298" y="1715"/>
                    <a:pt x="510" y="1876"/>
                    <a:pt x="739" y="1925"/>
                  </a:cubicBezTo>
                  <a:cubicBezTo>
                    <a:pt x="793" y="1938"/>
                    <a:pt x="848" y="1944"/>
                    <a:pt x="903" y="1944"/>
                  </a:cubicBezTo>
                  <a:cubicBezTo>
                    <a:pt x="1110" y="1944"/>
                    <a:pt x="1311" y="1858"/>
                    <a:pt x="1444" y="1705"/>
                  </a:cubicBezTo>
                  <a:cubicBezTo>
                    <a:pt x="1626" y="1495"/>
                    <a:pt x="1647" y="1169"/>
                    <a:pt x="1495" y="949"/>
                  </a:cubicBezTo>
                  <a:cubicBezTo>
                    <a:pt x="1388" y="796"/>
                    <a:pt x="1206" y="712"/>
                    <a:pt x="1027" y="712"/>
                  </a:cubicBezTo>
                  <a:cubicBezTo>
                    <a:pt x="925" y="712"/>
                    <a:pt x="824" y="740"/>
                    <a:pt x="739" y="797"/>
                  </a:cubicBezTo>
                  <a:cubicBezTo>
                    <a:pt x="661" y="849"/>
                    <a:pt x="640" y="955"/>
                    <a:pt x="694" y="1033"/>
                  </a:cubicBezTo>
                  <a:cubicBezTo>
                    <a:pt x="726" y="1081"/>
                    <a:pt x="779" y="1107"/>
                    <a:pt x="834" y="1107"/>
                  </a:cubicBezTo>
                  <a:cubicBezTo>
                    <a:pt x="866" y="1107"/>
                    <a:pt x="899" y="1098"/>
                    <a:pt x="929" y="1078"/>
                  </a:cubicBezTo>
                  <a:cubicBezTo>
                    <a:pt x="957" y="1059"/>
                    <a:pt x="992" y="1050"/>
                    <a:pt x="1028" y="1050"/>
                  </a:cubicBezTo>
                  <a:cubicBezTo>
                    <a:pt x="1099" y="1050"/>
                    <a:pt x="1175" y="1084"/>
                    <a:pt x="1216" y="1142"/>
                  </a:cubicBezTo>
                  <a:cubicBezTo>
                    <a:pt x="1282" y="1238"/>
                    <a:pt x="1270" y="1388"/>
                    <a:pt x="1187" y="1483"/>
                  </a:cubicBezTo>
                  <a:cubicBezTo>
                    <a:pt x="1121" y="1561"/>
                    <a:pt x="1014" y="1604"/>
                    <a:pt x="903" y="1604"/>
                  </a:cubicBezTo>
                  <a:cubicBezTo>
                    <a:pt x="873" y="1604"/>
                    <a:pt x="842" y="1601"/>
                    <a:pt x="812" y="1594"/>
                  </a:cubicBezTo>
                  <a:cubicBezTo>
                    <a:pt x="674" y="1565"/>
                    <a:pt x="547" y="1465"/>
                    <a:pt x="467" y="1327"/>
                  </a:cubicBezTo>
                  <a:cubicBezTo>
                    <a:pt x="369" y="1155"/>
                    <a:pt x="354" y="933"/>
                    <a:pt x="430" y="749"/>
                  </a:cubicBezTo>
                  <a:cubicBezTo>
                    <a:pt x="506" y="564"/>
                    <a:pt x="672" y="417"/>
                    <a:pt x="863" y="364"/>
                  </a:cubicBezTo>
                  <a:cubicBezTo>
                    <a:pt x="926" y="346"/>
                    <a:pt x="989" y="338"/>
                    <a:pt x="1051" y="338"/>
                  </a:cubicBezTo>
                  <a:cubicBezTo>
                    <a:pt x="1415" y="338"/>
                    <a:pt x="1748" y="606"/>
                    <a:pt x="1888" y="736"/>
                  </a:cubicBezTo>
                  <a:cubicBezTo>
                    <a:pt x="2012" y="852"/>
                    <a:pt x="2124" y="977"/>
                    <a:pt x="2244" y="1110"/>
                  </a:cubicBezTo>
                  <a:cubicBezTo>
                    <a:pt x="2420" y="1307"/>
                    <a:pt x="2602" y="1509"/>
                    <a:pt x="2824" y="1676"/>
                  </a:cubicBezTo>
                  <a:cubicBezTo>
                    <a:pt x="3003" y="1809"/>
                    <a:pt x="3211" y="1907"/>
                    <a:pt x="3412" y="1952"/>
                  </a:cubicBezTo>
                  <a:cubicBezTo>
                    <a:pt x="3431" y="1958"/>
                    <a:pt x="3450" y="1961"/>
                    <a:pt x="3468" y="1961"/>
                  </a:cubicBezTo>
                  <a:cubicBezTo>
                    <a:pt x="3509" y="1961"/>
                    <a:pt x="3548" y="1947"/>
                    <a:pt x="3581" y="1918"/>
                  </a:cubicBezTo>
                  <a:cubicBezTo>
                    <a:pt x="3651" y="1856"/>
                    <a:pt x="3657" y="1748"/>
                    <a:pt x="3594" y="1678"/>
                  </a:cubicBezTo>
                  <a:cubicBezTo>
                    <a:pt x="3570" y="1651"/>
                    <a:pt x="3538" y="1631"/>
                    <a:pt x="3502" y="1625"/>
                  </a:cubicBezTo>
                  <a:cubicBezTo>
                    <a:pt x="3342" y="1592"/>
                    <a:pt x="3173" y="1513"/>
                    <a:pt x="3026" y="1403"/>
                  </a:cubicBezTo>
                  <a:cubicBezTo>
                    <a:pt x="2833" y="1259"/>
                    <a:pt x="2669" y="1077"/>
                    <a:pt x="2496" y="883"/>
                  </a:cubicBezTo>
                  <a:cubicBezTo>
                    <a:pt x="2377" y="751"/>
                    <a:pt x="2253" y="613"/>
                    <a:pt x="2119" y="488"/>
                  </a:cubicBezTo>
                  <a:cubicBezTo>
                    <a:pt x="1776" y="170"/>
                    <a:pt x="1399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8"/>
            <p:cNvSpPr/>
            <p:nvPr/>
          </p:nvSpPr>
          <p:spPr>
            <a:xfrm>
              <a:off x="7651146" y="3240547"/>
              <a:ext cx="152153" cy="162267"/>
            </a:xfrm>
            <a:custGeom>
              <a:rect b="b" l="l" r="r" t="t"/>
              <a:pathLst>
                <a:path extrusionOk="0" h="2615" w="2452">
                  <a:moveTo>
                    <a:pt x="782" y="0"/>
                  </a:moveTo>
                  <a:cubicBezTo>
                    <a:pt x="652" y="0"/>
                    <a:pt x="522" y="14"/>
                    <a:pt x="394" y="40"/>
                  </a:cubicBezTo>
                  <a:cubicBezTo>
                    <a:pt x="302" y="59"/>
                    <a:pt x="244" y="149"/>
                    <a:pt x="262" y="241"/>
                  </a:cubicBezTo>
                  <a:cubicBezTo>
                    <a:pt x="278" y="320"/>
                    <a:pt x="349" y="376"/>
                    <a:pt x="427" y="376"/>
                  </a:cubicBezTo>
                  <a:cubicBezTo>
                    <a:pt x="439" y="376"/>
                    <a:pt x="451" y="375"/>
                    <a:pt x="463" y="372"/>
                  </a:cubicBezTo>
                  <a:cubicBezTo>
                    <a:pt x="568" y="351"/>
                    <a:pt x="675" y="340"/>
                    <a:pt x="782" y="340"/>
                  </a:cubicBezTo>
                  <a:cubicBezTo>
                    <a:pt x="860" y="340"/>
                    <a:pt x="939" y="345"/>
                    <a:pt x="1018" y="357"/>
                  </a:cubicBezTo>
                  <a:cubicBezTo>
                    <a:pt x="1327" y="400"/>
                    <a:pt x="1595" y="534"/>
                    <a:pt x="1772" y="733"/>
                  </a:cubicBezTo>
                  <a:cubicBezTo>
                    <a:pt x="2033" y="1024"/>
                    <a:pt x="2088" y="1478"/>
                    <a:pt x="1902" y="1814"/>
                  </a:cubicBezTo>
                  <a:cubicBezTo>
                    <a:pt x="1750" y="2094"/>
                    <a:pt x="1427" y="2274"/>
                    <a:pt x="1111" y="2274"/>
                  </a:cubicBezTo>
                  <a:cubicBezTo>
                    <a:pt x="1049" y="2274"/>
                    <a:pt x="987" y="2267"/>
                    <a:pt x="926" y="2253"/>
                  </a:cubicBezTo>
                  <a:cubicBezTo>
                    <a:pt x="710" y="2201"/>
                    <a:pt x="532" y="2062"/>
                    <a:pt x="449" y="1881"/>
                  </a:cubicBezTo>
                  <a:cubicBezTo>
                    <a:pt x="367" y="1700"/>
                    <a:pt x="400" y="1474"/>
                    <a:pt x="526" y="1344"/>
                  </a:cubicBezTo>
                  <a:cubicBezTo>
                    <a:pt x="596" y="1272"/>
                    <a:pt x="700" y="1234"/>
                    <a:pt x="799" y="1234"/>
                  </a:cubicBezTo>
                  <a:cubicBezTo>
                    <a:pt x="875" y="1234"/>
                    <a:pt x="949" y="1256"/>
                    <a:pt x="1003" y="1302"/>
                  </a:cubicBezTo>
                  <a:cubicBezTo>
                    <a:pt x="1063" y="1352"/>
                    <a:pt x="1099" y="1440"/>
                    <a:pt x="1098" y="1530"/>
                  </a:cubicBezTo>
                  <a:cubicBezTo>
                    <a:pt x="1097" y="1611"/>
                    <a:pt x="1066" y="1680"/>
                    <a:pt x="1014" y="1720"/>
                  </a:cubicBezTo>
                  <a:cubicBezTo>
                    <a:pt x="941" y="1779"/>
                    <a:pt x="929" y="1885"/>
                    <a:pt x="986" y="1959"/>
                  </a:cubicBezTo>
                  <a:cubicBezTo>
                    <a:pt x="1019" y="2001"/>
                    <a:pt x="1069" y="2023"/>
                    <a:pt x="1119" y="2023"/>
                  </a:cubicBezTo>
                  <a:cubicBezTo>
                    <a:pt x="1156" y="2023"/>
                    <a:pt x="1193" y="2011"/>
                    <a:pt x="1225" y="1987"/>
                  </a:cubicBezTo>
                  <a:cubicBezTo>
                    <a:pt x="1357" y="1883"/>
                    <a:pt x="1435" y="1718"/>
                    <a:pt x="1437" y="1535"/>
                  </a:cubicBezTo>
                  <a:cubicBezTo>
                    <a:pt x="1440" y="1343"/>
                    <a:pt x="1359" y="1159"/>
                    <a:pt x="1220" y="1042"/>
                  </a:cubicBezTo>
                  <a:cubicBezTo>
                    <a:pt x="1103" y="944"/>
                    <a:pt x="952" y="896"/>
                    <a:pt x="798" y="896"/>
                  </a:cubicBezTo>
                  <a:cubicBezTo>
                    <a:pt x="611" y="896"/>
                    <a:pt x="419" y="968"/>
                    <a:pt x="283" y="1108"/>
                  </a:cubicBezTo>
                  <a:cubicBezTo>
                    <a:pt x="61" y="1337"/>
                    <a:pt x="1" y="1714"/>
                    <a:pt x="141" y="2021"/>
                  </a:cubicBezTo>
                  <a:cubicBezTo>
                    <a:pt x="266" y="2297"/>
                    <a:pt x="530" y="2506"/>
                    <a:pt x="846" y="2583"/>
                  </a:cubicBezTo>
                  <a:cubicBezTo>
                    <a:pt x="934" y="2604"/>
                    <a:pt x="1023" y="2614"/>
                    <a:pt x="1113" y="2614"/>
                  </a:cubicBezTo>
                  <a:lnTo>
                    <a:pt x="1113" y="2613"/>
                  </a:lnTo>
                  <a:cubicBezTo>
                    <a:pt x="1549" y="2613"/>
                    <a:pt x="1986" y="2368"/>
                    <a:pt x="2199" y="1978"/>
                  </a:cubicBezTo>
                  <a:cubicBezTo>
                    <a:pt x="2452" y="1520"/>
                    <a:pt x="2378" y="902"/>
                    <a:pt x="2025" y="507"/>
                  </a:cubicBezTo>
                  <a:cubicBezTo>
                    <a:pt x="1795" y="249"/>
                    <a:pt x="1454" y="76"/>
                    <a:pt x="1066" y="22"/>
                  </a:cubicBezTo>
                  <a:cubicBezTo>
                    <a:pt x="972" y="8"/>
                    <a:pt x="877" y="0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8"/>
            <p:cNvSpPr/>
            <p:nvPr/>
          </p:nvSpPr>
          <p:spPr>
            <a:xfrm>
              <a:off x="7455989" y="3092426"/>
              <a:ext cx="87122" cy="264157"/>
            </a:xfrm>
            <a:custGeom>
              <a:rect b="b" l="l" r="r" t="t"/>
              <a:pathLst>
                <a:path extrusionOk="0" h="4257" w="1404">
                  <a:moveTo>
                    <a:pt x="653" y="0"/>
                  </a:moveTo>
                  <a:cubicBezTo>
                    <a:pt x="497" y="0"/>
                    <a:pt x="341" y="66"/>
                    <a:pt x="225" y="181"/>
                  </a:cubicBezTo>
                  <a:cubicBezTo>
                    <a:pt x="105" y="300"/>
                    <a:pt x="45" y="456"/>
                    <a:pt x="62" y="610"/>
                  </a:cubicBezTo>
                  <a:cubicBezTo>
                    <a:pt x="81" y="795"/>
                    <a:pt x="228" y="958"/>
                    <a:pt x="426" y="1015"/>
                  </a:cubicBezTo>
                  <a:cubicBezTo>
                    <a:pt x="474" y="1029"/>
                    <a:pt x="522" y="1036"/>
                    <a:pt x="568" y="1036"/>
                  </a:cubicBezTo>
                  <a:cubicBezTo>
                    <a:pt x="699" y="1036"/>
                    <a:pt x="818" y="982"/>
                    <a:pt x="897" y="883"/>
                  </a:cubicBezTo>
                  <a:cubicBezTo>
                    <a:pt x="956" y="811"/>
                    <a:pt x="943" y="704"/>
                    <a:pt x="870" y="646"/>
                  </a:cubicBezTo>
                  <a:cubicBezTo>
                    <a:pt x="839" y="621"/>
                    <a:pt x="802" y="608"/>
                    <a:pt x="765" y="608"/>
                  </a:cubicBezTo>
                  <a:cubicBezTo>
                    <a:pt x="715" y="608"/>
                    <a:pt x="666" y="630"/>
                    <a:pt x="632" y="673"/>
                  </a:cubicBezTo>
                  <a:cubicBezTo>
                    <a:pt x="617" y="692"/>
                    <a:pt x="593" y="698"/>
                    <a:pt x="571" y="698"/>
                  </a:cubicBezTo>
                  <a:cubicBezTo>
                    <a:pt x="550" y="698"/>
                    <a:pt x="530" y="693"/>
                    <a:pt x="521" y="690"/>
                  </a:cubicBezTo>
                  <a:cubicBezTo>
                    <a:pt x="464" y="673"/>
                    <a:pt x="404" y="628"/>
                    <a:pt x="399" y="574"/>
                  </a:cubicBezTo>
                  <a:cubicBezTo>
                    <a:pt x="392" y="505"/>
                    <a:pt x="436" y="449"/>
                    <a:pt x="463" y="422"/>
                  </a:cubicBezTo>
                  <a:cubicBezTo>
                    <a:pt x="516" y="370"/>
                    <a:pt x="591" y="340"/>
                    <a:pt x="657" y="340"/>
                  </a:cubicBezTo>
                  <a:cubicBezTo>
                    <a:pt x="665" y="340"/>
                    <a:pt x="673" y="340"/>
                    <a:pt x="680" y="341"/>
                  </a:cubicBezTo>
                  <a:cubicBezTo>
                    <a:pt x="854" y="361"/>
                    <a:pt x="981" y="531"/>
                    <a:pt x="1017" y="687"/>
                  </a:cubicBezTo>
                  <a:cubicBezTo>
                    <a:pt x="1065" y="899"/>
                    <a:pt x="992" y="1126"/>
                    <a:pt x="922" y="1279"/>
                  </a:cubicBezTo>
                  <a:cubicBezTo>
                    <a:pt x="860" y="1414"/>
                    <a:pt x="781" y="1541"/>
                    <a:pt x="697" y="1675"/>
                  </a:cubicBezTo>
                  <a:cubicBezTo>
                    <a:pt x="653" y="1747"/>
                    <a:pt x="608" y="1818"/>
                    <a:pt x="566" y="1890"/>
                  </a:cubicBezTo>
                  <a:cubicBezTo>
                    <a:pt x="184" y="2551"/>
                    <a:pt x="1" y="3335"/>
                    <a:pt x="48" y="4097"/>
                  </a:cubicBezTo>
                  <a:cubicBezTo>
                    <a:pt x="54" y="4188"/>
                    <a:pt x="128" y="4256"/>
                    <a:pt x="218" y="4256"/>
                  </a:cubicBezTo>
                  <a:lnTo>
                    <a:pt x="228" y="4256"/>
                  </a:lnTo>
                  <a:cubicBezTo>
                    <a:pt x="322" y="4250"/>
                    <a:pt x="392" y="4169"/>
                    <a:pt x="386" y="4076"/>
                  </a:cubicBezTo>
                  <a:cubicBezTo>
                    <a:pt x="343" y="3380"/>
                    <a:pt x="510" y="2664"/>
                    <a:pt x="860" y="2060"/>
                  </a:cubicBezTo>
                  <a:cubicBezTo>
                    <a:pt x="899" y="1991"/>
                    <a:pt x="942" y="1922"/>
                    <a:pt x="985" y="1854"/>
                  </a:cubicBezTo>
                  <a:cubicBezTo>
                    <a:pt x="1070" y="1717"/>
                    <a:pt x="1158" y="1575"/>
                    <a:pt x="1229" y="1421"/>
                  </a:cubicBezTo>
                  <a:cubicBezTo>
                    <a:pt x="1364" y="1128"/>
                    <a:pt x="1403" y="856"/>
                    <a:pt x="1347" y="611"/>
                  </a:cubicBezTo>
                  <a:cubicBezTo>
                    <a:pt x="1273" y="288"/>
                    <a:pt x="1014" y="39"/>
                    <a:pt x="719" y="4"/>
                  </a:cubicBezTo>
                  <a:cubicBezTo>
                    <a:pt x="698" y="1"/>
                    <a:pt x="675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8"/>
            <p:cNvSpPr/>
            <p:nvPr/>
          </p:nvSpPr>
          <p:spPr>
            <a:xfrm>
              <a:off x="7491235" y="3210141"/>
              <a:ext cx="114797" cy="56095"/>
            </a:xfrm>
            <a:custGeom>
              <a:rect b="b" l="l" r="r" t="t"/>
              <a:pathLst>
                <a:path extrusionOk="0" h="904" w="1850">
                  <a:moveTo>
                    <a:pt x="999" y="0"/>
                  </a:moveTo>
                  <a:cubicBezTo>
                    <a:pt x="666" y="0"/>
                    <a:pt x="339" y="117"/>
                    <a:pt x="83" y="328"/>
                  </a:cubicBezTo>
                  <a:cubicBezTo>
                    <a:pt x="10" y="386"/>
                    <a:pt x="0" y="494"/>
                    <a:pt x="59" y="566"/>
                  </a:cubicBezTo>
                  <a:cubicBezTo>
                    <a:pt x="92" y="607"/>
                    <a:pt x="141" y="628"/>
                    <a:pt x="189" y="628"/>
                  </a:cubicBezTo>
                  <a:cubicBezTo>
                    <a:pt x="227" y="628"/>
                    <a:pt x="266" y="615"/>
                    <a:pt x="297" y="589"/>
                  </a:cubicBezTo>
                  <a:cubicBezTo>
                    <a:pt x="494" y="428"/>
                    <a:pt x="744" y="339"/>
                    <a:pt x="1000" y="339"/>
                  </a:cubicBezTo>
                  <a:cubicBezTo>
                    <a:pt x="1037" y="339"/>
                    <a:pt x="1074" y="341"/>
                    <a:pt x="1111" y="345"/>
                  </a:cubicBezTo>
                  <a:cubicBezTo>
                    <a:pt x="1202" y="354"/>
                    <a:pt x="1328" y="380"/>
                    <a:pt x="1406" y="456"/>
                  </a:cubicBezTo>
                  <a:cubicBezTo>
                    <a:pt x="1458" y="510"/>
                    <a:pt x="1479" y="597"/>
                    <a:pt x="1449" y="643"/>
                  </a:cubicBezTo>
                  <a:cubicBezTo>
                    <a:pt x="1399" y="722"/>
                    <a:pt x="1422" y="827"/>
                    <a:pt x="1501" y="877"/>
                  </a:cubicBezTo>
                  <a:cubicBezTo>
                    <a:pt x="1529" y="895"/>
                    <a:pt x="1561" y="904"/>
                    <a:pt x="1591" y="904"/>
                  </a:cubicBezTo>
                  <a:cubicBezTo>
                    <a:pt x="1648" y="904"/>
                    <a:pt x="1702" y="877"/>
                    <a:pt x="1735" y="826"/>
                  </a:cubicBezTo>
                  <a:cubicBezTo>
                    <a:pt x="1850" y="645"/>
                    <a:pt x="1812" y="383"/>
                    <a:pt x="1644" y="216"/>
                  </a:cubicBezTo>
                  <a:cubicBezTo>
                    <a:pt x="1523" y="97"/>
                    <a:pt x="1355" y="27"/>
                    <a:pt x="1145" y="8"/>
                  </a:cubicBezTo>
                  <a:cubicBezTo>
                    <a:pt x="1096" y="3"/>
                    <a:pt x="1047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>
              <a:off x="7850338" y="3198475"/>
              <a:ext cx="124415" cy="82158"/>
            </a:xfrm>
            <a:custGeom>
              <a:rect b="b" l="l" r="r" t="t"/>
              <a:pathLst>
                <a:path extrusionOk="0" h="1324" w="2005">
                  <a:moveTo>
                    <a:pt x="1556" y="1"/>
                  </a:moveTo>
                  <a:cubicBezTo>
                    <a:pt x="1496" y="1"/>
                    <a:pt x="1438" y="33"/>
                    <a:pt x="1408" y="88"/>
                  </a:cubicBezTo>
                  <a:cubicBezTo>
                    <a:pt x="1363" y="171"/>
                    <a:pt x="1394" y="274"/>
                    <a:pt x="1475" y="319"/>
                  </a:cubicBezTo>
                  <a:cubicBezTo>
                    <a:pt x="1579" y="375"/>
                    <a:pt x="1629" y="536"/>
                    <a:pt x="1583" y="664"/>
                  </a:cubicBezTo>
                  <a:cubicBezTo>
                    <a:pt x="1536" y="797"/>
                    <a:pt x="1404" y="909"/>
                    <a:pt x="1239" y="955"/>
                  </a:cubicBezTo>
                  <a:cubicBezTo>
                    <a:pt x="1170" y="974"/>
                    <a:pt x="1096" y="984"/>
                    <a:pt x="1015" y="984"/>
                  </a:cubicBezTo>
                  <a:cubicBezTo>
                    <a:pt x="919" y="984"/>
                    <a:pt x="814" y="971"/>
                    <a:pt x="699" y="944"/>
                  </a:cubicBezTo>
                  <a:cubicBezTo>
                    <a:pt x="553" y="910"/>
                    <a:pt x="408" y="858"/>
                    <a:pt x="267" y="789"/>
                  </a:cubicBezTo>
                  <a:cubicBezTo>
                    <a:pt x="243" y="778"/>
                    <a:pt x="218" y="772"/>
                    <a:pt x="193" y="772"/>
                  </a:cubicBezTo>
                  <a:cubicBezTo>
                    <a:pt x="130" y="772"/>
                    <a:pt x="70" y="807"/>
                    <a:pt x="41" y="867"/>
                  </a:cubicBezTo>
                  <a:cubicBezTo>
                    <a:pt x="0" y="952"/>
                    <a:pt x="34" y="1052"/>
                    <a:pt x="119" y="1094"/>
                  </a:cubicBezTo>
                  <a:cubicBezTo>
                    <a:pt x="282" y="1173"/>
                    <a:pt x="451" y="1234"/>
                    <a:pt x="622" y="1274"/>
                  </a:cubicBezTo>
                  <a:cubicBezTo>
                    <a:pt x="763" y="1307"/>
                    <a:pt x="894" y="1324"/>
                    <a:pt x="1016" y="1324"/>
                  </a:cubicBezTo>
                  <a:cubicBezTo>
                    <a:pt x="1128" y="1324"/>
                    <a:pt x="1232" y="1309"/>
                    <a:pt x="1330" y="1282"/>
                  </a:cubicBezTo>
                  <a:cubicBezTo>
                    <a:pt x="1604" y="1205"/>
                    <a:pt x="1818" y="1016"/>
                    <a:pt x="1903" y="778"/>
                  </a:cubicBezTo>
                  <a:cubicBezTo>
                    <a:pt x="2005" y="491"/>
                    <a:pt x="1888" y="158"/>
                    <a:pt x="1638" y="22"/>
                  </a:cubicBezTo>
                  <a:cubicBezTo>
                    <a:pt x="1612" y="8"/>
                    <a:pt x="1584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8"/>
            <p:cNvSpPr/>
            <p:nvPr/>
          </p:nvSpPr>
          <p:spPr>
            <a:xfrm>
              <a:off x="784611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191" y="1"/>
                  </a:moveTo>
                  <a:cubicBezTo>
                    <a:pt x="171" y="1"/>
                    <a:pt x="150" y="5"/>
                    <a:pt x="130" y="12"/>
                  </a:cubicBezTo>
                  <a:cubicBezTo>
                    <a:pt x="43" y="47"/>
                    <a:pt x="0" y="146"/>
                    <a:pt x="34" y="233"/>
                  </a:cubicBezTo>
                  <a:cubicBezTo>
                    <a:pt x="312" y="940"/>
                    <a:pt x="599" y="1672"/>
                    <a:pt x="1064" y="2308"/>
                  </a:cubicBezTo>
                  <a:cubicBezTo>
                    <a:pt x="1594" y="3034"/>
                    <a:pt x="2284" y="3503"/>
                    <a:pt x="3009" y="3627"/>
                  </a:cubicBezTo>
                  <a:cubicBezTo>
                    <a:pt x="3136" y="3650"/>
                    <a:pt x="3264" y="3661"/>
                    <a:pt x="3389" y="3661"/>
                  </a:cubicBezTo>
                  <a:cubicBezTo>
                    <a:pt x="3608" y="3661"/>
                    <a:pt x="3818" y="3629"/>
                    <a:pt x="4012" y="3563"/>
                  </a:cubicBezTo>
                  <a:cubicBezTo>
                    <a:pt x="4556" y="3381"/>
                    <a:pt x="4990" y="2935"/>
                    <a:pt x="5142" y="2398"/>
                  </a:cubicBezTo>
                  <a:cubicBezTo>
                    <a:pt x="5300" y="1841"/>
                    <a:pt x="5144" y="1223"/>
                    <a:pt x="4744" y="823"/>
                  </a:cubicBezTo>
                  <a:cubicBezTo>
                    <a:pt x="4460" y="539"/>
                    <a:pt x="4058" y="383"/>
                    <a:pt x="3661" y="383"/>
                  </a:cubicBezTo>
                  <a:cubicBezTo>
                    <a:pt x="3488" y="383"/>
                    <a:pt x="3316" y="413"/>
                    <a:pt x="3155" y="475"/>
                  </a:cubicBezTo>
                  <a:cubicBezTo>
                    <a:pt x="2751" y="632"/>
                    <a:pt x="2440" y="975"/>
                    <a:pt x="2345" y="1374"/>
                  </a:cubicBezTo>
                  <a:cubicBezTo>
                    <a:pt x="2242" y="1805"/>
                    <a:pt x="2410" y="2278"/>
                    <a:pt x="2753" y="2526"/>
                  </a:cubicBezTo>
                  <a:cubicBezTo>
                    <a:pt x="2922" y="2648"/>
                    <a:pt x="3126" y="2708"/>
                    <a:pt x="3328" y="2708"/>
                  </a:cubicBezTo>
                  <a:cubicBezTo>
                    <a:pt x="3568" y="2708"/>
                    <a:pt x="3805" y="2623"/>
                    <a:pt x="3977" y="2457"/>
                  </a:cubicBezTo>
                  <a:cubicBezTo>
                    <a:pt x="4202" y="2241"/>
                    <a:pt x="4289" y="1912"/>
                    <a:pt x="4194" y="1640"/>
                  </a:cubicBezTo>
                  <a:cubicBezTo>
                    <a:pt x="4102" y="1376"/>
                    <a:pt x="3839" y="1197"/>
                    <a:pt x="3577" y="1197"/>
                  </a:cubicBezTo>
                  <a:cubicBezTo>
                    <a:pt x="3530" y="1197"/>
                    <a:pt x="3483" y="1203"/>
                    <a:pt x="3437" y="1215"/>
                  </a:cubicBezTo>
                  <a:cubicBezTo>
                    <a:pt x="3272" y="1259"/>
                    <a:pt x="3133" y="1387"/>
                    <a:pt x="3065" y="1557"/>
                  </a:cubicBezTo>
                  <a:cubicBezTo>
                    <a:pt x="3001" y="1717"/>
                    <a:pt x="3012" y="1886"/>
                    <a:pt x="3093" y="2021"/>
                  </a:cubicBezTo>
                  <a:cubicBezTo>
                    <a:pt x="3125" y="2073"/>
                    <a:pt x="3181" y="2102"/>
                    <a:pt x="3238" y="2102"/>
                  </a:cubicBezTo>
                  <a:cubicBezTo>
                    <a:pt x="3268" y="2102"/>
                    <a:pt x="3299" y="2094"/>
                    <a:pt x="3326" y="2077"/>
                  </a:cubicBezTo>
                  <a:cubicBezTo>
                    <a:pt x="3406" y="2028"/>
                    <a:pt x="3432" y="1923"/>
                    <a:pt x="3383" y="1844"/>
                  </a:cubicBezTo>
                  <a:cubicBezTo>
                    <a:pt x="3346" y="1783"/>
                    <a:pt x="3368" y="1711"/>
                    <a:pt x="3380" y="1683"/>
                  </a:cubicBezTo>
                  <a:cubicBezTo>
                    <a:pt x="3407" y="1613"/>
                    <a:pt x="3464" y="1559"/>
                    <a:pt x="3525" y="1543"/>
                  </a:cubicBezTo>
                  <a:cubicBezTo>
                    <a:pt x="3543" y="1538"/>
                    <a:pt x="3562" y="1535"/>
                    <a:pt x="3581" y="1535"/>
                  </a:cubicBezTo>
                  <a:cubicBezTo>
                    <a:pt x="3701" y="1535"/>
                    <a:pt x="3830" y="1626"/>
                    <a:pt x="3873" y="1750"/>
                  </a:cubicBezTo>
                  <a:cubicBezTo>
                    <a:pt x="3925" y="1898"/>
                    <a:pt x="3871" y="2088"/>
                    <a:pt x="3742" y="2213"/>
                  </a:cubicBezTo>
                  <a:cubicBezTo>
                    <a:pt x="3635" y="2316"/>
                    <a:pt x="3483" y="2369"/>
                    <a:pt x="3328" y="2369"/>
                  </a:cubicBezTo>
                  <a:cubicBezTo>
                    <a:pt x="3195" y="2369"/>
                    <a:pt x="3061" y="2330"/>
                    <a:pt x="2951" y="2251"/>
                  </a:cubicBezTo>
                  <a:cubicBezTo>
                    <a:pt x="2720" y="2084"/>
                    <a:pt x="2604" y="1748"/>
                    <a:pt x="2674" y="1452"/>
                  </a:cubicBezTo>
                  <a:cubicBezTo>
                    <a:pt x="2744" y="1162"/>
                    <a:pt x="2976" y="907"/>
                    <a:pt x="3278" y="791"/>
                  </a:cubicBezTo>
                  <a:cubicBezTo>
                    <a:pt x="3401" y="743"/>
                    <a:pt x="3533" y="721"/>
                    <a:pt x="3666" y="721"/>
                  </a:cubicBezTo>
                  <a:cubicBezTo>
                    <a:pt x="3973" y="721"/>
                    <a:pt x="4284" y="842"/>
                    <a:pt x="4505" y="1062"/>
                  </a:cubicBezTo>
                  <a:cubicBezTo>
                    <a:pt x="4814" y="1372"/>
                    <a:pt x="4940" y="1871"/>
                    <a:pt x="4816" y="2305"/>
                  </a:cubicBezTo>
                  <a:cubicBezTo>
                    <a:pt x="4695" y="2730"/>
                    <a:pt x="4338" y="3097"/>
                    <a:pt x="3905" y="3242"/>
                  </a:cubicBezTo>
                  <a:cubicBezTo>
                    <a:pt x="3745" y="3295"/>
                    <a:pt x="3571" y="3322"/>
                    <a:pt x="3390" y="3322"/>
                  </a:cubicBezTo>
                  <a:cubicBezTo>
                    <a:pt x="3284" y="3322"/>
                    <a:pt x="3175" y="3313"/>
                    <a:pt x="3066" y="3294"/>
                  </a:cubicBezTo>
                  <a:cubicBezTo>
                    <a:pt x="2429" y="3184"/>
                    <a:pt x="1815" y="2763"/>
                    <a:pt x="1337" y="2108"/>
                  </a:cubicBezTo>
                  <a:cubicBezTo>
                    <a:pt x="899" y="1507"/>
                    <a:pt x="620" y="797"/>
                    <a:pt x="350" y="108"/>
                  </a:cubicBezTo>
                  <a:cubicBezTo>
                    <a:pt x="323" y="42"/>
                    <a:pt x="25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8"/>
            <p:cNvSpPr/>
            <p:nvPr/>
          </p:nvSpPr>
          <p:spPr>
            <a:xfrm>
              <a:off x="8126475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2359" y="0"/>
                  </a:moveTo>
                  <a:cubicBezTo>
                    <a:pt x="2073" y="0"/>
                    <a:pt x="1782" y="83"/>
                    <a:pt x="1517" y="175"/>
                  </a:cubicBezTo>
                  <a:cubicBezTo>
                    <a:pt x="1040" y="342"/>
                    <a:pt x="569" y="542"/>
                    <a:pt x="117" y="771"/>
                  </a:cubicBezTo>
                  <a:cubicBezTo>
                    <a:pt x="33" y="812"/>
                    <a:pt x="0" y="914"/>
                    <a:pt x="42" y="998"/>
                  </a:cubicBezTo>
                  <a:cubicBezTo>
                    <a:pt x="72" y="1057"/>
                    <a:pt x="132" y="1091"/>
                    <a:pt x="195" y="1091"/>
                  </a:cubicBezTo>
                  <a:cubicBezTo>
                    <a:pt x="220" y="1091"/>
                    <a:pt x="246" y="1086"/>
                    <a:pt x="270" y="1074"/>
                  </a:cubicBezTo>
                  <a:cubicBezTo>
                    <a:pt x="709" y="852"/>
                    <a:pt x="1165" y="658"/>
                    <a:pt x="1629" y="495"/>
                  </a:cubicBezTo>
                  <a:cubicBezTo>
                    <a:pt x="1863" y="413"/>
                    <a:pt x="2119" y="339"/>
                    <a:pt x="2358" y="339"/>
                  </a:cubicBezTo>
                  <a:cubicBezTo>
                    <a:pt x="2494" y="339"/>
                    <a:pt x="2624" y="363"/>
                    <a:pt x="2741" y="423"/>
                  </a:cubicBezTo>
                  <a:cubicBezTo>
                    <a:pt x="2909" y="510"/>
                    <a:pt x="3039" y="671"/>
                    <a:pt x="3088" y="853"/>
                  </a:cubicBezTo>
                  <a:cubicBezTo>
                    <a:pt x="3135" y="1038"/>
                    <a:pt x="3102" y="1244"/>
                    <a:pt x="2998" y="1402"/>
                  </a:cubicBezTo>
                  <a:cubicBezTo>
                    <a:pt x="2887" y="1571"/>
                    <a:pt x="2695" y="1677"/>
                    <a:pt x="2509" y="1677"/>
                  </a:cubicBezTo>
                  <a:cubicBezTo>
                    <a:pt x="2482" y="1677"/>
                    <a:pt x="2455" y="1675"/>
                    <a:pt x="2429" y="1670"/>
                  </a:cubicBezTo>
                  <a:cubicBezTo>
                    <a:pt x="2220" y="1635"/>
                    <a:pt x="2048" y="1441"/>
                    <a:pt x="2055" y="1244"/>
                  </a:cubicBezTo>
                  <a:cubicBezTo>
                    <a:pt x="2057" y="1150"/>
                    <a:pt x="2108" y="1053"/>
                    <a:pt x="2190" y="985"/>
                  </a:cubicBezTo>
                  <a:cubicBezTo>
                    <a:pt x="2252" y="935"/>
                    <a:pt x="2323" y="908"/>
                    <a:pt x="2390" y="908"/>
                  </a:cubicBezTo>
                  <a:cubicBezTo>
                    <a:pt x="2405" y="908"/>
                    <a:pt x="2419" y="909"/>
                    <a:pt x="2433" y="912"/>
                  </a:cubicBezTo>
                  <a:cubicBezTo>
                    <a:pt x="2443" y="914"/>
                    <a:pt x="2453" y="914"/>
                    <a:pt x="2462" y="914"/>
                  </a:cubicBezTo>
                  <a:cubicBezTo>
                    <a:pt x="2544" y="914"/>
                    <a:pt x="2615" y="856"/>
                    <a:pt x="2629" y="774"/>
                  </a:cubicBezTo>
                  <a:cubicBezTo>
                    <a:pt x="2645" y="681"/>
                    <a:pt x="2584" y="594"/>
                    <a:pt x="2491" y="577"/>
                  </a:cubicBezTo>
                  <a:cubicBezTo>
                    <a:pt x="2459" y="572"/>
                    <a:pt x="2426" y="569"/>
                    <a:pt x="2393" y="569"/>
                  </a:cubicBezTo>
                  <a:cubicBezTo>
                    <a:pt x="2247" y="569"/>
                    <a:pt x="2099" y="623"/>
                    <a:pt x="1976" y="723"/>
                  </a:cubicBezTo>
                  <a:cubicBezTo>
                    <a:pt x="1817" y="853"/>
                    <a:pt x="1720" y="1044"/>
                    <a:pt x="1716" y="1234"/>
                  </a:cubicBezTo>
                  <a:cubicBezTo>
                    <a:pt x="1703" y="1597"/>
                    <a:pt x="1998" y="1943"/>
                    <a:pt x="2373" y="2005"/>
                  </a:cubicBezTo>
                  <a:cubicBezTo>
                    <a:pt x="2418" y="2013"/>
                    <a:pt x="2463" y="2016"/>
                    <a:pt x="2508" y="2016"/>
                  </a:cubicBezTo>
                  <a:cubicBezTo>
                    <a:pt x="2807" y="2016"/>
                    <a:pt x="3106" y="1856"/>
                    <a:pt x="3282" y="1588"/>
                  </a:cubicBezTo>
                  <a:cubicBezTo>
                    <a:pt x="3437" y="1350"/>
                    <a:pt x="3487" y="1045"/>
                    <a:pt x="3415" y="767"/>
                  </a:cubicBezTo>
                  <a:cubicBezTo>
                    <a:pt x="3343" y="493"/>
                    <a:pt x="3149" y="252"/>
                    <a:pt x="2896" y="122"/>
                  </a:cubicBezTo>
                  <a:cubicBezTo>
                    <a:pt x="2724" y="34"/>
                    <a:pt x="2542" y="0"/>
                    <a:pt x="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7030986" y="3138345"/>
              <a:ext cx="432072" cy="335642"/>
            </a:xfrm>
            <a:custGeom>
              <a:rect b="b" l="l" r="r" t="t"/>
              <a:pathLst>
                <a:path extrusionOk="0" h="5409" w="6963">
                  <a:moveTo>
                    <a:pt x="3212" y="1"/>
                  </a:moveTo>
                  <a:cubicBezTo>
                    <a:pt x="2658" y="1"/>
                    <a:pt x="2203" y="83"/>
                    <a:pt x="1801" y="252"/>
                  </a:cubicBezTo>
                  <a:cubicBezTo>
                    <a:pt x="1155" y="522"/>
                    <a:pt x="622" y="1051"/>
                    <a:pt x="335" y="1713"/>
                  </a:cubicBezTo>
                  <a:cubicBezTo>
                    <a:pt x="321" y="1750"/>
                    <a:pt x="307" y="1787"/>
                    <a:pt x="292" y="1825"/>
                  </a:cubicBezTo>
                  <a:lnTo>
                    <a:pt x="285" y="1839"/>
                  </a:lnTo>
                  <a:cubicBezTo>
                    <a:pt x="284" y="1844"/>
                    <a:pt x="278" y="1858"/>
                    <a:pt x="276" y="1862"/>
                  </a:cubicBezTo>
                  <a:cubicBezTo>
                    <a:pt x="260" y="1907"/>
                    <a:pt x="246" y="1954"/>
                    <a:pt x="231" y="2002"/>
                  </a:cubicBezTo>
                  <a:cubicBezTo>
                    <a:pt x="0" y="2784"/>
                    <a:pt x="138" y="3653"/>
                    <a:pt x="599" y="4324"/>
                  </a:cubicBezTo>
                  <a:cubicBezTo>
                    <a:pt x="1017" y="4937"/>
                    <a:pt x="1681" y="5339"/>
                    <a:pt x="2374" y="5400"/>
                  </a:cubicBezTo>
                  <a:cubicBezTo>
                    <a:pt x="2431" y="5406"/>
                    <a:pt x="2490" y="5408"/>
                    <a:pt x="2549" y="5408"/>
                  </a:cubicBezTo>
                  <a:cubicBezTo>
                    <a:pt x="2866" y="5408"/>
                    <a:pt x="3192" y="5334"/>
                    <a:pt x="3480" y="5193"/>
                  </a:cubicBezTo>
                  <a:cubicBezTo>
                    <a:pt x="3801" y="5036"/>
                    <a:pt x="4068" y="4802"/>
                    <a:pt x="4251" y="4518"/>
                  </a:cubicBezTo>
                  <a:cubicBezTo>
                    <a:pt x="4662" y="3875"/>
                    <a:pt x="4617" y="2975"/>
                    <a:pt x="4142" y="2380"/>
                  </a:cubicBezTo>
                  <a:cubicBezTo>
                    <a:pt x="4046" y="2256"/>
                    <a:pt x="3938" y="2151"/>
                    <a:pt x="3831" y="2049"/>
                  </a:cubicBezTo>
                  <a:cubicBezTo>
                    <a:pt x="3776" y="1995"/>
                    <a:pt x="3722" y="1942"/>
                    <a:pt x="3669" y="1886"/>
                  </a:cubicBezTo>
                  <a:cubicBezTo>
                    <a:pt x="3626" y="1843"/>
                    <a:pt x="3586" y="1798"/>
                    <a:pt x="3548" y="1749"/>
                  </a:cubicBezTo>
                  <a:cubicBezTo>
                    <a:pt x="3454" y="1628"/>
                    <a:pt x="3394" y="1514"/>
                    <a:pt x="3366" y="1402"/>
                  </a:cubicBezTo>
                  <a:cubicBezTo>
                    <a:pt x="3325" y="1234"/>
                    <a:pt x="3374" y="1055"/>
                    <a:pt x="3482" y="969"/>
                  </a:cubicBezTo>
                  <a:cubicBezTo>
                    <a:pt x="3522" y="939"/>
                    <a:pt x="3576" y="923"/>
                    <a:pt x="3631" y="923"/>
                  </a:cubicBezTo>
                  <a:cubicBezTo>
                    <a:pt x="3650" y="923"/>
                    <a:pt x="3669" y="925"/>
                    <a:pt x="3688" y="929"/>
                  </a:cubicBezTo>
                  <a:cubicBezTo>
                    <a:pt x="3719" y="935"/>
                    <a:pt x="3776" y="955"/>
                    <a:pt x="3803" y="1008"/>
                  </a:cubicBezTo>
                  <a:cubicBezTo>
                    <a:pt x="3821" y="1043"/>
                    <a:pt x="3808" y="1102"/>
                    <a:pt x="3770" y="1144"/>
                  </a:cubicBezTo>
                  <a:cubicBezTo>
                    <a:pt x="3764" y="1151"/>
                    <a:pt x="3736" y="1184"/>
                    <a:pt x="3705" y="1184"/>
                  </a:cubicBezTo>
                  <a:cubicBezTo>
                    <a:pt x="3701" y="1184"/>
                    <a:pt x="3696" y="1184"/>
                    <a:pt x="3691" y="1182"/>
                  </a:cubicBezTo>
                  <a:cubicBezTo>
                    <a:pt x="3673" y="1176"/>
                    <a:pt x="3655" y="1173"/>
                    <a:pt x="3638" y="1173"/>
                  </a:cubicBezTo>
                  <a:cubicBezTo>
                    <a:pt x="3566" y="1173"/>
                    <a:pt x="3500" y="1218"/>
                    <a:pt x="3477" y="1289"/>
                  </a:cubicBezTo>
                  <a:cubicBezTo>
                    <a:pt x="3447" y="1378"/>
                    <a:pt x="3495" y="1474"/>
                    <a:pt x="3584" y="1504"/>
                  </a:cubicBezTo>
                  <a:cubicBezTo>
                    <a:pt x="3623" y="1517"/>
                    <a:pt x="3663" y="1523"/>
                    <a:pt x="3703" y="1523"/>
                  </a:cubicBezTo>
                  <a:cubicBezTo>
                    <a:pt x="3822" y="1523"/>
                    <a:pt x="3940" y="1467"/>
                    <a:pt x="4028" y="1364"/>
                  </a:cubicBezTo>
                  <a:cubicBezTo>
                    <a:pt x="4156" y="1216"/>
                    <a:pt x="4186" y="1009"/>
                    <a:pt x="4105" y="853"/>
                  </a:cubicBezTo>
                  <a:cubicBezTo>
                    <a:pt x="4039" y="724"/>
                    <a:pt x="3914" y="631"/>
                    <a:pt x="3761" y="597"/>
                  </a:cubicBezTo>
                  <a:cubicBezTo>
                    <a:pt x="3718" y="588"/>
                    <a:pt x="3674" y="583"/>
                    <a:pt x="3630" y="583"/>
                  </a:cubicBezTo>
                  <a:cubicBezTo>
                    <a:pt x="3501" y="583"/>
                    <a:pt x="3373" y="625"/>
                    <a:pt x="3274" y="703"/>
                  </a:cubicBezTo>
                  <a:cubicBezTo>
                    <a:pt x="3061" y="870"/>
                    <a:pt x="2965" y="1183"/>
                    <a:pt x="3037" y="1483"/>
                  </a:cubicBezTo>
                  <a:cubicBezTo>
                    <a:pt x="3076" y="1644"/>
                    <a:pt x="3157" y="1799"/>
                    <a:pt x="3281" y="1958"/>
                  </a:cubicBezTo>
                  <a:cubicBezTo>
                    <a:pt x="3327" y="2016"/>
                    <a:pt x="3375" y="2070"/>
                    <a:pt x="3423" y="2121"/>
                  </a:cubicBezTo>
                  <a:cubicBezTo>
                    <a:pt x="3479" y="2180"/>
                    <a:pt x="3538" y="2236"/>
                    <a:pt x="3595" y="2291"/>
                  </a:cubicBezTo>
                  <a:cubicBezTo>
                    <a:pt x="3697" y="2391"/>
                    <a:pt x="3794" y="2484"/>
                    <a:pt x="3877" y="2589"/>
                  </a:cubicBezTo>
                  <a:cubicBezTo>
                    <a:pt x="4264" y="3076"/>
                    <a:pt x="4301" y="3810"/>
                    <a:pt x="3965" y="4335"/>
                  </a:cubicBezTo>
                  <a:cubicBezTo>
                    <a:pt x="3816" y="4567"/>
                    <a:pt x="3596" y="4760"/>
                    <a:pt x="3331" y="4889"/>
                  </a:cubicBezTo>
                  <a:cubicBezTo>
                    <a:pt x="3090" y="5007"/>
                    <a:pt x="2818" y="5070"/>
                    <a:pt x="2551" y="5070"/>
                  </a:cubicBezTo>
                  <a:cubicBezTo>
                    <a:pt x="2501" y="5070"/>
                    <a:pt x="2452" y="5068"/>
                    <a:pt x="2403" y="5064"/>
                  </a:cubicBezTo>
                  <a:cubicBezTo>
                    <a:pt x="1811" y="5010"/>
                    <a:pt x="1241" y="4662"/>
                    <a:pt x="878" y="4132"/>
                  </a:cubicBezTo>
                  <a:cubicBezTo>
                    <a:pt x="475" y="3545"/>
                    <a:pt x="354" y="2784"/>
                    <a:pt x="556" y="2098"/>
                  </a:cubicBezTo>
                  <a:cubicBezTo>
                    <a:pt x="569" y="2058"/>
                    <a:pt x="581" y="2017"/>
                    <a:pt x="587" y="1998"/>
                  </a:cubicBezTo>
                  <a:cubicBezTo>
                    <a:pt x="589" y="1993"/>
                    <a:pt x="595" y="1978"/>
                    <a:pt x="597" y="1974"/>
                  </a:cubicBezTo>
                  <a:lnTo>
                    <a:pt x="606" y="1952"/>
                  </a:lnTo>
                  <a:cubicBezTo>
                    <a:pt x="623" y="1911"/>
                    <a:pt x="639" y="1869"/>
                    <a:pt x="650" y="1837"/>
                  </a:cubicBezTo>
                  <a:cubicBezTo>
                    <a:pt x="899" y="1265"/>
                    <a:pt x="1366" y="801"/>
                    <a:pt x="1932" y="565"/>
                  </a:cubicBezTo>
                  <a:cubicBezTo>
                    <a:pt x="2293" y="413"/>
                    <a:pt x="2709" y="340"/>
                    <a:pt x="3217" y="340"/>
                  </a:cubicBezTo>
                  <a:cubicBezTo>
                    <a:pt x="3353" y="340"/>
                    <a:pt x="3495" y="345"/>
                    <a:pt x="3645" y="356"/>
                  </a:cubicBezTo>
                  <a:cubicBezTo>
                    <a:pt x="4052" y="384"/>
                    <a:pt x="4651" y="455"/>
                    <a:pt x="5143" y="740"/>
                  </a:cubicBezTo>
                  <a:cubicBezTo>
                    <a:pt x="5507" y="948"/>
                    <a:pt x="5833" y="1281"/>
                    <a:pt x="6087" y="1706"/>
                  </a:cubicBezTo>
                  <a:cubicBezTo>
                    <a:pt x="6112" y="1745"/>
                    <a:pt x="6134" y="1785"/>
                    <a:pt x="6157" y="1826"/>
                  </a:cubicBezTo>
                  <a:cubicBezTo>
                    <a:pt x="6341" y="2166"/>
                    <a:pt x="6490" y="2562"/>
                    <a:pt x="6611" y="3036"/>
                  </a:cubicBezTo>
                  <a:cubicBezTo>
                    <a:pt x="6631" y="3112"/>
                    <a:pt x="6700" y="3164"/>
                    <a:pt x="6775" y="3164"/>
                  </a:cubicBezTo>
                  <a:cubicBezTo>
                    <a:pt x="6789" y="3164"/>
                    <a:pt x="6804" y="3162"/>
                    <a:pt x="6818" y="3158"/>
                  </a:cubicBezTo>
                  <a:cubicBezTo>
                    <a:pt x="6909" y="3136"/>
                    <a:pt x="6963" y="3043"/>
                    <a:pt x="6940" y="2953"/>
                  </a:cubicBezTo>
                  <a:cubicBezTo>
                    <a:pt x="6811" y="2450"/>
                    <a:pt x="6653" y="2029"/>
                    <a:pt x="6452" y="1659"/>
                  </a:cubicBezTo>
                  <a:cubicBezTo>
                    <a:pt x="6426" y="1613"/>
                    <a:pt x="6400" y="1567"/>
                    <a:pt x="6375" y="1529"/>
                  </a:cubicBezTo>
                  <a:cubicBezTo>
                    <a:pt x="6095" y="1057"/>
                    <a:pt x="5726" y="683"/>
                    <a:pt x="5312" y="446"/>
                  </a:cubicBezTo>
                  <a:cubicBezTo>
                    <a:pt x="4759" y="126"/>
                    <a:pt x="4109" y="48"/>
                    <a:pt x="3667" y="18"/>
                  </a:cubicBezTo>
                  <a:cubicBezTo>
                    <a:pt x="3508" y="7"/>
                    <a:pt x="3356" y="1"/>
                    <a:pt x="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7230549" y="3339956"/>
              <a:ext cx="226988" cy="121685"/>
            </a:xfrm>
            <a:custGeom>
              <a:rect b="b" l="l" r="r" t="t"/>
              <a:pathLst>
                <a:path extrusionOk="0" h="1961" w="3658">
                  <a:moveTo>
                    <a:pt x="2611" y="0"/>
                  </a:moveTo>
                  <a:cubicBezTo>
                    <a:pt x="2259" y="0"/>
                    <a:pt x="1882" y="169"/>
                    <a:pt x="1540" y="488"/>
                  </a:cubicBezTo>
                  <a:cubicBezTo>
                    <a:pt x="1404" y="613"/>
                    <a:pt x="1281" y="751"/>
                    <a:pt x="1162" y="883"/>
                  </a:cubicBezTo>
                  <a:cubicBezTo>
                    <a:pt x="989" y="1077"/>
                    <a:pt x="826" y="1259"/>
                    <a:pt x="632" y="1403"/>
                  </a:cubicBezTo>
                  <a:cubicBezTo>
                    <a:pt x="485" y="1513"/>
                    <a:pt x="317" y="1592"/>
                    <a:pt x="157" y="1625"/>
                  </a:cubicBezTo>
                  <a:cubicBezTo>
                    <a:pt x="122" y="1631"/>
                    <a:pt x="86" y="1653"/>
                    <a:pt x="63" y="1680"/>
                  </a:cubicBezTo>
                  <a:cubicBezTo>
                    <a:pt x="1" y="1750"/>
                    <a:pt x="7" y="1856"/>
                    <a:pt x="77" y="1918"/>
                  </a:cubicBezTo>
                  <a:cubicBezTo>
                    <a:pt x="109" y="1947"/>
                    <a:pt x="150" y="1960"/>
                    <a:pt x="189" y="1960"/>
                  </a:cubicBezTo>
                  <a:cubicBezTo>
                    <a:pt x="204" y="1960"/>
                    <a:pt x="220" y="1959"/>
                    <a:pt x="235" y="1955"/>
                  </a:cubicBezTo>
                  <a:cubicBezTo>
                    <a:pt x="439" y="1911"/>
                    <a:pt x="652" y="1812"/>
                    <a:pt x="836" y="1674"/>
                  </a:cubicBezTo>
                  <a:cubicBezTo>
                    <a:pt x="1056" y="1509"/>
                    <a:pt x="1238" y="1307"/>
                    <a:pt x="1414" y="1110"/>
                  </a:cubicBezTo>
                  <a:cubicBezTo>
                    <a:pt x="1534" y="977"/>
                    <a:pt x="1647" y="852"/>
                    <a:pt x="1770" y="736"/>
                  </a:cubicBezTo>
                  <a:cubicBezTo>
                    <a:pt x="1910" y="606"/>
                    <a:pt x="2244" y="338"/>
                    <a:pt x="2608" y="338"/>
                  </a:cubicBezTo>
                  <a:cubicBezTo>
                    <a:pt x="2670" y="338"/>
                    <a:pt x="2732" y="346"/>
                    <a:pt x="2795" y="364"/>
                  </a:cubicBezTo>
                  <a:cubicBezTo>
                    <a:pt x="2986" y="417"/>
                    <a:pt x="3152" y="564"/>
                    <a:pt x="3228" y="749"/>
                  </a:cubicBezTo>
                  <a:cubicBezTo>
                    <a:pt x="3304" y="933"/>
                    <a:pt x="3289" y="1155"/>
                    <a:pt x="3190" y="1327"/>
                  </a:cubicBezTo>
                  <a:cubicBezTo>
                    <a:pt x="3112" y="1465"/>
                    <a:pt x="2984" y="1565"/>
                    <a:pt x="2845" y="1595"/>
                  </a:cubicBezTo>
                  <a:cubicBezTo>
                    <a:pt x="2816" y="1602"/>
                    <a:pt x="2787" y="1605"/>
                    <a:pt x="2757" y="1605"/>
                  </a:cubicBezTo>
                  <a:cubicBezTo>
                    <a:pt x="2646" y="1605"/>
                    <a:pt x="2538" y="1560"/>
                    <a:pt x="2471" y="1483"/>
                  </a:cubicBezTo>
                  <a:cubicBezTo>
                    <a:pt x="2388" y="1388"/>
                    <a:pt x="2376" y="1238"/>
                    <a:pt x="2443" y="1142"/>
                  </a:cubicBezTo>
                  <a:cubicBezTo>
                    <a:pt x="2483" y="1084"/>
                    <a:pt x="2559" y="1050"/>
                    <a:pt x="2630" y="1050"/>
                  </a:cubicBezTo>
                  <a:cubicBezTo>
                    <a:pt x="2666" y="1050"/>
                    <a:pt x="2701" y="1059"/>
                    <a:pt x="2730" y="1078"/>
                  </a:cubicBezTo>
                  <a:cubicBezTo>
                    <a:pt x="2759" y="1098"/>
                    <a:pt x="2792" y="1107"/>
                    <a:pt x="2824" y="1107"/>
                  </a:cubicBezTo>
                  <a:cubicBezTo>
                    <a:pt x="2879" y="1107"/>
                    <a:pt x="2933" y="1081"/>
                    <a:pt x="2966" y="1033"/>
                  </a:cubicBezTo>
                  <a:cubicBezTo>
                    <a:pt x="3018" y="955"/>
                    <a:pt x="2998" y="849"/>
                    <a:pt x="2920" y="797"/>
                  </a:cubicBezTo>
                  <a:cubicBezTo>
                    <a:pt x="2834" y="740"/>
                    <a:pt x="2733" y="712"/>
                    <a:pt x="2631" y="712"/>
                  </a:cubicBezTo>
                  <a:cubicBezTo>
                    <a:pt x="2452" y="712"/>
                    <a:pt x="2270" y="796"/>
                    <a:pt x="2164" y="949"/>
                  </a:cubicBezTo>
                  <a:cubicBezTo>
                    <a:pt x="2011" y="1169"/>
                    <a:pt x="2032" y="1495"/>
                    <a:pt x="2216" y="1706"/>
                  </a:cubicBezTo>
                  <a:cubicBezTo>
                    <a:pt x="2348" y="1858"/>
                    <a:pt x="2548" y="1944"/>
                    <a:pt x="2755" y="1944"/>
                  </a:cubicBezTo>
                  <a:cubicBezTo>
                    <a:pt x="2809" y="1944"/>
                    <a:pt x="2864" y="1938"/>
                    <a:pt x="2918" y="1925"/>
                  </a:cubicBezTo>
                  <a:cubicBezTo>
                    <a:pt x="3149" y="1876"/>
                    <a:pt x="3360" y="1715"/>
                    <a:pt x="3485" y="1496"/>
                  </a:cubicBezTo>
                  <a:cubicBezTo>
                    <a:pt x="3636" y="1231"/>
                    <a:pt x="3658" y="904"/>
                    <a:pt x="3542" y="620"/>
                  </a:cubicBezTo>
                  <a:cubicBezTo>
                    <a:pt x="3427" y="340"/>
                    <a:pt x="3176" y="117"/>
                    <a:pt x="2886" y="37"/>
                  </a:cubicBezTo>
                  <a:cubicBezTo>
                    <a:pt x="2797" y="12"/>
                    <a:pt x="2704" y="0"/>
                    <a:pt x="2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7117302" y="3240547"/>
              <a:ext cx="152091" cy="162267"/>
            </a:xfrm>
            <a:custGeom>
              <a:rect b="b" l="l" r="r" t="t"/>
              <a:pathLst>
                <a:path extrusionOk="0" h="2615" w="2451">
                  <a:moveTo>
                    <a:pt x="1670" y="0"/>
                  </a:moveTo>
                  <a:cubicBezTo>
                    <a:pt x="1576" y="0"/>
                    <a:pt x="1481" y="8"/>
                    <a:pt x="1387" y="22"/>
                  </a:cubicBezTo>
                  <a:cubicBezTo>
                    <a:pt x="997" y="76"/>
                    <a:pt x="657" y="249"/>
                    <a:pt x="427" y="507"/>
                  </a:cubicBezTo>
                  <a:cubicBezTo>
                    <a:pt x="73" y="902"/>
                    <a:pt x="1" y="1520"/>
                    <a:pt x="253" y="1977"/>
                  </a:cubicBezTo>
                  <a:cubicBezTo>
                    <a:pt x="465" y="2368"/>
                    <a:pt x="902" y="2614"/>
                    <a:pt x="1340" y="2614"/>
                  </a:cubicBezTo>
                  <a:lnTo>
                    <a:pt x="1340" y="2613"/>
                  </a:lnTo>
                  <a:cubicBezTo>
                    <a:pt x="1428" y="2613"/>
                    <a:pt x="1517" y="2603"/>
                    <a:pt x="1604" y="2583"/>
                  </a:cubicBezTo>
                  <a:cubicBezTo>
                    <a:pt x="1922" y="2506"/>
                    <a:pt x="2186" y="2295"/>
                    <a:pt x="2312" y="2021"/>
                  </a:cubicBezTo>
                  <a:cubicBezTo>
                    <a:pt x="2451" y="1714"/>
                    <a:pt x="2392" y="1337"/>
                    <a:pt x="2168" y="1107"/>
                  </a:cubicBezTo>
                  <a:cubicBezTo>
                    <a:pt x="2032" y="968"/>
                    <a:pt x="1841" y="896"/>
                    <a:pt x="1653" y="896"/>
                  </a:cubicBezTo>
                  <a:cubicBezTo>
                    <a:pt x="1500" y="896"/>
                    <a:pt x="1348" y="944"/>
                    <a:pt x="1231" y="1042"/>
                  </a:cubicBezTo>
                  <a:cubicBezTo>
                    <a:pt x="1092" y="1159"/>
                    <a:pt x="1012" y="1343"/>
                    <a:pt x="1014" y="1535"/>
                  </a:cubicBezTo>
                  <a:cubicBezTo>
                    <a:pt x="1018" y="1718"/>
                    <a:pt x="1094" y="1883"/>
                    <a:pt x="1228" y="1987"/>
                  </a:cubicBezTo>
                  <a:cubicBezTo>
                    <a:pt x="1259" y="2011"/>
                    <a:pt x="1296" y="2023"/>
                    <a:pt x="1332" y="2023"/>
                  </a:cubicBezTo>
                  <a:cubicBezTo>
                    <a:pt x="1382" y="2023"/>
                    <a:pt x="1432" y="2001"/>
                    <a:pt x="1465" y="1959"/>
                  </a:cubicBezTo>
                  <a:cubicBezTo>
                    <a:pt x="1524" y="1885"/>
                    <a:pt x="1510" y="1778"/>
                    <a:pt x="1437" y="1720"/>
                  </a:cubicBezTo>
                  <a:cubicBezTo>
                    <a:pt x="1385" y="1680"/>
                    <a:pt x="1354" y="1610"/>
                    <a:pt x="1353" y="1530"/>
                  </a:cubicBezTo>
                  <a:cubicBezTo>
                    <a:pt x="1352" y="1440"/>
                    <a:pt x="1388" y="1352"/>
                    <a:pt x="1448" y="1302"/>
                  </a:cubicBezTo>
                  <a:cubicBezTo>
                    <a:pt x="1503" y="1257"/>
                    <a:pt x="1576" y="1235"/>
                    <a:pt x="1652" y="1235"/>
                  </a:cubicBezTo>
                  <a:cubicBezTo>
                    <a:pt x="1751" y="1235"/>
                    <a:pt x="1855" y="1272"/>
                    <a:pt x="1925" y="1343"/>
                  </a:cubicBezTo>
                  <a:cubicBezTo>
                    <a:pt x="2052" y="1474"/>
                    <a:pt x="2084" y="1700"/>
                    <a:pt x="2003" y="1881"/>
                  </a:cubicBezTo>
                  <a:cubicBezTo>
                    <a:pt x="1921" y="2062"/>
                    <a:pt x="1742" y="2201"/>
                    <a:pt x="1524" y="2253"/>
                  </a:cubicBezTo>
                  <a:cubicBezTo>
                    <a:pt x="1464" y="2267"/>
                    <a:pt x="1402" y="2274"/>
                    <a:pt x="1340" y="2274"/>
                  </a:cubicBezTo>
                  <a:cubicBezTo>
                    <a:pt x="1026" y="2274"/>
                    <a:pt x="702" y="2094"/>
                    <a:pt x="550" y="1813"/>
                  </a:cubicBezTo>
                  <a:cubicBezTo>
                    <a:pt x="364" y="1478"/>
                    <a:pt x="419" y="1024"/>
                    <a:pt x="680" y="733"/>
                  </a:cubicBezTo>
                  <a:cubicBezTo>
                    <a:pt x="856" y="534"/>
                    <a:pt x="1124" y="400"/>
                    <a:pt x="1436" y="356"/>
                  </a:cubicBezTo>
                  <a:cubicBezTo>
                    <a:pt x="1513" y="345"/>
                    <a:pt x="1590" y="339"/>
                    <a:pt x="1667" y="339"/>
                  </a:cubicBezTo>
                  <a:cubicBezTo>
                    <a:pt x="1775" y="339"/>
                    <a:pt x="1883" y="350"/>
                    <a:pt x="1989" y="372"/>
                  </a:cubicBezTo>
                  <a:cubicBezTo>
                    <a:pt x="2001" y="375"/>
                    <a:pt x="2013" y="376"/>
                    <a:pt x="2024" y="376"/>
                  </a:cubicBezTo>
                  <a:cubicBezTo>
                    <a:pt x="2102" y="376"/>
                    <a:pt x="2173" y="321"/>
                    <a:pt x="2189" y="241"/>
                  </a:cubicBezTo>
                  <a:cubicBezTo>
                    <a:pt x="2209" y="149"/>
                    <a:pt x="2150" y="59"/>
                    <a:pt x="2058" y="40"/>
                  </a:cubicBezTo>
                  <a:cubicBezTo>
                    <a:pt x="1930" y="14"/>
                    <a:pt x="1800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8"/>
            <p:cNvSpPr/>
            <p:nvPr/>
          </p:nvSpPr>
          <p:spPr>
            <a:xfrm>
              <a:off x="7377491" y="3092426"/>
              <a:ext cx="87060" cy="264157"/>
            </a:xfrm>
            <a:custGeom>
              <a:rect b="b" l="l" r="r" t="t"/>
              <a:pathLst>
                <a:path extrusionOk="0" h="4257" w="1403">
                  <a:moveTo>
                    <a:pt x="750" y="0"/>
                  </a:moveTo>
                  <a:cubicBezTo>
                    <a:pt x="728" y="0"/>
                    <a:pt x="706" y="1"/>
                    <a:pt x="684" y="4"/>
                  </a:cubicBezTo>
                  <a:cubicBezTo>
                    <a:pt x="389" y="39"/>
                    <a:pt x="130" y="288"/>
                    <a:pt x="57" y="611"/>
                  </a:cubicBezTo>
                  <a:cubicBezTo>
                    <a:pt x="0" y="856"/>
                    <a:pt x="40" y="1130"/>
                    <a:pt x="174" y="1421"/>
                  </a:cubicBezTo>
                  <a:cubicBezTo>
                    <a:pt x="245" y="1575"/>
                    <a:pt x="333" y="1717"/>
                    <a:pt x="418" y="1854"/>
                  </a:cubicBezTo>
                  <a:cubicBezTo>
                    <a:pt x="461" y="1922"/>
                    <a:pt x="504" y="1991"/>
                    <a:pt x="544" y="2060"/>
                  </a:cubicBezTo>
                  <a:cubicBezTo>
                    <a:pt x="893" y="2664"/>
                    <a:pt x="1060" y="3380"/>
                    <a:pt x="1017" y="4077"/>
                  </a:cubicBezTo>
                  <a:cubicBezTo>
                    <a:pt x="1010" y="4169"/>
                    <a:pt x="1082" y="4251"/>
                    <a:pt x="1175" y="4256"/>
                  </a:cubicBezTo>
                  <a:lnTo>
                    <a:pt x="1186" y="4256"/>
                  </a:lnTo>
                  <a:cubicBezTo>
                    <a:pt x="1275" y="4256"/>
                    <a:pt x="1349" y="4188"/>
                    <a:pt x="1355" y="4098"/>
                  </a:cubicBezTo>
                  <a:cubicBezTo>
                    <a:pt x="1403" y="3335"/>
                    <a:pt x="1219" y="2551"/>
                    <a:pt x="837" y="1890"/>
                  </a:cubicBezTo>
                  <a:cubicBezTo>
                    <a:pt x="796" y="1818"/>
                    <a:pt x="750" y="1747"/>
                    <a:pt x="706" y="1675"/>
                  </a:cubicBezTo>
                  <a:cubicBezTo>
                    <a:pt x="623" y="1541"/>
                    <a:pt x="544" y="1414"/>
                    <a:pt x="482" y="1280"/>
                  </a:cubicBezTo>
                  <a:cubicBezTo>
                    <a:pt x="411" y="1126"/>
                    <a:pt x="338" y="899"/>
                    <a:pt x="387" y="687"/>
                  </a:cubicBezTo>
                  <a:cubicBezTo>
                    <a:pt x="423" y="531"/>
                    <a:pt x="550" y="361"/>
                    <a:pt x="723" y="341"/>
                  </a:cubicBezTo>
                  <a:cubicBezTo>
                    <a:pt x="731" y="340"/>
                    <a:pt x="739" y="339"/>
                    <a:pt x="748" y="339"/>
                  </a:cubicBezTo>
                  <a:cubicBezTo>
                    <a:pt x="814" y="339"/>
                    <a:pt x="888" y="371"/>
                    <a:pt x="940" y="422"/>
                  </a:cubicBezTo>
                  <a:cubicBezTo>
                    <a:pt x="967" y="449"/>
                    <a:pt x="1012" y="505"/>
                    <a:pt x="1005" y="574"/>
                  </a:cubicBezTo>
                  <a:cubicBezTo>
                    <a:pt x="998" y="629"/>
                    <a:pt x="939" y="674"/>
                    <a:pt x="883" y="690"/>
                  </a:cubicBezTo>
                  <a:cubicBezTo>
                    <a:pt x="873" y="693"/>
                    <a:pt x="854" y="698"/>
                    <a:pt x="833" y="698"/>
                  </a:cubicBezTo>
                  <a:cubicBezTo>
                    <a:pt x="810" y="698"/>
                    <a:pt x="786" y="692"/>
                    <a:pt x="771" y="673"/>
                  </a:cubicBezTo>
                  <a:cubicBezTo>
                    <a:pt x="737" y="631"/>
                    <a:pt x="688" y="609"/>
                    <a:pt x="638" y="609"/>
                  </a:cubicBezTo>
                  <a:cubicBezTo>
                    <a:pt x="601" y="609"/>
                    <a:pt x="564" y="621"/>
                    <a:pt x="533" y="646"/>
                  </a:cubicBezTo>
                  <a:cubicBezTo>
                    <a:pt x="460" y="704"/>
                    <a:pt x="448" y="811"/>
                    <a:pt x="506" y="883"/>
                  </a:cubicBezTo>
                  <a:cubicBezTo>
                    <a:pt x="585" y="983"/>
                    <a:pt x="703" y="1036"/>
                    <a:pt x="834" y="1036"/>
                  </a:cubicBezTo>
                  <a:cubicBezTo>
                    <a:pt x="881" y="1036"/>
                    <a:pt x="929" y="1029"/>
                    <a:pt x="978" y="1015"/>
                  </a:cubicBezTo>
                  <a:cubicBezTo>
                    <a:pt x="1175" y="958"/>
                    <a:pt x="1321" y="795"/>
                    <a:pt x="1341" y="610"/>
                  </a:cubicBezTo>
                  <a:cubicBezTo>
                    <a:pt x="1357" y="456"/>
                    <a:pt x="1299" y="300"/>
                    <a:pt x="1179" y="181"/>
                  </a:cubicBezTo>
                  <a:cubicBezTo>
                    <a:pt x="1062" y="66"/>
                    <a:pt x="906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7314507" y="3210141"/>
              <a:ext cx="114859" cy="56095"/>
            </a:xfrm>
            <a:custGeom>
              <a:rect b="b" l="l" r="r" t="t"/>
              <a:pathLst>
                <a:path extrusionOk="0" h="904" w="1851">
                  <a:moveTo>
                    <a:pt x="854" y="0"/>
                  </a:moveTo>
                  <a:cubicBezTo>
                    <a:pt x="805" y="0"/>
                    <a:pt x="756" y="3"/>
                    <a:pt x="708" y="8"/>
                  </a:cubicBezTo>
                  <a:cubicBezTo>
                    <a:pt x="495" y="27"/>
                    <a:pt x="327" y="97"/>
                    <a:pt x="206" y="217"/>
                  </a:cubicBezTo>
                  <a:cubicBezTo>
                    <a:pt x="39" y="383"/>
                    <a:pt x="0" y="645"/>
                    <a:pt x="116" y="826"/>
                  </a:cubicBezTo>
                  <a:cubicBezTo>
                    <a:pt x="148" y="877"/>
                    <a:pt x="203" y="904"/>
                    <a:pt x="259" y="904"/>
                  </a:cubicBezTo>
                  <a:cubicBezTo>
                    <a:pt x="291" y="904"/>
                    <a:pt x="322" y="895"/>
                    <a:pt x="351" y="877"/>
                  </a:cubicBezTo>
                  <a:cubicBezTo>
                    <a:pt x="429" y="827"/>
                    <a:pt x="452" y="722"/>
                    <a:pt x="401" y="643"/>
                  </a:cubicBezTo>
                  <a:cubicBezTo>
                    <a:pt x="372" y="597"/>
                    <a:pt x="392" y="510"/>
                    <a:pt x="444" y="458"/>
                  </a:cubicBezTo>
                  <a:cubicBezTo>
                    <a:pt x="524" y="380"/>
                    <a:pt x="648" y="354"/>
                    <a:pt x="740" y="345"/>
                  </a:cubicBezTo>
                  <a:cubicBezTo>
                    <a:pt x="777" y="341"/>
                    <a:pt x="814" y="339"/>
                    <a:pt x="851" y="339"/>
                  </a:cubicBezTo>
                  <a:cubicBezTo>
                    <a:pt x="1106" y="339"/>
                    <a:pt x="1356" y="428"/>
                    <a:pt x="1553" y="589"/>
                  </a:cubicBezTo>
                  <a:cubicBezTo>
                    <a:pt x="1584" y="615"/>
                    <a:pt x="1622" y="628"/>
                    <a:pt x="1660" y="628"/>
                  </a:cubicBezTo>
                  <a:cubicBezTo>
                    <a:pt x="1709" y="628"/>
                    <a:pt x="1758" y="607"/>
                    <a:pt x="1791" y="566"/>
                  </a:cubicBezTo>
                  <a:cubicBezTo>
                    <a:pt x="1850" y="494"/>
                    <a:pt x="1840" y="387"/>
                    <a:pt x="1768" y="328"/>
                  </a:cubicBezTo>
                  <a:cubicBezTo>
                    <a:pt x="1512" y="116"/>
                    <a:pt x="1185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8"/>
            <p:cNvSpPr/>
            <p:nvPr/>
          </p:nvSpPr>
          <p:spPr>
            <a:xfrm>
              <a:off x="6945786" y="3198475"/>
              <a:ext cx="124539" cy="82158"/>
            </a:xfrm>
            <a:custGeom>
              <a:rect b="b" l="l" r="r" t="t"/>
              <a:pathLst>
                <a:path extrusionOk="0" h="1324" w="2007">
                  <a:moveTo>
                    <a:pt x="450" y="1"/>
                  </a:moveTo>
                  <a:cubicBezTo>
                    <a:pt x="422" y="1"/>
                    <a:pt x="394" y="8"/>
                    <a:pt x="368" y="22"/>
                  </a:cubicBezTo>
                  <a:cubicBezTo>
                    <a:pt x="118" y="158"/>
                    <a:pt x="0" y="491"/>
                    <a:pt x="103" y="778"/>
                  </a:cubicBezTo>
                  <a:cubicBezTo>
                    <a:pt x="188" y="1016"/>
                    <a:pt x="402" y="1205"/>
                    <a:pt x="675" y="1282"/>
                  </a:cubicBezTo>
                  <a:cubicBezTo>
                    <a:pt x="773" y="1310"/>
                    <a:pt x="878" y="1324"/>
                    <a:pt x="990" y="1324"/>
                  </a:cubicBezTo>
                  <a:lnTo>
                    <a:pt x="990" y="1322"/>
                  </a:lnTo>
                  <a:cubicBezTo>
                    <a:pt x="1112" y="1322"/>
                    <a:pt x="1243" y="1307"/>
                    <a:pt x="1385" y="1274"/>
                  </a:cubicBezTo>
                  <a:cubicBezTo>
                    <a:pt x="1554" y="1234"/>
                    <a:pt x="1724" y="1173"/>
                    <a:pt x="1886" y="1093"/>
                  </a:cubicBezTo>
                  <a:cubicBezTo>
                    <a:pt x="1971" y="1052"/>
                    <a:pt x="2006" y="951"/>
                    <a:pt x="1966" y="867"/>
                  </a:cubicBezTo>
                  <a:cubicBezTo>
                    <a:pt x="1936" y="807"/>
                    <a:pt x="1875" y="772"/>
                    <a:pt x="1813" y="772"/>
                  </a:cubicBezTo>
                  <a:cubicBezTo>
                    <a:pt x="1788" y="772"/>
                    <a:pt x="1762" y="778"/>
                    <a:pt x="1738" y="789"/>
                  </a:cubicBezTo>
                  <a:cubicBezTo>
                    <a:pt x="1597" y="858"/>
                    <a:pt x="1453" y="910"/>
                    <a:pt x="1308" y="944"/>
                  </a:cubicBezTo>
                  <a:cubicBezTo>
                    <a:pt x="1192" y="971"/>
                    <a:pt x="1087" y="984"/>
                    <a:pt x="991" y="984"/>
                  </a:cubicBezTo>
                  <a:cubicBezTo>
                    <a:pt x="910" y="984"/>
                    <a:pt x="836" y="974"/>
                    <a:pt x="768" y="955"/>
                  </a:cubicBezTo>
                  <a:cubicBezTo>
                    <a:pt x="602" y="909"/>
                    <a:pt x="469" y="797"/>
                    <a:pt x="422" y="664"/>
                  </a:cubicBezTo>
                  <a:cubicBezTo>
                    <a:pt x="377" y="536"/>
                    <a:pt x="428" y="374"/>
                    <a:pt x="530" y="319"/>
                  </a:cubicBezTo>
                  <a:cubicBezTo>
                    <a:pt x="613" y="274"/>
                    <a:pt x="642" y="171"/>
                    <a:pt x="598" y="88"/>
                  </a:cubicBezTo>
                  <a:cubicBezTo>
                    <a:pt x="567" y="33"/>
                    <a:pt x="510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8"/>
            <p:cNvSpPr/>
            <p:nvPr/>
          </p:nvSpPr>
          <p:spPr>
            <a:xfrm>
              <a:off x="674547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5109" y="1"/>
                  </a:moveTo>
                  <a:cubicBezTo>
                    <a:pt x="5042" y="1"/>
                    <a:pt x="4978" y="41"/>
                    <a:pt x="4952" y="108"/>
                  </a:cubicBezTo>
                  <a:cubicBezTo>
                    <a:pt x="4682" y="796"/>
                    <a:pt x="4403" y="1507"/>
                    <a:pt x="3964" y="2108"/>
                  </a:cubicBezTo>
                  <a:cubicBezTo>
                    <a:pt x="3486" y="2762"/>
                    <a:pt x="2872" y="3183"/>
                    <a:pt x="2236" y="3293"/>
                  </a:cubicBezTo>
                  <a:cubicBezTo>
                    <a:pt x="2127" y="3312"/>
                    <a:pt x="2018" y="3321"/>
                    <a:pt x="1911" y="3321"/>
                  </a:cubicBezTo>
                  <a:cubicBezTo>
                    <a:pt x="1731" y="3321"/>
                    <a:pt x="1556" y="3294"/>
                    <a:pt x="1397" y="3241"/>
                  </a:cubicBezTo>
                  <a:cubicBezTo>
                    <a:pt x="964" y="3096"/>
                    <a:pt x="607" y="2729"/>
                    <a:pt x="486" y="2305"/>
                  </a:cubicBezTo>
                  <a:cubicBezTo>
                    <a:pt x="363" y="1871"/>
                    <a:pt x="487" y="1371"/>
                    <a:pt x="798" y="1061"/>
                  </a:cubicBezTo>
                  <a:cubicBezTo>
                    <a:pt x="1017" y="841"/>
                    <a:pt x="1328" y="720"/>
                    <a:pt x="1634" y="720"/>
                  </a:cubicBezTo>
                  <a:cubicBezTo>
                    <a:pt x="1767" y="720"/>
                    <a:pt x="1900" y="743"/>
                    <a:pt x="2024" y="791"/>
                  </a:cubicBezTo>
                  <a:cubicBezTo>
                    <a:pt x="2327" y="907"/>
                    <a:pt x="2557" y="1161"/>
                    <a:pt x="2627" y="1452"/>
                  </a:cubicBezTo>
                  <a:cubicBezTo>
                    <a:pt x="2697" y="1748"/>
                    <a:pt x="2582" y="2084"/>
                    <a:pt x="2350" y="2250"/>
                  </a:cubicBezTo>
                  <a:cubicBezTo>
                    <a:pt x="2241" y="2329"/>
                    <a:pt x="2106" y="2368"/>
                    <a:pt x="1972" y="2368"/>
                  </a:cubicBezTo>
                  <a:cubicBezTo>
                    <a:pt x="1818" y="2368"/>
                    <a:pt x="1666" y="2316"/>
                    <a:pt x="1559" y="2213"/>
                  </a:cubicBezTo>
                  <a:cubicBezTo>
                    <a:pt x="1430" y="2088"/>
                    <a:pt x="1377" y="1898"/>
                    <a:pt x="1428" y="1750"/>
                  </a:cubicBezTo>
                  <a:cubicBezTo>
                    <a:pt x="1471" y="1626"/>
                    <a:pt x="1599" y="1535"/>
                    <a:pt x="1720" y="1535"/>
                  </a:cubicBezTo>
                  <a:cubicBezTo>
                    <a:pt x="1739" y="1535"/>
                    <a:pt x="1759" y="1537"/>
                    <a:pt x="1777" y="1543"/>
                  </a:cubicBezTo>
                  <a:cubicBezTo>
                    <a:pt x="1838" y="1558"/>
                    <a:pt x="1894" y="1613"/>
                    <a:pt x="1922" y="1683"/>
                  </a:cubicBezTo>
                  <a:cubicBezTo>
                    <a:pt x="1933" y="1711"/>
                    <a:pt x="1956" y="1783"/>
                    <a:pt x="1919" y="1843"/>
                  </a:cubicBezTo>
                  <a:cubicBezTo>
                    <a:pt x="1870" y="1923"/>
                    <a:pt x="1895" y="2027"/>
                    <a:pt x="1975" y="2076"/>
                  </a:cubicBezTo>
                  <a:cubicBezTo>
                    <a:pt x="2003" y="2093"/>
                    <a:pt x="2034" y="2101"/>
                    <a:pt x="2064" y="2101"/>
                  </a:cubicBezTo>
                  <a:cubicBezTo>
                    <a:pt x="2121" y="2101"/>
                    <a:pt x="2176" y="2072"/>
                    <a:pt x="2208" y="2021"/>
                  </a:cubicBezTo>
                  <a:cubicBezTo>
                    <a:pt x="2290" y="1885"/>
                    <a:pt x="2301" y="1717"/>
                    <a:pt x="2236" y="1557"/>
                  </a:cubicBezTo>
                  <a:cubicBezTo>
                    <a:pt x="2168" y="1387"/>
                    <a:pt x="2029" y="1259"/>
                    <a:pt x="1864" y="1215"/>
                  </a:cubicBezTo>
                  <a:cubicBezTo>
                    <a:pt x="1818" y="1203"/>
                    <a:pt x="1771" y="1197"/>
                    <a:pt x="1724" y="1197"/>
                  </a:cubicBezTo>
                  <a:cubicBezTo>
                    <a:pt x="1462" y="1197"/>
                    <a:pt x="1199" y="1376"/>
                    <a:pt x="1108" y="1640"/>
                  </a:cubicBezTo>
                  <a:cubicBezTo>
                    <a:pt x="1013" y="1912"/>
                    <a:pt x="1100" y="2241"/>
                    <a:pt x="1324" y="2457"/>
                  </a:cubicBezTo>
                  <a:cubicBezTo>
                    <a:pt x="1497" y="2623"/>
                    <a:pt x="1734" y="2708"/>
                    <a:pt x="1974" y="2708"/>
                  </a:cubicBezTo>
                  <a:cubicBezTo>
                    <a:pt x="2176" y="2708"/>
                    <a:pt x="2380" y="2648"/>
                    <a:pt x="2549" y="2526"/>
                  </a:cubicBezTo>
                  <a:cubicBezTo>
                    <a:pt x="2892" y="2278"/>
                    <a:pt x="3059" y="1805"/>
                    <a:pt x="2957" y="1374"/>
                  </a:cubicBezTo>
                  <a:cubicBezTo>
                    <a:pt x="2861" y="975"/>
                    <a:pt x="2550" y="632"/>
                    <a:pt x="2146" y="475"/>
                  </a:cubicBezTo>
                  <a:cubicBezTo>
                    <a:pt x="1985" y="413"/>
                    <a:pt x="1813" y="383"/>
                    <a:pt x="1640" y="383"/>
                  </a:cubicBezTo>
                  <a:cubicBezTo>
                    <a:pt x="1244" y="383"/>
                    <a:pt x="842" y="539"/>
                    <a:pt x="558" y="823"/>
                  </a:cubicBezTo>
                  <a:cubicBezTo>
                    <a:pt x="158" y="1223"/>
                    <a:pt x="1" y="1841"/>
                    <a:pt x="160" y="2398"/>
                  </a:cubicBezTo>
                  <a:cubicBezTo>
                    <a:pt x="313" y="2935"/>
                    <a:pt x="746" y="3381"/>
                    <a:pt x="1289" y="3563"/>
                  </a:cubicBezTo>
                  <a:cubicBezTo>
                    <a:pt x="1485" y="3629"/>
                    <a:pt x="1695" y="3661"/>
                    <a:pt x="1912" y="3661"/>
                  </a:cubicBezTo>
                  <a:lnTo>
                    <a:pt x="1912" y="3660"/>
                  </a:lnTo>
                  <a:cubicBezTo>
                    <a:pt x="2037" y="3660"/>
                    <a:pt x="2165" y="3649"/>
                    <a:pt x="2293" y="3627"/>
                  </a:cubicBezTo>
                  <a:cubicBezTo>
                    <a:pt x="3017" y="3502"/>
                    <a:pt x="3708" y="3033"/>
                    <a:pt x="4238" y="2308"/>
                  </a:cubicBezTo>
                  <a:cubicBezTo>
                    <a:pt x="4702" y="1671"/>
                    <a:pt x="4989" y="940"/>
                    <a:pt x="5267" y="232"/>
                  </a:cubicBezTo>
                  <a:cubicBezTo>
                    <a:pt x="5301" y="145"/>
                    <a:pt x="5259" y="46"/>
                    <a:pt x="5171" y="12"/>
                  </a:cubicBezTo>
                  <a:cubicBezTo>
                    <a:pt x="5151" y="4"/>
                    <a:pt x="5130" y="1"/>
                    <a:pt x="5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8"/>
            <p:cNvSpPr/>
            <p:nvPr/>
          </p:nvSpPr>
          <p:spPr>
            <a:xfrm>
              <a:off x="6577686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1128" y="0"/>
                  </a:moveTo>
                  <a:cubicBezTo>
                    <a:pt x="945" y="0"/>
                    <a:pt x="763" y="34"/>
                    <a:pt x="592" y="122"/>
                  </a:cubicBezTo>
                  <a:cubicBezTo>
                    <a:pt x="339" y="252"/>
                    <a:pt x="144" y="493"/>
                    <a:pt x="71" y="770"/>
                  </a:cubicBezTo>
                  <a:cubicBezTo>
                    <a:pt x="1" y="1045"/>
                    <a:pt x="50" y="1350"/>
                    <a:pt x="206" y="1589"/>
                  </a:cubicBezTo>
                  <a:cubicBezTo>
                    <a:pt x="382" y="1856"/>
                    <a:pt x="681" y="2016"/>
                    <a:pt x="979" y="2016"/>
                  </a:cubicBezTo>
                  <a:cubicBezTo>
                    <a:pt x="1025" y="2016"/>
                    <a:pt x="1070" y="2013"/>
                    <a:pt x="1115" y="2005"/>
                  </a:cubicBezTo>
                  <a:cubicBezTo>
                    <a:pt x="1489" y="1943"/>
                    <a:pt x="1784" y="1597"/>
                    <a:pt x="1773" y="1235"/>
                  </a:cubicBezTo>
                  <a:cubicBezTo>
                    <a:pt x="1767" y="1044"/>
                    <a:pt x="1670" y="852"/>
                    <a:pt x="1512" y="723"/>
                  </a:cubicBezTo>
                  <a:cubicBezTo>
                    <a:pt x="1388" y="623"/>
                    <a:pt x="1240" y="569"/>
                    <a:pt x="1094" y="569"/>
                  </a:cubicBezTo>
                  <a:cubicBezTo>
                    <a:pt x="1061" y="569"/>
                    <a:pt x="1028" y="572"/>
                    <a:pt x="996" y="577"/>
                  </a:cubicBezTo>
                  <a:cubicBezTo>
                    <a:pt x="904" y="594"/>
                    <a:pt x="843" y="681"/>
                    <a:pt x="858" y="774"/>
                  </a:cubicBezTo>
                  <a:cubicBezTo>
                    <a:pt x="874" y="856"/>
                    <a:pt x="945" y="914"/>
                    <a:pt x="1026" y="914"/>
                  </a:cubicBezTo>
                  <a:cubicBezTo>
                    <a:pt x="1036" y="914"/>
                    <a:pt x="1045" y="914"/>
                    <a:pt x="1055" y="912"/>
                  </a:cubicBezTo>
                  <a:cubicBezTo>
                    <a:pt x="1069" y="909"/>
                    <a:pt x="1084" y="908"/>
                    <a:pt x="1098" y="908"/>
                  </a:cubicBezTo>
                  <a:cubicBezTo>
                    <a:pt x="1165" y="908"/>
                    <a:pt x="1236" y="935"/>
                    <a:pt x="1297" y="985"/>
                  </a:cubicBezTo>
                  <a:cubicBezTo>
                    <a:pt x="1379" y="1053"/>
                    <a:pt x="1430" y="1150"/>
                    <a:pt x="1434" y="1245"/>
                  </a:cubicBezTo>
                  <a:cubicBezTo>
                    <a:pt x="1439" y="1441"/>
                    <a:pt x="1267" y="1635"/>
                    <a:pt x="1058" y="1670"/>
                  </a:cubicBezTo>
                  <a:cubicBezTo>
                    <a:pt x="1032" y="1675"/>
                    <a:pt x="1005" y="1677"/>
                    <a:pt x="978" y="1677"/>
                  </a:cubicBezTo>
                  <a:cubicBezTo>
                    <a:pt x="792" y="1677"/>
                    <a:pt x="600" y="1571"/>
                    <a:pt x="489" y="1402"/>
                  </a:cubicBezTo>
                  <a:cubicBezTo>
                    <a:pt x="386" y="1244"/>
                    <a:pt x="352" y="1038"/>
                    <a:pt x="398" y="855"/>
                  </a:cubicBezTo>
                  <a:cubicBezTo>
                    <a:pt x="448" y="671"/>
                    <a:pt x="578" y="510"/>
                    <a:pt x="747" y="424"/>
                  </a:cubicBezTo>
                  <a:cubicBezTo>
                    <a:pt x="865" y="363"/>
                    <a:pt x="995" y="339"/>
                    <a:pt x="1131" y="339"/>
                  </a:cubicBezTo>
                  <a:cubicBezTo>
                    <a:pt x="1369" y="339"/>
                    <a:pt x="1624" y="414"/>
                    <a:pt x="1859" y="495"/>
                  </a:cubicBezTo>
                  <a:cubicBezTo>
                    <a:pt x="2322" y="658"/>
                    <a:pt x="2778" y="852"/>
                    <a:pt x="3218" y="1074"/>
                  </a:cubicBezTo>
                  <a:cubicBezTo>
                    <a:pt x="3242" y="1086"/>
                    <a:pt x="3268" y="1091"/>
                    <a:pt x="3294" y="1091"/>
                  </a:cubicBezTo>
                  <a:cubicBezTo>
                    <a:pt x="3356" y="1091"/>
                    <a:pt x="3415" y="1057"/>
                    <a:pt x="3445" y="998"/>
                  </a:cubicBezTo>
                  <a:cubicBezTo>
                    <a:pt x="3487" y="914"/>
                    <a:pt x="3454" y="812"/>
                    <a:pt x="3371" y="771"/>
                  </a:cubicBezTo>
                  <a:cubicBezTo>
                    <a:pt x="2919" y="542"/>
                    <a:pt x="2447" y="342"/>
                    <a:pt x="1970" y="175"/>
                  </a:cubicBezTo>
                  <a:cubicBezTo>
                    <a:pt x="1705" y="83"/>
                    <a:pt x="1414" y="0"/>
                    <a:pt x="1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3" name="Google Shape;653;p28"/>
          <p:cNvGrpSpPr/>
          <p:nvPr/>
        </p:nvGrpSpPr>
        <p:grpSpPr>
          <a:xfrm>
            <a:off x="1470" y="4773430"/>
            <a:ext cx="9141075" cy="239050"/>
            <a:chOff x="9257" y="120455"/>
            <a:chExt cx="9141075" cy="239050"/>
          </a:xfrm>
        </p:grpSpPr>
        <p:grpSp>
          <p:nvGrpSpPr>
            <p:cNvPr id="654" name="Google Shape;654;p28"/>
            <p:cNvGrpSpPr/>
            <p:nvPr/>
          </p:nvGrpSpPr>
          <p:grpSpPr>
            <a:xfrm>
              <a:off x="4397357" y="120455"/>
              <a:ext cx="358575" cy="239050"/>
              <a:chOff x="4392754" y="151350"/>
              <a:chExt cx="358575" cy="239050"/>
            </a:xfrm>
          </p:grpSpPr>
          <p:sp>
            <p:nvSpPr>
              <p:cNvPr id="655" name="Google Shape;655;p28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28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657" name="Google Shape;657;p28"/>
            <p:cNvCxnSpPr>
              <a:endCxn id="655" idx="1"/>
            </p:cNvCxnSpPr>
            <p:nvPr/>
          </p:nvCxnSpPr>
          <p:spPr>
            <a:xfrm>
              <a:off x="9257" y="239980"/>
              <a:ext cx="4388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28"/>
            <p:cNvCxnSpPr>
              <a:stCxn id="655" idx="3"/>
            </p:cNvCxnSpPr>
            <p:nvPr/>
          </p:nvCxnSpPr>
          <p:spPr>
            <a:xfrm>
              <a:off x="4755932" y="239980"/>
              <a:ext cx="4394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29"/>
          <p:cNvSpPr txBox="1"/>
          <p:nvPr>
            <p:ph idx="1" type="subTitle"/>
          </p:nvPr>
        </p:nvSpPr>
        <p:spPr>
          <a:xfrm>
            <a:off x="1181425" y="1973125"/>
            <a:ext cx="2907600" cy="6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62" name="Google Shape;662;p29"/>
          <p:cNvSpPr txBox="1"/>
          <p:nvPr>
            <p:ph idx="2" type="subTitle"/>
          </p:nvPr>
        </p:nvSpPr>
        <p:spPr>
          <a:xfrm>
            <a:off x="4836300" y="1973125"/>
            <a:ext cx="2907600" cy="6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63" name="Google Shape;663;p29"/>
          <p:cNvSpPr txBox="1"/>
          <p:nvPr>
            <p:ph idx="3" type="subTitle"/>
          </p:nvPr>
        </p:nvSpPr>
        <p:spPr>
          <a:xfrm>
            <a:off x="1181425" y="2587150"/>
            <a:ext cx="2907600" cy="18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29"/>
          <p:cNvSpPr txBox="1"/>
          <p:nvPr>
            <p:ph idx="4" type="subTitle"/>
          </p:nvPr>
        </p:nvSpPr>
        <p:spPr>
          <a:xfrm>
            <a:off x="4836300" y="2587150"/>
            <a:ext cx="2907600" cy="18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5" name="Google Shape;665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666" name="Google Shape;666;p29"/>
          <p:cNvGrpSpPr/>
          <p:nvPr/>
        </p:nvGrpSpPr>
        <p:grpSpPr>
          <a:xfrm rot="-5400000">
            <a:off x="4502700" y="-4334875"/>
            <a:ext cx="144900" cy="9150300"/>
            <a:chOff x="4499525" y="9325"/>
            <a:chExt cx="144900" cy="9150300"/>
          </a:xfrm>
        </p:grpSpPr>
        <p:cxnSp>
          <p:nvCxnSpPr>
            <p:cNvPr id="667" name="Google Shape;667;p29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68" name="Google Shape;668;p29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9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0" name="Google Shape;670;p29"/>
          <p:cNvGrpSpPr/>
          <p:nvPr/>
        </p:nvGrpSpPr>
        <p:grpSpPr>
          <a:xfrm rot="-5400000">
            <a:off x="4502700" y="314975"/>
            <a:ext cx="144900" cy="9150300"/>
            <a:chOff x="4499525" y="9325"/>
            <a:chExt cx="144900" cy="9150300"/>
          </a:xfrm>
        </p:grpSpPr>
        <p:cxnSp>
          <p:nvCxnSpPr>
            <p:cNvPr id="671" name="Google Shape;671;p29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72" name="Google Shape;672;p29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9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4" name="Google Shape;674;p29"/>
          <p:cNvGrpSpPr/>
          <p:nvPr/>
        </p:nvGrpSpPr>
        <p:grpSpPr>
          <a:xfrm rot="-5400000">
            <a:off x="-357064" y="2377276"/>
            <a:ext cx="1765166" cy="388948"/>
            <a:chOff x="6577686" y="3092426"/>
            <a:chExt cx="1765166" cy="388948"/>
          </a:xfrm>
        </p:grpSpPr>
        <p:sp>
          <p:nvSpPr>
            <p:cNvPr id="675" name="Google Shape;675;p29"/>
            <p:cNvSpPr/>
            <p:nvPr/>
          </p:nvSpPr>
          <p:spPr>
            <a:xfrm>
              <a:off x="7457416" y="3138345"/>
              <a:ext cx="432134" cy="335642"/>
            </a:xfrm>
            <a:custGeom>
              <a:rect b="b" l="l" r="r" t="t"/>
              <a:pathLst>
                <a:path extrusionOk="0" h="5409" w="6964">
                  <a:moveTo>
                    <a:pt x="3752" y="1"/>
                  </a:moveTo>
                  <a:cubicBezTo>
                    <a:pt x="3607" y="1"/>
                    <a:pt x="3455" y="7"/>
                    <a:pt x="3296" y="18"/>
                  </a:cubicBezTo>
                  <a:cubicBezTo>
                    <a:pt x="2855" y="48"/>
                    <a:pt x="2205" y="126"/>
                    <a:pt x="1653" y="445"/>
                  </a:cubicBezTo>
                  <a:cubicBezTo>
                    <a:pt x="1238" y="682"/>
                    <a:pt x="871" y="1057"/>
                    <a:pt x="593" y="1524"/>
                  </a:cubicBezTo>
                  <a:cubicBezTo>
                    <a:pt x="564" y="1567"/>
                    <a:pt x="538" y="1613"/>
                    <a:pt x="510" y="1663"/>
                  </a:cubicBezTo>
                  <a:cubicBezTo>
                    <a:pt x="311" y="2028"/>
                    <a:pt x="153" y="2450"/>
                    <a:pt x="24" y="2953"/>
                  </a:cubicBezTo>
                  <a:cubicBezTo>
                    <a:pt x="0" y="3043"/>
                    <a:pt x="56" y="3134"/>
                    <a:pt x="146" y="3158"/>
                  </a:cubicBezTo>
                  <a:cubicBezTo>
                    <a:pt x="161" y="3162"/>
                    <a:pt x="175" y="3164"/>
                    <a:pt x="189" y="3164"/>
                  </a:cubicBezTo>
                  <a:cubicBezTo>
                    <a:pt x="265" y="3164"/>
                    <a:pt x="333" y="3112"/>
                    <a:pt x="352" y="3036"/>
                  </a:cubicBezTo>
                  <a:cubicBezTo>
                    <a:pt x="474" y="2562"/>
                    <a:pt x="623" y="2166"/>
                    <a:pt x="807" y="1826"/>
                  </a:cubicBezTo>
                  <a:cubicBezTo>
                    <a:pt x="830" y="1785"/>
                    <a:pt x="852" y="1745"/>
                    <a:pt x="881" y="1702"/>
                  </a:cubicBezTo>
                  <a:cubicBezTo>
                    <a:pt x="1132" y="1281"/>
                    <a:pt x="1456" y="948"/>
                    <a:pt x="1821" y="739"/>
                  </a:cubicBezTo>
                  <a:cubicBezTo>
                    <a:pt x="2314" y="455"/>
                    <a:pt x="2913" y="384"/>
                    <a:pt x="3319" y="356"/>
                  </a:cubicBezTo>
                  <a:cubicBezTo>
                    <a:pt x="3469" y="345"/>
                    <a:pt x="3612" y="340"/>
                    <a:pt x="3748" y="340"/>
                  </a:cubicBezTo>
                  <a:cubicBezTo>
                    <a:pt x="4257" y="340"/>
                    <a:pt x="4671" y="413"/>
                    <a:pt x="5033" y="564"/>
                  </a:cubicBezTo>
                  <a:cubicBezTo>
                    <a:pt x="5599" y="801"/>
                    <a:pt x="6065" y="1264"/>
                    <a:pt x="6310" y="1827"/>
                  </a:cubicBezTo>
                  <a:cubicBezTo>
                    <a:pt x="6323" y="1864"/>
                    <a:pt x="6338" y="1900"/>
                    <a:pt x="6352" y="1938"/>
                  </a:cubicBezTo>
                  <a:lnTo>
                    <a:pt x="6369" y="1977"/>
                  </a:lnTo>
                  <a:cubicBezTo>
                    <a:pt x="6383" y="2017"/>
                    <a:pt x="6395" y="2058"/>
                    <a:pt x="6408" y="2097"/>
                  </a:cubicBezTo>
                  <a:cubicBezTo>
                    <a:pt x="6610" y="2783"/>
                    <a:pt x="6489" y="3544"/>
                    <a:pt x="6086" y="4132"/>
                  </a:cubicBezTo>
                  <a:cubicBezTo>
                    <a:pt x="5723" y="4662"/>
                    <a:pt x="5153" y="5010"/>
                    <a:pt x="4561" y="5062"/>
                  </a:cubicBezTo>
                  <a:cubicBezTo>
                    <a:pt x="4512" y="5067"/>
                    <a:pt x="4462" y="5069"/>
                    <a:pt x="4412" y="5069"/>
                  </a:cubicBezTo>
                  <a:cubicBezTo>
                    <a:pt x="4145" y="5069"/>
                    <a:pt x="3874" y="5007"/>
                    <a:pt x="3634" y="4889"/>
                  </a:cubicBezTo>
                  <a:cubicBezTo>
                    <a:pt x="3368" y="4760"/>
                    <a:pt x="3149" y="4567"/>
                    <a:pt x="3000" y="4335"/>
                  </a:cubicBezTo>
                  <a:cubicBezTo>
                    <a:pt x="2663" y="3810"/>
                    <a:pt x="2700" y="3076"/>
                    <a:pt x="3089" y="2588"/>
                  </a:cubicBezTo>
                  <a:cubicBezTo>
                    <a:pt x="3170" y="2484"/>
                    <a:pt x="3266" y="2390"/>
                    <a:pt x="3369" y="2291"/>
                  </a:cubicBezTo>
                  <a:cubicBezTo>
                    <a:pt x="3427" y="2235"/>
                    <a:pt x="3485" y="2180"/>
                    <a:pt x="3540" y="2121"/>
                  </a:cubicBezTo>
                  <a:cubicBezTo>
                    <a:pt x="3589" y="2070"/>
                    <a:pt x="3637" y="2016"/>
                    <a:pt x="3683" y="1957"/>
                  </a:cubicBezTo>
                  <a:cubicBezTo>
                    <a:pt x="3808" y="1799"/>
                    <a:pt x="3888" y="1644"/>
                    <a:pt x="3927" y="1481"/>
                  </a:cubicBezTo>
                  <a:cubicBezTo>
                    <a:pt x="4000" y="1183"/>
                    <a:pt x="3904" y="870"/>
                    <a:pt x="3690" y="703"/>
                  </a:cubicBezTo>
                  <a:cubicBezTo>
                    <a:pt x="3591" y="625"/>
                    <a:pt x="3464" y="583"/>
                    <a:pt x="3334" y="583"/>
                  </a:cubicBezTo>
                  <a:cubicBezTo>
                    <a:pt x="3290" y="583"/>
                    <a:pt x="3246" y="588"/>
                    <a:pt x="3203" y="597"/>
                  </a:cubicBezTo>
                  <a:cubicBezTo>
                    <a:pt x="3050" y="631"/>
                    <a:pt x="2925" y="724"/>
                    <a:pt x="2861" y="852"/>
                  </a:cubicBezTo>
                  <a:cubicBezTo>
                    <a:pt x="2778" y="1009"/>
                    <a:pt x="2809" y="1216"/>
                    <a:pt x="2936" y="1364"/>
                  </a:cubicBezTo>
                  <a:cubicBezTo>
                    <a:pt x="3024" y="1467"/>
                    <a:pt x="3141" y="1523"/>
                    <a:pt x="3261" y="1523"/>
                  </a:cubicBezTo>
                  <a:cubicBezTo>
                    <a:pt x="3301" y="1523"/>
                    <a:pt x="3341" y="1517"/>
                    <a:pt x="3380" y="1504"/>
                  </a:cubicBezTo>
                  <a:cubicBezTo>
                    <a:pt x="3470" y="1474"/>
                    <a:pt x="3517" y="1378"/>
                    <a:pt x="3488" y="1289"/>
                  </a:cubicBezTo>
                  <a:cubicBezTo>
                    <a:pt x="3464" y="1219"/>
                    <a:pt x="3398" y="1173"/>
                    <a:pt x="3327" y="1173"/>
                  </a:cubicBezTo>
                  <a:cubicBezTo>
                    <a:pt x="3309" y="1173"/>
                    <a:pt x="3291" y="1176"/>
                    <a:pt x="3273" y="1182"/>
                  </a:cubicBezTo>
                  <a:cubicBezTo>
                    <a:pt x="3268" y="1184"/>
                    <a:pt x="3264" y="1184"/>
                    <a:pt x="3259" y="1184"/>
                  </a:cubicBezTo>
                  <a:cubicBezTo>
                    <a:pt x="3229" y="1184"/>
                    <a:pt x="3200" y="1151"/>
                    <a:pt x="3194" y="1144"/>
                  </a:cubicBezTo>
                  <a:cubicBezTo>
                    <a:pt x="3157" y="1102"/>
                    <a:pt x="3143" y="1043"/>
                    <a:pt x="3161" y="1007"/>
                  </a:cubicBezTo>
                  <a:cubicBezTo>
                    <a:pt x="3188" y="955"/>
                    <a:pt x="3245" y="935"/>
                    <a:pt x="3276" y="929"/>
                  </a:cubicBezTo>
                  <a:cubicBezTo>
                    <a:pt x="3295" y="925"/>
                    <a:pt x="3314" y="923"/>
                    <a:pt x="3333" y="923"/>
                  </a:cubicBezTo>
                  <a:cubicBezTo>
                    <a:pt x="3389" y="923"/>
                    <a:pt x="3443" y="939"/>
                    <a:pt x="3482" y="970"/>
                  </a:cubicBezTo>
                  <a:cubicBezTo>
                    <a:pt x="3591" y="1055"/>
                    <a:pt x="3639" y="1234"/>
                    <a:pt x="3599" y="1401"/>
                  </a:cubicBezTo>
                  <a:cubicBezTo>
                    <a:pt x="3570" y="1515"/>
                    <a:pt x="3510" y="1628"/>
                    <a:pt x="3417" y="1749"/>
                  </a:cubicBezTo>
                  <a:cubicBezTo>
                    <a:pt x="3378" y="1798"/>
                    <a:pt x="3339" y="1843"/>
                    <a:pt x="3296" y="1887"/>
                  </a:cubicBezTo>
                  <a:cubicBezTo>
                    <a:pt x="3243" y="1942"/>
                    <a:pt x="3188" y="1995"/>
                    <a:pt x="3133" y="2049"/>
                  </a:cubicBezTo>
                  <a:cubicBezTo>
                    <a:pt x="3027" y="2151"/>
                    <a:pt x="2918" y="2256"/>
                    <a:pt x="2823" y="2378"/>
                  </a:cubicBezTo>
                  <a:cubicBezTo>
                    <a:pt x="2348" y="2975"/>
                    <a:pt x="2302" y="3875"/>
                    <a:pt x="2714" y="4518"/>
                  </a:cubicBezTo>
                  <a:cubicBezTo>
                    <a:pt x="2897" y="4802"/>
                    <a:pt x="3163" y="5036"/>
                    <a:pt x="3485" y="5193"/>
                  </a:cubicBezTo>
                  <a:cubicBezTo>
                    <a:pt x="3773" y="5334"/>
                    <a:pt x="4098" y="5408"/>
                    <a:pt x="4417" y="5408"/>
                  </a:cubicBezTo>
                  <a:cubicBezTo>
                    <a:pt x="4475" y="5408"/>
                    <a:pt x="4533" y="5405"/>
                    <a:pt x="4592" y="5400"/>
                  </a:cubicBezTo>
                  <a:cubicBezTo>
                    <a:pt x="5283" y="5338"/>
                    <a:pt x="5947" y="4936"/>
                    <a:pt x="6366" y="4323"/>
                  </a:cubicBezTo>
                  <a:cubicBezTo>
                    <a:pt x="6827" y="3652"/>
                    <a:pt x="6964" y="2784"/>
                    <a:pt x="6732" y="2000"/>
                  </a:cubicBezTo>
                  <a:cubicBezTo>
                    <a:pt x="6719" y="1954"/>
                    <a:pt x="6704" y="1906"/>
                    <a:pt x="6682" y="1847"/>
                  </a:cubicBezTo>
                  <a:lnTo>
                    <a:pt x="6668" y="1810"/>
                  </a:lnTo>
                  <a:cubicBezTo>
                    <a:pt x="6654" y="1777"/>
                    <a:pt x="6641" y="1745"/>
                    <a:pt x="6625" y="1702"/>
                  </a:cubicBezTo>
                  <a:cubicBezTo>
                    <a:pt x="6342" y="1051"/>
                    <a:pt x="5810" y="522"/>
                    <a:pt x="5164" y="252"/>
                  </a:cubicBezTo>
                  <a:cubicBezTo>
                    <a:pt x="4762" y="83"/>
                    <a:pt x="4306" y="1"/>
                    <a:pt x="3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7463001" y="3339956"/>
              <a:ext cx="226926" cy="121747"/>
            </a:xfrm>
            <a:custGeom>
              <a:rect b="b" l="l" r="r" t="t"/>
              <a:pathLst>
                <a:path extrusionOk="0" h="1962" w="3657">
                  <a:moveTo>
                    <a:pt x="1048" y="0"/>
                  </a:moveTo>
                  <a:cubicBezTo>
                    <a:pt x="954" y="0"/>
                    <a:pt x="862" y="12"/>
                    <a:pt x="774" y="37"/>
                  </a:cubicBezTo>
                  <a:cubicBezTo>
                    <a:pt x="483" y="117"/>
                    <a:pt x="231" y="341"/>
                    <a:pt x="117" y="620"/>
                  </a:cubicBezTo>
                  <a:cubicBezTo>
                    <a:pt x="1" y="904"/>
                    <a:pt x="22" y="1231"/>
                    <a:pt x="174" y="1495"/>
                  </a:cubicBezTo>
                  <a:cubicBezTo>
                    <a:pt x="298" y="1715"/>
                    <a:pt x="510" y="1876"/>
                    <a:pt x="739" y="1925"/>
                  </a:cubicBezTo>
                  <a:cubicBezTo>
                    <a:pt x="793" y="1938"/>
                    <a:pt x="848" y="1944"/>
                    <a:pt x="903" y="1944"/>
                  </a:cubicBezTo>
                  <a:cubicBezTo>
                    <a:pt x="1110" y="1944"/>
                    <a:pt x="1311" y="1858"/>
                    <a:pt x="1444" y="1705"/>
                  </a:cubicBezTo>
                  <a:cubicBezTo>
                    <a:pt x="1626" y="1495"/>
                    <a:pt x="1647" y="1169"/>
                    <a:pt x="1495" y="949"/>
                  </a:cubicBezTo>
                  <a:cubicBezTo>
                    <a:pt x="1388" y="796"/>
                    <a:pt x="1206" y="712"/>
                    <a:pt x="1027" y="712"/>
                  </a:cubicBezTo>
                  <a:cubicBezTo>
                    <a:pt x="925" y="712"/>
                    <a:pt x="824" y="740"/>
                    <a:pt x="739" y="797"/>
                  </a:cubicBezTo>
                  <a:cubicBezTo>
                    <a:pt x="661" y="849"/>
                    <a:pt x="640" y="955"/>
                    <a:pt x="694" y="1033"/>
                  </a:cubicBezTo>
                  <a:cubicBezTo>
                    <a:pt x="726" y="1081"/>
                    <a:pt x="779" y="1107"/>
                    <a:pt x="834" y="1107"/>
                  </a:cubicBezTo>
                  <a:cubicBezTo>
                    <a:pt x="866" y="1107"/>
                    <a:pt x="899" y="1098"/>
                    <a:pt x="929" y="1078"/>
                  </a:cubicBezTo>
                  <a:cubicBezTo>
                    <a:pt x="957" y="1059"/>
                    <a:pt x="992" y="1050"/>
                    <a:pt x="1028" y="1050"/>
                  </a:cubicBezTo>
                  <a:cubicBezTo>
                    <a:pt x="1099" y="1050"/>
                    <a:pt x="1175" y="1084"/>
                    <a:pt x="1216" y="1142"/>
                  </a:cubicBezTo>
                  <a:cubicBezTo>
                    <a:pt x="1282" y="1238"/>
                    <a:pt x="1270" y="1388"/>
                    <a:pt x="1187" y="1483"/>
                  </a:cubicBezTo>
                  <a:cubicBezTo>
                    <a:pt x="1121" y="1561"/>
                    <a:pt x="1014" y="1604"/>
                    <a:pt x="903" y="1604"/>
                  </a:cubicBezTo>
                  <a:cubicBezTo>
                    <a:pt x="873" y="1604"/>
                    <a:pt x="842" y="1601"/>
                    <a:pt x="812" y="1594"/>
                  </a:cubicBezTo>
                  <a:cubicBezTo>
                    <a:pt x="674" y="1565"/>
                    <a:pt x="547" y="1465"/>
                    <a:pt x="467" y="1327"/>
                  </a:cubicBezTo>
                  <a:cubicBezTo>
                    <a:pt x="369" y="1155"/>
                    <a:pt x="354" y="933"/>
                    <a:pt x="430" y="749"/>
                  </a:cubicBezTo>
                  <a:cubicBezTo>
                    <a:pt x="506" y="564"/>
                    <a:pt x="672" y="417"/>
                    <a:pt x="863" y="364"/>
                  </a:cubicBezTo>
                  <a:cubicBezTo>
                    <a:pt x="926" y="346"/>
                    <a:pt x="989" y="338"/>
                    <a:pt x="1051" y="338"/>
                  </a:cubicBezTo>
                  <a:cubicBezTo>
                    <a:pt x="1415" y="338"/>
                    <a:pt x="1748" y="606"/>
                    <a:pt x="1888" y="736"/>
                  </a:cubicBezTo>
                  <a:cubicBezTo>
                    <a:pt x="2012" y="852"/>
                    <a:pt x="2124" y="977"/>
                    <a:pt x="2244" y="1110"/>
                  </a:cubicBezTo>
                  <a:cubicBezTo>
                    <a:pt x="2420" y="1307"/>
                    <a:pt x="2602" y="1509"/>
                    <a:pt x="2824" y="1676"/>
                  </a:cubicBezTo>
                  <a:cubicBezTo>
                    <a:pt x="3003" y="1809"/>
                    <a:pt x="3211" y="1907"/>
                    <a:pt x="3412" y="1952"/>
                  </a:cubicBezTo>
                  <a:cubicBezTo>
                    <a:pt x="3431" y="1958"/>
                    <a:pt x="3450" y="1961"/>
                    <a:pt x="3468" y="1961"/>
                  </a:cubicBezTo>
                  <a:cubicBezTo>
                    <a:pt x="3509" y="1961"/>
                    <a:pt x="3548" y="1947"/>
                    <a:pt x="3581" y="1918"/>
                  </a:cubicBezTo>
                  <a:cubicBezTo>
                    <a:pt x="3651" y="1856"/>
                    <a:pt x="3657" y="1748"/>
                    <a:pt x="3594" y="1678"/>
                  </a:cubicBezTo>
                  <a:cubicBezTo>
                    <a:pt x="3570" y="1651"/>
                    <a:pt x="3538" y="1631"/>
                    <a:pt x="3502" y="1625"/>
                  </a:cubicBezTo>
                  <a:cubicBezTo>
                    <a:pt x="3342" y="1592"/>
                    <a:pt x="3173" y="1513"/>
                    <a:pt x="3026" y="1403"/>
                  </a:cubicBezTo>
                  <a:cubicBezTo>
                    <a:pt x="2833" y="1259"/>
                    <a:pt x="2669" y="1077"/>
                    <a:pt x="2496" y="883"/>
                  </a:cubicBezTo>
                  <a:cubicBezTo>
                    <a:pt x="2377" y="751"/>
                    <a:pt x="2253" y="613"/>
                    <a:pt x="2119" y="488"/>
                  </a:cubicBezTo>
                  <a:cubicBezTo>
                    <a:pt x="1776" y="170"/>
                    <a:pt x="1399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7651146" y="3240547"/>
              <a:ext cx="152153" cy="162267"/>
            </a:xfrm>
            <a:custGeom>
              <a:rect b="b" l="l" r="r" t="t"/>
              <a:pathLst>
                <a:path extrusionOk="0" h="2615" w="2452">
                  <a:moveTo>
                    <a:pt x="782" y="0"/>
                  </a:moveTo>
                  <a:cubicBezTo>
                    <a:pt x="652" y="0"/>
                    <a:pt x="522" y="14"/>
                    <a:pt x="394" y="40"/>
                  </a:cubicBezTo>
                  <a:cubicBezTo>
                    <a:pt x="302" y="59"/>
                    <a:pt x="244" y="149"/>
                    <a:pt x="262" y="241"/>
                  </a:cubicBezTo>
                  <a:cubicBezTo>
                    <a:pt x="278" y="320"/>
                    <a:pt x="349" y="376"/>
                    <a:pt x="427" y="376"/>
                  </a:cubicBezTo>
                  <a:cubicBezTo>
                    <a:pt x="439" y="376"/>
                    <a:pt x="451" y="375"/>
                    <a:pt x="463" y="372"/>
                  </a:cubicBezTo>
                  <a:cubicBezTo>
                    <a:pt x="568" y="351"/>
                    <a:pt x="675" y="340"/>
                    <a:pt x="782" y="340"/>
                  </a:cubicBezTo>
                  <a:cubicBezTo>
                    <a:pt x="860" y="340"/>
                    <a:pt x="939" y="345"/>
                    <a:pt x="1018" y="357"/>
                  </a:cubicBezTo>
                  <a:cubicBezTo>
                    <a:pt x="1327" y="400"/>
                    <a:pt x="1595" y="534"/>
                    <a:pt x="1772" y="733"/>
                  </a:cubicBezTo>
                  <a:cubicBezTo>
                    <a:pt x="2033" y="1024"/>
                    <a:pt x="2088" y="1478"/>
                    <a:pt x="1902" y="1814"/>
                  </a:cubicBezTo>
                  <a:cubicBezTo>
                    <a:pt x="1750" y="2094"/>
                    <a:pt x="1427" y="2274"/>
                    <a:pt x="1111" y="2274"/>
                  </a:cubicBezTo>
                  <a:cubicBezTo>
                    <a:pt x="1049" y="2274"/>
                    <a:pt x="987" y="2267"/>
                    <a:pt x="926" y="2253"/>
                  </a:cubicBezTo>
                  <a:cubicBezTo>
                    <a:pt x="710" y="2201"/>
                    <a:pt x="532" y="2062"/>
                    <a:pt x="449" y="1881"/>
                  </a:cubicBezTo>
                  <a:cubicBezTo>
                    <a:pt x="367" y="1700"/>
                    <a:pt x="400" y="1474"/>
                    <a:pt x="526" y="1344"/>
                  </a:cubicBezTo>
                  <a:cubicBezTo>
                    <a:pt x="596" y="1272"/>
                    <a:pt x="700" y="1234"/>
                    <a:pt x="799" y="1234"/>
                  </a:cubicBezTo>
                  <a:cubicBezTo>
                    <a:pt x="875" y="1234"/>
                    <a:pt x="949" y="1256"/>
                    <a:pt x="1003" y="1302"/>
                  </a:cubicBezTo>
                  <a:cubicBezTo>
                    <a:pt x="1063" y="1352"/>
                    <a:pt x="1099" y="1440"/>
                    <a:pt x="1098" y="1530"/>
                  </a:cubicBezTo>
                  <a:cubicBezTo>
                    <a:pt x="1097" y="1611"/>
                    <a:pt x="1066" y="1680"/>
                    <a:pt x="1014" y="1720"/>
                  </a:cubicBezTo>
                  <a:cubicBezTo>
                    <a:pt x="941" y="1779"/>
                    <a:pt x="929" y="1885"/>
                    <a:pt x="986" y="1959"/>
                  </a:cubicBezTo>
                  <a:cubicBezTo>
                    <a:pt x="1019" y="2001"/>
                    <a:pt x="1069" y="2023"/>
                    <a:pt x="1119" y="2023"/>
                  </a:cubicBezTo>
                  <a:cubicBezTo>
                    <a:pt x="1156" y="2023"/>
                    <a:pt x="1193" y="2011"/>
                    <a:pt x="1225" y="1987"/>
                  </a:cubicBezTo>
                  <a:cubicBezTo>
                    <a:pt x="1357" y="1883"/>
                    <a:pt x="1435" y="1718"/>
                    <a:pt x="1437" y="1535"/>
                  </a:cubicBezTo>
                  <a:cubicBezTo>
                    <a:pt x="1440" y="1343"/>
                    <a:pt x="1359" y="1159"/>
                    <a:pt x="1220" y="1042"/>
                  </a:cubicBezTo>
                  <a:cubicBezTo>
                    <a:pt x="1103" y="944"/>
                    <a:pt x="952" y="896"/>
                    <a:pt x="798" y="896"/>
                  </a:cubicBezTo>
                  <a:cubicBezTo>
                    <a:pt x="611" y="896"/>
                    <a:pt x="419" y="968"/>
                    <a:pt x="283" y="1108"/>
                  </a:cubicBezTo>
                  <a:cubicBezTo>
                    <a:pt x="61" y="1337"/>
                    <a:pt x="1" y="1714"/>
                    <a:pt x="141" y="2021"/>
                  </a:cubicBezTo>
                  <a:cubicBezTo>
                    <a:pt x="266" y="2297"/>
                    <a:pt x="530" y="2506"/>
                    <a:pt x="846" y="2583"/>
                  </a:cubicBezTo>
                  <a:cubicBezTo>
                    <a:pt x="934" y="2604"/>
                    <a:pt x="1023" y="2614"/>
                    <a:pt x="1113" y="2614"/>
                  </a:cubicBezTo>
                  <a:lnTo>
                    <a:pt x="1113" y="2613"/>
                  </a:lnTo>
                  <a:cubicBezTo>
                    <a:pt x="1549" y="2613"/>
                    <a:pt x="1986" y="2368"/>
                    <a:pt x="2199" y="1978"/>
                  </a:cubicBezTo>
                  <a:cubicBezTo>
                    <a:pt x="2452" y="1520"/>
                    <a:pt x="2378" y="902"/>
                    <a:pt x="2025" y="507"/>
                  </a:cubicBezTo>
                  <a:cubicBezTo>
                    <a:pt x="1795" y="249"/>
                    <a:pt x="1454" y="76"/>
                    <a:pt x="1066" y="22"/>
                  </a:cubicBezTo>
                  <a:cubicBezTo>
                    <a:pt x="972" y="8"/>
                    <a:pt x="877" y="0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9"/>
            <p:cNvSpPr/>
            <p:nvPr/>
          </p:nvSpPr>
          <p:spPr>
            <a:xfrm>
              <a:off x="7455989" y="3092426"/>
              <a:ext cx="87122" cy="264157"/>
            </a:xfrm>
            <a:custGeom>
              <a:rect b="b" l="l" r="r" t="t"/>
              <a:pathLst>
                <a:path extrusionOk="0" h="4257" w="1404">
                  <a:moveTo>
                    <a:pt x="653" y="0"/>
                  </a:moveTo>
                  <a:cubicBezTo>
                    <a:pt x="497" y="0"/>
                    <a:pt x="341" y="66"/>
                    <a:pt x="225" y="181"/>
                  </a:cubicBezTo>
                  <a:cubicBezTo>
                    <a:pt x="105" y="300"/>
                    <a:pt x="45" y="456"/>
                    <a:pt x="62" y="610"/>
                  </a:cubicBezTo>
                  <a:cubicBezTo>
                    <a:pt x="81" y="795"/>
                    <a:pt x="228" y="958"/>
                    <a:pt x="426" y="1015"/>
                  </a:cubicBezTo>
                  <a:cubicBezTo>
                    <a:pt x="474" y="1029"/>
                    <a:pt x="522" y="1036"/>
                    <a:pt x="568" y="1036"/>
                  </a:cubicBezTo>
                  <a:cubicBezTo>
                    <a:pt x="699" y="1036"/>
                    <a:pt x="818" y="982"/>
                    <a:pt x="897" y="883"/>
                  </a:cubicBezTo>
                  <a:cubicBezTo>
                    <a:pt x="956" y="811"/>
                    <a:pt x="943" y="704"/>
                    <a:pt x="870" y="646"/>
                  </a:cubicBezTo>
                  <a:cubicBezTo>
                    <a:pt x="839" y="621"/>
                    <a:pt x="802" y="608"/>
                    <a:pt x="765" y="608"/>
                  </a:cubicBezTo>
                  <a:cubicBezTo>
                    <a:pt x="715" y="608"/>
                    <a:pt x="666" y="630"/>
                    <a:pt x="632" y="673"/>
                  </a:cubicBezTo>
                  <a:cubicBezTo>
                    <a:pt x="617" y="692"/>
                    <a:pt x="593" y="698"/>
                    <a:pt x="571" y="698"/>
                  </a:cubicBezTo>
                  <a:cubicBezTo>
                    <a:pt x="550" y="698"/>
                    <a:pt x="530" y="693"/>
                    <a:pt x="521" y="690"/>
                  </a:cubicBezTo>
                  <a:cubicBezTo>
                    <a:pt x="464" y="673"/>
                    <a:pt x="404" y="628"/>
                    <a:pt x="399" y="574"/>
                  </a:cubicBezTo>
                  <a:cubicBezTo>
                    <a:pt x="392" y="505"/>
                    <a:pt x="436" y="449"/>
                    <a:pt x="463" y="422"/>
                  </a:cubicBezTo>
                  <a:cubicBezTo>
                    <a:pt x="516" y="370"/>
                    <a:pt x="591" y="340"/>
                    <a:pt x="657" y="340"/>
                  </a:cubicBezTo>
                  <a:cubicBezTo>
                    <a:pt x="665" y="340"/>
                    <a:pt x="673" y="340"/>
                    <a:pt x="680" y="341"/>
                  </a:cubicBezTo>
                  <a:cubicBezTo>
                    <a:pt x="854" y="361"/>
                    <a:pt x="981" y="531"/>
                    <a:pt x="1017" y="687"/>
                  </a:cubicBezTo>
                  <a:cubicBezTo>
                    <a:pt x="1065" y="899"/>
                    <a:pt x="992" y="1126"/>
                    <a:pt x="922" y="1279"/>
                  </a:cubicBezTo>
                  <a:cubicBezTo>
                    <a:pt x="860" y="1414"/>
                    <a:pt x="781" y="1541"/>
                    <a:pt x="697" y="1675"/>
                  </a:cubicBezTo>
                  <a:cubicBezTo>
                    <a:pt x="653" y="1747"/>
                    <a:pt x="608" y="1818"/>
                    <a:pt x="566" y="1890"/>
                  </a:cubicBezTo>
                  <a:cubicBezTo>
                    <a:pt x="184" y="2551"/>
                    <a:pt x="1" y="3335"/>
                    <a:pt x="48" y="4097"/>
                  </a:cubicBezTo>
                  <a:cubicBezTo>
                    <a:pt x="54" y="4188"/>
                    <a:pt x="128" y="4256"/>
                    <a:pt x="218" y="4256"/>
                  </a:cubicBezTo>
                  <a:lnTo>
                    <a:pt x="228" y="4256"/>
                  </a:lnTo>
                  <a:cubicBezTo>
                    <a:pt x="322" y="4250"/>
                    <a:pt x="392" y="4169"/>
                    <a:pt x="386" y="4076"/>
                  </a:cubicBezTo>
                  <a:cubicBezTo>
                    <a:pt x="343" y="3380"/>
                    <a:pt x="510" y="2664"/>
                    <a:pt x="860" y="2060"/>
                  </a:cubicBezTo>
                  <a:cubicBezTo>
                    <a:pt x="899" y="1991"/>
                    <a:pt x="942" y="1922"/>
                    <a:pt x="985" y="1854"/>
                  </a:cubicBezTo>
                  <a:cubicBezTo>
                    <a:pt x="1070" y="1717"/>
                    <a:pt x="1158" y="1575"/>
                    <a:pt x="1229" y="1421"/>
                  </a:cubicBezTo>
                  <a:cubicBezTo>
                    <a:pt x="1364" y="1128"/>
                    <a:pt x="1403" y="856"/>
                    <a:pt x="1347" y="611"/>
                  </a:cubicBezTo>
                  <a:cubicBezTo>
                    <a:pt x="1273" y="288"/>
                    <a:pt x="1014" y="39"/>
                    <a:pt x="719" y="4"/>
                  </a:cubicBezTo>
                  <a:cubicBezTo>
                    <a:pt x="698" y="1"/>
                    <a:pt x="675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9"/>
            <p:cNvSpPr/>
            <p:nvPr/>
          </p:nvSpPr>
          <p:spPr>
            <a:xfrm>
              <a:off x="7491235" y="3210141"/>
              <a:ext cx="114797" cy="56095"/>
            </a:xfrm>
            <a:custGeom>
              <a:rect b="b" l="l" r="r" t="t"/>
              <a:pathLst>
                <a:path extrusionOk="0" h="904" w="1850">
                  <a:moveTo>
                    <a:pt x="999" y="0"/>
                  </a:moveTo>
                  <a:cubicBezTo>
                    <a:pt x="666" y="0"/>
                    <a:pt x="339" y="117"/>
                    <a:pt x="83" y="328"/>
                  </a:cubicBezTo>
                  <a:cubicBezTo>
                    <a:pt x="10" y="386"/>
                    <a:pt x="0" y="494"/>
                    <a:pt x="59" y="566"/>
                  </a:cubicBezTo>
                  <a:cubicBezTo>
                    <a:pt x="92" y="607"/>
                    <a:pt x="141" y="628"/>
                    <a:pt x="189" y="628"/>
                  </a:cubicBezTo>
                  <a:cubicBezTo>
                    <a:pt x="227" y="628"/>
                    <a:pt x="266" y="615"/>
                    <a:pt x="297" y="589"/>
                  </a:cubicBezTo>
                  <a:cubicBezTo>
                    <a:pt x="494" y="428"/>
                    <a:pt x="744" y="339"/>
                    <a:pt x="1000" y="339"/>
                  </a:cubicBezTo>
                  <a:cubicBezTo>
                    <a:pt x="1037" y="339"/>
                    <a:pt x="1074" y="341"/>
                    <a:pt x="1111" y="345"/>
                  </a:cubicBezTo>
                  <a:cubicBezTo>
                    <a:pt x="1202" y="354"/>
                    <a:pt x="1328" y="380"/>
                    <a:pt x="1406" y="456"/>
                  </a:cubicBezTo>
                  <a:cubicBezTo>
                    <a:pt x="1458" y="510"/>
                    <a:pt x="1479" y="597"/>
                    <a:pt x="1449" y="643"/>
                  </a:cubicBezTo>
                  <a:cubicBezTo>
                    <a:pt x="1399" y="722"/>
                    <a:pt x="1422" y="827"/>
                    <a:pt x="1501" y="877"/>
                  </a:cubicBezTo>
                  <a:cubicBezTo>
                    <a:pt x="1529" y="895"/>
                    <a:pt x="1561" y="904"/>
                    <a:pt x="1591" y="904"/>
                  </a:cubicBezTo>
                  <a:cubicBezTo>
                    <a:pt x="1648" y="904"/>
                    <a:pt x="1702" y="877"/>
                    <a:pt x="1735" y="826"/>
                  </a:cubicBezTo>
                  <a:cubicBezTo>
                    <a:pt x="1850" y="645"/>
                    <a:pt x="1812" y="383"/>
                    <a:pt x="1644" y="216"/>
                  </a:cubicBezTo>
                  <a:cubicBezTo>
                    <a:pt x="1523" y="97"/>
                    <a:pt x="1355" y="27"/>
                    <a:pt x="1145" y="8"/>
                  </a:cubicBezTo>
                  <a:cubicBezTo>
                    <a:pt x="1096" y="3"/>
                    <a:pt x="1047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7850338" y="3198475"/>
              <a:ext cx="124415" cy="82158"/>
            </a:xfrm>
            <a:custGeom>
              <a:rect b="b" l="l" r="r" t="t"/>
              <a:pathLst>
                <a:path extrusionOk="0" h="1324" w="2005">
                  <a:moveTo>
                    <a:pt x="1556" y="1"/>
                  </a:moveTo>
                  <a:cubicBezTo>
                    <a:pt x="1496" y="1"/>
                    <a:pt x="1438" y="33"/>
                    <a:pt x="1408" y="88"/>
                  </a:cubicBezTo>
                  <a:cubicBezTo>
                    <a:pt x="1363" y="171"/>
                    <a:pt x="1394" y="274"/>
                    <a:pt x="1475" y="319"/>
                  </a:cubicBezTo>
                  <a:cubicBezTo>
                    <a:pt x="1579" y="375"/>
                    <a:pt x="1629" y="536"/>
                    <a:pt x="1583" y="664"/>
                  </a:cubicBezTo>
                  <a:cubicBezTo>
                    <a:pt x="1536" y="797"/>
                    <a:pt x="1404" y="909"/>
                    <a:pt x="1239" y="955"/>
                  </a:cubicBezTo>
                  <a:cubicBezTo>
                    <a:pt x="1170" y="974"/>
                    <a:pt x="1096" y="984"/>
                    <a:pt x="1015" y="984"/>
                  </a:cubicBezTo>
                  <a:cubicBezTo>
                    <a:pt x="919" y="984"/>
                    <a:pt x="814" y="971"/>
                    <a:pt x="699" y="944"/>
                  </a:cubicBezTo>
                  <a:cubicBezTo>
                    <a:pt x="553" y="910"/>
                    <a:pt x="408" y="858"/>
                    <a:pt x="267" y="789"/>
                  </a:cubicBezTo>
                  <a:cubicBezTo>
                    <a:pt x="243" y="778"/>
                    <a:pt x="218" y="772"/>
                    <a:pt x="193" y="772"/>
                  </a:cubicBezTo>
                  <a:cubicBezTo>
                    <a:pt x="130" y="772"/>
                    <a:pt x="70" y="807"/>
                    <a:pt x="41" y="867"/>
                  </a:cubicBezTo>
                  <a:cubicBezTo>
                    <a:pt x="0" y="952"/>
                    <a:pt x="34" y="1052"/>
                    <a:pt x="119" y="1094"/>
                  </a:cubicBezTo>
                  <a:cubicBezTo>
                    <a:pt x="282" y="1173"/>
                    <a:pt x="451" y="1234"/>
                    <a:pt x="622" y="1274"/>
                  </a:cubicBezTo>
                  <a:cubicBezTo>
                    <a:pt x="763" y="1307"/>
                    <a:pt x="894" y="1324"/>
                    <a:pt x="1016" y="1324"/>
                  </a:cubicBezTo>
                  <a:cubicBezTo>
                    <a:pt x="1128" y="1324"/>
                    <a:pt x="1232" y="1309"/>
                    <a:pt x="1330" y="1282"/>
                  </a:cubicBezTo>
                  <a:cubicBezTo>
                    <a:pt x="1604" y="1205"/>
                    <a:pt x="1818" y="1016"/>
                    <a:pt x="1903" y="778"/>
                  </a:cubicBezTo>
                  <a:cubicBezTo>
                    <a:pt x="2005" y="491"/>
                    <a:pt x="1888" y="158"/>
                    <a:pt x="1638" y="22"/>
                  </a:cubicBezTo>
                  <a:cubicBezTo>
                    <a:pt x="1612" y="8"/>
                    <a:pt x="1584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784611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191" y="1"/>
                  </a:moveTo>
                  <a:cubicBezTo>
                    <a:pt x="171" y="1"/>
                    <a:pt x="150" y="5"/>
                    <a:pt x="130" y="12"/>
                  </a:cubicBezTo>
                  <a:cubicBezTo>
                    <a:pt x="43" y="47"/>
                    <a:pt x="0" y="146"/>
                    <a:pt x="34" y="233"/>
                  </a:cubicBezTo>
                  <a:cubicBezTo>
                    <a:pt x="312" y="940"/>
                    <a:pt x="599" y="1672"/>
                    <a:pt x="1064" y="2308"/>
                  </a:cubicBezTo>
                  <a:cubicBezTo>
                    <a:pt x="1594" y="3034"/>
                    <a:pt x="2284" y="3503"/>
                    <a:pt x="3009" y="3627"/>
                  </a:cubicBezTo>
                  <a:cubicBezTo>
                    <a:pt x="3136" y="3650"/>
                    <a:pt x="3264" y="3661"/>
                    <a:pt x="3389" y="3661"/>
                  </a:cubicBezTo>
                  <a:cubicBezTo>
                    <a:pt x="3608" y="3661"/>
                    <a:pt x="3818" y="3629"/>
                    <a:pt x="4012" y="3563"/>
                  </a:cubicBezTo>
                  <a:cubicBezTo>
                    <a:pt x="4556" y="3381"/>
                    <a:pt x="4990" y="2935"/>
                    <a:pt x="5142" y="2398"/>
                  </a:cubicBezTo>
                  <a:cubicBezTo>
                    <a:pt x="5300" y="1841"/>
                    <a:pt x="5144" y="1223"/>
                    <a:pt x="4744" y="823"/>
                  </a:cubicBezTo>
                  <a:cubicBezTo>
                    <a:pt x="4460" y="539"/>
                    <a:pt x="4058" y="383"/>
                    <a:pt x="3661" y="383"/>
                  </a:cubicBezTo>
                  <a:cubicBezTo>
                    <a:pt x="3488" y="383"/>
                    <a:pt x="3316" y="413"/>
                    <a:pt x="3155" y="475"/>
                  </a:cubicBezTo>
                  <a:cubicBezTo>
                    <a:pt x="2751" y="632"/>
                    <a:pt x="2440" y="975"/>
                    <a:pt x="2345" y="1374"/>
                  </a:cubicBezTo>
                  <a:cubicBezTo>
                    <a:pt x="2242" y="1805"/>
                    <a:pt x="2410" y="2278"/>
                    <a:pt x="2753" y="2526"/>
                  </a:cubicBezTo>
                  <a:cubicBezTo>
                    <a:pt x="2922" y="2648"/>
                    <a:pt x="3126" y="2708"/>
                    <a:pt x="3328" y="2708"/>
                  </a:cubicBezTo>
                  <a:cubicBezTo>
                    <a:pt x="3568" y="2708"/>
                    <a:pt x="3805" y="2623"/>
                    <a:pt x="3977" y="2457"/>
                  </a:cubicBezTo>
                  <a:cubicBezTo>
                    <a:pt x="4202" y="2241"/>
                    <a:pt x="4289" y="1912"/>
                    <a:pt x="4194" y="1640"/>
                  </a:cubicBezTo>
                  <a:cubicBezTo>
                    <a:pt x="4102" y="1376"/>
                    <a:pt x="3839" y="1197"/>
                    <a:pt x="3577" y="1197"/>
                  </a:cubicBezTo>
                  <a:cubicBezTo>
                    <a:pt x="3530" y="1197"/>
                    <a:pt x="3483" y="1203"/>
                    <a:pt x="3437" y="1215"/>
                  </a:cubicBezTo>
                  <a:cubicBezTo>
                    <a:pt x="3272" y="1259"/>
                    <a:pt x="3133" y="1387"/>
                    <a:pt x="3065" y="1557"/>
                  </a:cubicBezTo>
                  <a:cubicBezTo>
                    <a:pt x="3001" y="1717"/>
                    <a:pt x="3012" y="1886"/>
                    <a:pt x="3093" y="2021"/>
                  </a:cubicBezTo>
                  <a:cubicBezTo>
                    <a:pt x="3125" y="2073"/>
                    <a:pt x="3181" y="2102"/>
                    <a:pt x="3238" y="2102"/>
                  </a:cubicBezTo>
                  <a:cubicBezTo>
                    <a:pt x="3268" y="2102"/>
                    <a:pt x="3299" y="2094"/>
                    <a:pt x="3326" y="2077"/>
                  </a:cubicBezTo>
                  <a:cubicBezTo>
                    <a:pt x="3406" y="2028"/>
                    <a:pt x="3432" y="1923"/>
                    <a:pt x="3383" y="1844"/>
                  </a:cubicBezTo>
                  <a:cubicBezTo>
                    <a:pt x="3346" y="1783"/>
                    <a:pt x="3368" y="1711"/>
                    <a:pt x="3380" y="1683"/>
                  </a:cubicBezTo>
                  <a:cubicBezTo>
                    <a:pt x="3407" y="1613"/>
                    <a:pt x="3464" y="1559"/>
                    <a:pt x="3525" y="1543"/>
                  </a:cubicBezTo>
                  <a:cubicBezTo>
                    <a:pt x="3543" y="1538"/>
                    <a:pt x="3562" y="1535"/>
                    <a:pt x="3581" y="1535"/>
                  </a:cubicBezTo>
                  <a:cubicBezTo>
                    <a:pt x="3701" y="1535"/>
                    <a:pt x="3830" y="1626"/>
                    <a:pt x="3873" y="1750"/>
                  </a:cubicBezTo>
                  <a:cubicBezTo>
                    <a:pt x="3925" y="1898"/>
                    <a:pt x="3871" y="2088"/>
                    <a:pt x="3742" y="2213"/>
                  </a:cubicBezTo>
                  <a:cubicBezTo>
                    <a:pt x="3635" y="2316"/>
                    <a:pt x="3483" y="2369"/>
                    <a:pt x="3328" y="2369"/>
                  </a:cubicBezTo>
                  <a:cubicBezTo>
                    <a:pt x="3195" y="2369"/>
                    <a:pt x="3061" y="2330"/>
                    <a:pt x="2951" y="2251"/>
                  </a:cubicBezTo>
                  <a:cubicBezTo>
                    <a:pt x="2720" y="2084"/>
                    <a:pt x="2604" y="1748"/>
                    <a:pt x="2674" y="1452"/>
                  </a:cubicBezTo>
                  <a:cubicBezTo>
                    <a:pt x="2744" y="1162"/>
                    <a:pt x="2976" y="907"/>
                    <a:pt x="3278" y="791"/>
                  </a:cubicBezTo>
                  <a:cubicBezTo>
                    <a:pt x="3401" y="743"/>
                    <a:pt x="3533" y="721"/>
                    <a:pt x="3666" y="721"/>
                  </a:cubicBezTo>
                  <a:cubicBezTo>
                    <a:pt x="3973" y="721"/>
                    <a:pt x="4284" y="842"/>
                    <a:pt x="4505" y="1062"/>
                  </a:cubicBezTo>
                  <a:cubicBezTo>
                    <a:pt x="4814" y="1372"/>
                    <a:pt x="4940" y="1871"/>
                    <a:pt x="4816" y="2305"/>
                  </a:cubicBezTo>
                  <a:cubicBezTo>
                    <a:pt x="4695" y="2730"/>
                    <a:pt x="4338" y="3097"/>
                    <a:pt x="3905" y="3242"/>
                  </a:cubicBezTo>
                  <a:cubicBezTo>
                    <a:pt x="3745" y="3295"/>
                    <a:pt x="3571" y="3322"/>
                    <a:pt x="3390" y="3322"/>
                  </a:cubicBezTo>
                  <a:cubicBezTo>
                    <a:pt x="3284" y="3322"/>
                    <a:pt x="3175" y="3313"/>
                    <a:pt x="3066" y="3294"/>
                  </a:cubicBezTo>
                  <a:cubicBezTo>
                    <a:pt x="2429" y="3184"/>
                    <a:pt x="1815" y="2763"/>
                    <a:pt x="1337" y="2108"/>
                  </a:cubicBezTo>
                  <a:cubicBezTo>
                    <a:pt x="899" y="1507"/>
                    <a:pt x="620" y="797"/>
                    <a:pt x="350" y="108"/>
                  </a:cubicBezTo>
                  <a:cubicBezTo>
                    <a:pt x="323" y="42"/>
                    <a:pt x="25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8126475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2359" y="0"/>
                  </a:moveTo>
                  <a:cubicBezTo>
                    <a:pt x="2073" y="0"/>
                    <a:pt x="1782" y="83"/>
                    <a:pt x="1517" y="175"/>
                  </a:cubicBezTo>
                  <a:cubicBezTo>
                    <a:pt x="1040" y="342"/>
                    <a:pt x="569" y="542"/>
                    <a:pt x="117" y="771"/>
                  </a:cubicBezTo>
                  <a:cubicBezTo>
                    <a:pt x="33" y="812"/>
                    <a:pt x="0" y="914"/>
                    <a:pt x="42" y="998"/>
                  </a:cubicBezTo>
                  <a:cubicBezTo>
                    <a:pt x="72" y="1057"/>
                    <a:pt x="132" y="1091"/>
                    <a:pt x="195" y="1091"/>
                  </a:cubicBezTo>
                  <a:cubicBezTo>
                    <a:pt x="220" y="1091"/>
                    <a:pt x="246" y="1086"/>
                    <a:pt x="270" y="1074"/>
                  </a:cubicBezTo>
                  <a:cubicBezTo>
                    <a:pt x="709" y="852"/>
                    <a:pt x="1165" y="658"/>
                    <a:pt x="1629" y="495"/>
                  </a:cubicBezTo>
                  <a:cubicBezTo>
                    <a:pt x="1863" y="413"/>
                    <a:pt x="2119" y="339"/>
                    <a:pt x="2358" y="339"/>
                  </a:cubicBezTo>
                  <a:cubicBezTo>
                    <a:pt x="2494" y="339"/>
                    <a:pt x="2624" y="363"/>
                    <a:pt x="2741" y="423"/>
                  </a:cubicBezTo>
                  <a:cubicBezTo>
                    <a:pt x="2909" y="510"/>
                    <a:pt x="3039" y="671"/>
                    <a:pt x="3088" y="853"/>
                  </a:cubicBezTo>
                  <a:cubicBezTo>
                    <a:pt x="3135" y="1038"/>
                    <a:pt x="3102" y="1244"/>
                    <a:pt x="2998" y="1402"/>
                  </a:cubicBezTo>
                  <a:cubicBezTo>
                    <a:pt x="2887" y="1571"/>
                    <a:pt x="2695" y="1677"/>
                    <a:pt x="2509" y="1677"/>
                  </a:cubicBezTo>
                  <a:cubicBezTo>
                    <a:pt x="2482" y="1677"/>
                    <a:pt x="2455" y="1675"/>
                    <a:pt x="2429" y="1670"/>
                  </a:cubicBezTo>
                  <a:cubicBezTo>
                    <a:pt x="2220" y="1635"/>
                    <a:pt x="2048" y="1441"/>
                    <a:pt x="2055" y="1244"/>
                  </a:cubicBezTo>
                  <a:cubicBezTo>
                    <a:pt x="2057" y="1150"/>
                    <a:pt x="2108" y="1053"/>
                    <a:pt x="2190" y="985"/>
                  </a:cubicBezTo>
                  <a:cubicBezTo>
                    <a:pt x="2252" y="935"/>
                    <a:pt x="2323" y="908"/>
                    <a:pt x="2390" y="908"/>
                  </a:cubicBezTo>
                  <a:cubicBezTo>
                    <a:pt x="2405" y="908"/>
                    <a:pt x="2419" y="909"/>
                    <a:pt x="2433" y="912"/>
                  </a:cubicBezTo>
                  <a:cubicBezTo>
                    <a:pt x="2443" y="914"/>
                    <a:pt x="2453" y="914"/>
                    <a:pt x="2462" y="914"/>
                  </a:cubicBezTo>
                  <a:cubicBezTo>
                    <a:pt x="2544" y="914"/>
                    <a:pt x="2615" y="856"/>
                    <a:pt x="2629" y="774"/>
                  </a:cubicBezTo>
                  <a:cubicBezTo>
                    <a:pt x="2645" y="681"/>
                    <a:pt x="2584" y="594"/>
                    <a:pt x="2491" y="577"/>
                  </a:cubicBezTo>
                  <a:cubicBezTo>
                    <a:pt x="2459" y="572"/>
                    <a:pt x="2426" y="569"/>
                    <a:pt x="2393" y="569"/>
                  </a:cubicBezTo>
                  <a:cubicBezTo>
                    <a:pt x="2247" y="569"/>
                    <a:pt x="2099" y="623"/>
                    <a:pt x="1976" y="723"/>
                  </a:cubicBezTo>
                  <a:cubicBezTo>
                    <a:pt x="1817" y="853"/>
                    <a:pt x="1720" y="1044"/>
                    <a:pt x="1716" y="1234"/>
                  </a:cubicBezTo>
                  <a:cubicBezTo>
                    <a:pt x="1703" y="1597"/>
                    <a:pt x="1998" y="1943"/>
                    <a:pt x="2373" y="2005"/>
                  </a:cubicBezTo>
                  <a:cubicBezTo>
                    <a:pt x="2418" y="2013"/>
                    <a:pt x="2463" y="2016"/>
                    <a:pt x="2508" y="2016"/>
                  </a:cubicBezTo>
                  <a:cubicBezTo>
                    <a:pt x="2807" y="2016"/>
                    <a:pt x="3106" y="1856"/>
                    <a:pt x="3282" y="1588"/>
                  </a:cubicBezTo>
                  <a:cubicBezTo>
                    <a:pt x="3437" y="1350"/>
                    <a:pt x="3487" y="1045"/>
                    <a:pt x="3415" y="767"/>
                  </a:cubicBezTo>
                  <a:cubicBezTo>
                    <a:pt x="3343" y="493"/>
                    <a:pt x="3149" y="252"/>
                    <a:pt x="2896" y="122"/>
                  </a:cubicBezTo>
                  <a:cubicBezTo>
                    <a:pt x="2724" y="34"/>
                    <a:pt x="2542" y="0"/>
                    <a:pt x="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7030986" y="3138345"/>
              <a:ext cx="432072" cy="335642"/>
            </a:xfrm>
            <a:custGeom>
              <a:rect b="b" l="l" r="r" t="t"/>
              <a:pathLst>
                <a:path extrusionOk="0" h="5409" w="6963">
                  <a:moveTo>
                    <a:pt x="3212" y="1"/>
                  </a:moveTo>
                  <a:cubicBezTo>
                    <a:pt x="2658" y="1"/>
                    <a:pt x="2203" y="83"/>
                    <a:pt x="1801" y="252"/>
                  </a:cubicBezTo>
                  <a:cubicBezTo>
                    <a:pt x="1155" y="522"/>
                    <a:pt x="622" y="1051"/>
                    <a:pt x="335" y="1713"/>
                  </a:cubicBezTo>
                  <a:cubicBezTo>
                    <a:pt x="321" y="1750"/>
                    <a:pt x="307" y="1787"/>
                    <a:pt x="292" y="1825"/>
                  </a:cubicBezTo>
                  <a:lnTo>
                    <a:pt x="285" y="1839"/>
                  </a:lnTo>
                  <a:cubicBezTo>
                    <a:pt x="284" y="1844"/>
                    <a:pt x="278" y="1858"/>
                    <a:pt x="276" y="1862"/>
                  </a:cubicBezTo>
                  <a:cubicBezTo>
                    <a:pt x="260" y="1907"/>
                    <a:pt x="246" y="1954"/>
                    <a:pt x="231" y="2002"/>
                  </a:cubicBezTo>
                  <a:cubicBezTo>
                    <a:pt x="0" y="2784"/>
                    <a:pt x="138" y="3653"/>
                    <a:pt x="599" y="4324"/>
                  </a:cubicBezTo>
                  <a:cubicBezTo>
                    <a:pt x="1017" y="4937"/>
                    <a:pt x="1681" y="5339"/>
                    <a:pt x="2374" y="5400"/>
                  </a:cubicBezTo>
                  <a:cubicBezTo>
                    <a:pt x="2431" y="5406"/>
                    <a:pt x="2490" y="5408"/>
                    <a:pt x="2549" y="5408"/>
                  </a:cubicBezTo>
                  <a:cubicBezTo>
                    <a:pt x="2866" y="5408"/>
                    <a:pt x="3192" y="5334"/>
                    <a:pt x="3480" y="5193"/>
                  </a:cubicBezTo>
                  <a:cubicBezTo>
                    <a:pt x="3801" y="5036"/>
                    <a:pt x="4068" y="4802"/>
                    <a:pt x="4251" y="4518"/>
                  </a:cubicBezTo>
                  <a:cubicBezTo>
                    <a:pt x="4662" y="3875"/>
                    <a:pt x="4617" y="2975"/>
                    <a:pt x="4142" y="2380"/>
                  </a:cubicBezTo>
                  <a:cubicBezTo>
                    <a:pt x="4046" y="2256"/>
                    <a:pt x="3938" y="2151"/>
                    <a:pt x="3831" y="2049"/>
                  </a:cubicBezTo>
                  <a:cubicBezTo>
                    <a:pt x="3776" y="1995"/>
                    <a:pt x="3722" y="1942"/>
                    <a:pt x="3669" y="1886"/>
                  </a:cubicBezTo>
                  <a:cubicBezTo>
                    <a:pt x="3626" y="1843"/>
                    <a:pt x="3586" y="1798"/>
                    <a:pt x="3548" y="1749"/>
                  </a:cubicBezTo>
                  <a:cubicBezTo>
                    <a:pt x="3454" y="1628"/>
                    <a:pt x="3394" y="1514"/>
                    <a:pt x="3366" y="1402"/>
                  </a:cubicBezTo>
                  <a:cubicBezTo>
                    <a:pt x="3325" y="1234"/>
                    <a:pt x="3374" y="1055"/>
                    <a:pt x="3482" y="969"/>
                  </a:cubicBezTo>
                  <a:cubicBezTo>
                    <a:pt x="3522" y="939"/>
                    <a:pt x="3576" y="923"/>
                    <a:pt x="3631" y="923"/>
                  </a:cubicBezTo>
                  <a:cubicBezTo>
                    <a:pt x="3650" y="923"/>
                    <a:pt x="3669" y="925"/>
                    <a:pt x="3688" y="929"/>
                  </a:cubicBezTo>
                  <a:cubicBezTo>
                    <a:pt x="3719" y="935"/>
                    <a:pt x="3776" y="955"/>
                    <a:pt x="3803" y="1008"/>
                  </a:cubicBezTo>
                  <a:cubicBezTo>
                    <a:pt x="3821" y="1043"/>
                    <a:pt x="3808" y="1102"/>
                    <a:pt x="3770" y="1144"/>
                  </a:cubicBezTo>
                  <a:cubicBezTo>
                    <a:pt x="3764" y="1151"/>
                    <a:pt x="3736" y="1184"/>
                    <a:pt x="3705" y="1184"/>
                  </a:cubicBezTo>
                  <a:cubicBezTo>
                    <a:pt x="3701" y="1184"/>
                    <a:pt x="3696" y="1184"/>
                    <a:pt x="3691" y="1182"/>
                  </a:cubicBezTo>
                  <a:cubicBezTo>
                    <a:pt x="3673" y="1176"/>
                    <a:pt x="3655" y="1173"/>
                    <a:pt x="3638" y="1173"/>
                  </a:cubicBezTo>
                  <a:cubicBezTo>
                    <a:pt x="3566" y="1173"/>
                    <a:pt x="3500" y="1218"/>
                    <a:pt x="3477" y="1289"/>
                  </a:cubicBezTo>
                  <a:cubicBezTo>
                    <a:pt x="3447" y="1378"/>
                    <a:pt x="3495" y="1474"/>
                    <a:pt x="3584" y="1504"/>
                  </a:cubicBezTo>
                  <a:cubicBezTo>
                    <a:pt x="3623" y="1517"/>
                    <a:pt x="3663" y="1523"/>
                    <a:pt x="3703" y="1523"/>
                  </a:cubicBezTo>
                  <a:cubicBezTo>
                    <a:pt x="3822" y="1523"/>
                    <a:pt x="3940" y="1467"/>
                    <a:pt x="4028" y="1364"/>
                  </a:cubicBezTo>
                  <a:cubicBezTo>
                    <a:pt x="4156" y="1216"/>
                    <a:pt x="4186" y="1009"/>
                    <a:pt x="4105" y="853"/>
                  </a:cubicBezTo>
                  <a:cubicBezTo>
                    <a:pt x="4039" y="724"/>
                    <a:pt x="3914" y="631"/>
                    <a:pt x="3761" y="597"/>
                  </a:cubicBezTo>
                  <a:cubicBezTo>
                    <a:pt x="3718" y="588"/>
                    <a:pt x="3674" y="583"/>
                    <a:pt x="3630" y="583"/>
                  </a:cubicBezTo>
                  <a:cubicBezTo>
                    <a:pt x="3501" y="583"/>
                    <a:pt x="3373" y="625"/>
                    <a:pt x="3274" y="703"/>
                  </a:cubicBezTo>
                  <a:cubicBezTo>
                    <a:pt x="3061" y="870"/>
                    <a:pt x="2965" y="1183"/>
                    <a:pt x="3037" y="1483"/>
                  </a:cubicBezTo>
                  <a:cubicBezTo>
                    <a:pt x="3076" y="1644"/>
                    <a:pt x="3157" y="1799"/>
                    <a:pt x="3281" y="1958"/>
                  </a:cubicBezTo>
                  <a:cubicBezTo>
                    <a:pt x="3327" y="2016"/>
                    <a:pt x="3375" y="2070"/>
                    <a:pt x="3423" y="2121"/>
                  </a:cubicBezTo>
                  <a:cubicBezTo>
                    <a:pt x="3479" y="2180"/>
                    <a:pt x="3538" y="2236"/>
                    <a:pt x="3595" y="2291"/>
                  </a:cubicBezTo>
                  <a:cubicBezTo>
                    <a:pt x="3697" y="2391"/>
                    <a:pt x="3794" y="2484"/>
                    <a:pt x="3877" y="2589"/>
                  </a:cubicBezTo>
                  <a:cubicBezTo>
                    <a:pt x="4264" y="3076"/>
                    <a:pt x="4301" y="3810"/>
                    <a:pt x="3965" y="4335"/>
                  </a:cubicBezTo>
                  <a:cubicBezTo>
                    <a:pt x="3816" y="4567"/>
                    <a:pt x="3596" y="4760"/>
                    <a:pt x="3331" y="4889"/>
                  </a:cubicBezTo>
                  <a:cubicBezTo>
                    <a:pt x="3090" y="5007"/>
                    <a:pt x="2818" y="5070"/>
                    <a:pt x="2551" y="5070"/>
                  </a:cubicBezTo>
                  <a:cubicBezTo>
                    <a:pt x="2501" y="5070"/>
                    <a:pt x="2452" y="5068"/>
                    <a:pt x="2403" y="5064"/>
                  </a:cubicBezTo>
                  <a:cubicBezTo>
                    <a:pt x="1811" y="5010"/>
                    <a:pt x="1241" y="4662"/>
                    <a:pt x="878" y="4132"/>
                  </a:cubicBezTo>
                  <a:cubicBezTo>
                    <a:pt x="475" y="3545"/>
                    <a:pt x="354" y="2784"/>
                    <a:pt x="556" y="2098"/>
                  </a:cubicBezTo>
                  <a:cubicBezTo>
                    <a:pt x="569" y="2058"/>
                    <a:pt x="581" y="2017"/>
                    <a:pt x="587" y="1998"/>
                  </a:cubicBezTo>
                  <a:cubicBezTo>
                    <a:pt x="589" y="1993"/>
                    <a:pt x="595" y="1978"/>
                    <a:pt x="597" y="1974"/>
                  </a:cubicBezTo>
                  <a:lnTo>
                    <a:pt x="606" y="1952"/>
                  </a:lnTo>
                  <a:cubicBezTo>
                    <a:pt x="623" y="1911"/>
                    <a:pt x="639" y="1869"/>
                    <a:pt x="650" y="1837"/>
                  </a:cubicBezTo>
                  <a:cubicBezTo>
                    <a:pt x="899" y="1265"/>
                    <a:pt x="1366" y="801"/>
                    <a:pt x="1932" y="565"/>
                  </a:cubicBezTo>
                  <a:cubicBezTo>
                    <a:pt x="2293" y="413"/>
                    <a:pt x="2709" y="340"/>
                    <a:pt x="3217" y="340"/>
                  </a:cubicBezTo>
                  <a:cubicBezTo>
                    <a:pt x="3353" y="340"/>
                    <a:pt x="3495" y="345"/>
                    <a:pt x="3645" y="356"/>
                  </a:cubicBezTo>
                  <a:cubicBezTo>
                    <a:pt x="4052" y="384"/>
                    <a:pt x="4651" y="455"/>
                    <a:pt x="5143" y="740"/>
                  </a:cubicBezTo>
                  <a:cubicBezTo>
                    <a:pt x="5507" y="948"/>
                    <a:pt x="5833" y="1281"/>
                    <a:pt x="6087" y="1706"/>
                  </a:cubicBezTo>
                  <a:cubicBezTo>
                    <a:pt x="6112" y="1745"/>
                    <a:pt x="6134" y="1785"/>
                    <a:pt x="6157" y="1826"/>
                  </a:cubicBezTo>
                  <a:cubicBezTo>
                    <a:pt x="6341" y="2166"/>
                    <a:pt x="6490" y="2562"/>
                    <a:pt x="6611" y="3036"/>
                  </a:cubicBezTo>
                  <a:cubicBezTo>
                    <a:pt x="6631" y="3112"/>
                    <a:pt x="6700" y="3164"/>
                    <a:pt x="6775" y="3164"/>
                  </a:cubicBezTo>
                  <a:cubicBezTo>
                    <a:pt x="6789" y="3164"/>
                    <a:pt x="6804" y="3162"/>
                    <a:pt x="6818" y="3158"/>
                  </a:cubicBezTo>
                  <a:cubicBezTo>
                    <a:pt x="6909" y="3136"/>
                    <a:pt x="6963" y="3043"/>
                    <a:pt x="6940" y="2953"/>
                  </a:cubicBezTo>
                  <a:cubicBezTo>
                    <a:pt x="6811" y="2450"/>
                    <a:pt x="6653" y="2029"/>
                    <a:pt x="6452" y="1659"/>
                  </a:cubicBezTo>
                  <a:cubicBezTo>
                    <a:pt x="6426" y="1613"/>
                    <a:pt x="6400" y="1567"/>
                    <a:pt x="6375" y="1529"/>
                  </a:cubicBezTo>
                  <a:cubicBezTo>
                    <a:pt x="6095" y="1057"/>
                    <a:pt x="5726" y="683"/>
                    <a:pt x="5312" y="446"/>
                  </a:cubicBezTo>
                  <a:cubicBezTo>
                    <a:pt x="4759" y="126"/>
                    <a:pt x="4109" y="48"/>
                    <a:pt x="3667" y="18"/>
                  </a:cubicBezTo>
                  <a:cubicBezTo>
                    <a:pt x="3508" y="7"/>
                    <a:pt x="3356" y="1"/>
                    <a:pt x="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7230549" y="3339956"/>
              <a:ext cx="226988" cy="121685"/>
            </a:xfrm>
            <a:custGeom>
              <a:rect b="b" l="l" r="r" t="t"/>
              <a:pathLst>
                <a:path extrusionOk="0" h="1961" w="3658">
                  <a:moveTo>
                    <a:pt x="2611" y="0"/>
                  </a:moveTo>
                  <a:cubicBezTo>
                    <a:pt x="2259" y="0"/>
                    <a:pt x="1882" y="169"/>
                    <a:pt x="1540" y="488"/>
                  </a:cubicBezTo>
                  <a:cubicBezTo>
                    <a:pt x="1404" y="613"/>
                    <a:pt x="1281" y="751"/>
                    <a:pt x="1162" y="883"/>
                  </a:cubicBezTo>
                  <a:cubicBezTo>
                    <a:pt x="989" y="1077"/>
                    <a:pt x="826" y="1259"/>
                    <a:pt x="632" y="1403"/>
                  </a:cubicBezTo>
                  <a:cubicBezTo>
                    <a:pt x="485" y="1513"/>
                    <a:pt x="317" y="1592"/>
                    <a:pt x="157" y="1625"/>
                  </a:cubicBezTo>
                  <a:cubicBezTo>
                    <a:pt x="122" y="1631"/>
                    <a:pt x="86" y="1653"/>
                    <a:pt x="63" y="1680"/>
                  </a:cubicBezTo>
                  <a:cubicBezTo>
                    <a:pt x="1" y="1750"/>
                    <a:pt x="7" y="1856"/>
                    <a:pt x="77" y="1918"/>
                  </a:cubicBezTo>
                  <a:cubicBezTo>
                    <a:pt x="109" y="1947"/>
                    <a:pt x="150" y="1960"/>
                    <a:pt x="189" y="1960"/>
                  </a:cubicBezTo>
                  <a:cubicBezTo>
                    <a:pt x="204" y="1960"/>
                    <a:pt x="220" y="1959"/>
                    <a:pt x="235" y="1955"/>
                  </a:cubicBezTo>
                  <a:cubicBezTo>
                    <a:pt x="439" y="1911"/>
                    <a:pt x="652" y="1812"/>
                    <a:pt x="836" y="1674"/>
                  </a:cubicBezTo>
                  <a:cubicBezTo>
                    <a:pt x="1056" y="1509"/>
                    <a:pt x="1238" y="1307"/>
                    <a:pt x="1414" y="1110"/>
                  </a:cubicBezTo>
                  <a:cubicBezTo>
                    <a:pt x="1534" y="977"/>
                    <a:pt x="1647" y="852"/>
                    <a:pt x="1770" y="736"/>
                  </a:cubicBezTo>
                  <a:cubicBezTo>
                    <a:pt x="1910" y="606"/>
                    <a:pt x="2244" y="338"/>
                    <a:pt x="2608" y="338"/>
                  </a:cubicBezTo>
                  <a:cubicBezTo>
                    <a:pt x="2670" y="338"/>
                    <a:pt x="2732" y="346"/>
                    <a:pt x="2795" y="364"/>
                  </a:cubicBezTo>
                  <a:cubicBezTo>
                    <a:pt x="2986" y="417"/>
                    <a:pt x="3152" y="564"/>
                    <a:pt x="3228" y="749"/>
                  </a:cubicBezTo>
                  <a:cubicBezTo>
                    <a:pt x="3304" y="933"/>
                    <a:pt x="3289" y="1155"/>
                    <a:pt x="3190" y="1327"/>
                  </a:cubicBezTo>
                  <a:cubicBezTo>
                    <a:pt x="3112" y="1465"/>
                    <a:pt x="2984" y="1565"/>
                    <a:pt x="2845" y="1595"/>
                  </a:cubicBezTo>
                  <a:cubicBezTo>
                    <a:pt x="2816" y="1602"/>
                    <a:pt x="2787" y="1605"/>
                    <a:pt x="2757" y="1605"/>
                  </a:cubicBezTo>
                  <a:cubicBezTo>
                    <a:pt x="2646" y="1605"/>
                    <a:pt x="2538" y="1560"/>
                    <a:pt x="2471" y="1483"/>
                  </a:cubicBezTo>
                  <a:cubicBezTo>
                    <a:pt x="2388" y="1388"/>
                    <a:pt x="2376" y="1238"/>
                    <a:pt x="2443" y="1142"/>
                  </a:cubicBezTo>
                  <a:cubicBezTo>
                    <a:pt x="2483" y="1084"/>
                    <a:pt x="2559" y="1050"/>
                    <a:pt x="2630" y="1050"/>
                  </a:cubicBezTo>
                  <a:cubicBezTo>
                    <a:pt x="2666" y="1050"/>
                    <a:pt x="2701" y="1059"/>
                    <a:pt x="2730" y="1078"/>
                  </a:cubicBezTo>
                  <a:cubicBezTo>
                    <a:pt x="2759" y="1098"/>
                    <a:pt x="2792" y="1107"/>
                    <a:pt x="2824" y="1107"/>
                  </a:cubicBezTo>
                  <a:cubicBezTo>
                    <a:pt x="2879" y="1107"/>
                    <a:pt x="2933" y="1081"/>
                    <a:pt x="2966" y="1033"/>
                  </a:cubicBezTo>
                  <a:cubicBezTo>
                    <a:pt x="3018" y="955"/>
                    <a:pt x="2998" y="849"/>
                    <a:pt x="2920" y="797"/>
                  </a:cubicBezTo>
                  <a:cubicBezTo>
                    <a:pt x="2834" y="740"/>
                    <a:pt x="2733" y="712"/>
                    <a:pt x="2631" y="712"/>
                  </a:cubicBezTo>
                  <a:cubicBezTo>
                    <a:pt x="2452" y="712"/>
                    <a:pt x="2270" y="796"/>
                    <a:pt x="2164" y="949"/>
                  </a:cubicBezTo>
                  <a:cubicBezTo>
                    <a:pt x="2011" y="1169"/>
                    <a:pt x="2032" y="1495"/>
                    <a:pt x="2216" y="1706"/>
                  </a:cubicBezTo>
                  <a:cubicBezTo>
                    <a:pt x="2348" y="1858"/>
                    <a:pt x="2548" y="1944"/>
                    <a:pt x="2755" y="1944"/>
                  </a:cubicBezTo>
                  <a:cubicBezTo>
                    <a:pt x="2809" y="1944"/>
                    <a:pt x="2864" y="1938"/>
                    <a:pt x="2918" y="1925"/>
                  </a:cubicBezTo>
                  <a:cubicBezTo>
                    <a:pt x="3149" y="1876"/>
                    <a:pt x="3360" y="1715"/>
                    <a:pt x="3485" y="1496"/>
                  </a:cubicBezTo>
                  <a:cubicBezTo>
                    <a:pt x="3636" y="1231"/>
                    <a:pt x="3658" y="904"/>
                    <a:pt x="3542" y="620"/>
                  </a:cubicBezTo>
                  <a:cubicBezTo>
                    <a:pt x="3427" y="340"/>
                    <a:pt x="3176" y="117"/>
                    <a:pt x="2886" y="37"/>
                  </a:cubicBezTo>
                  <a:cubicBezTo>
                    <a:pt x="2797" y="12"/>
                    <a:pt x="2704" y="0"/>
                    <a:pt x="2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9"/>
            <p:cNvSpPr/>
            <p:nvPr/>
          </p:nvSpPr>
          <p:spPr>
            <a:xfrm>
              <a:off x="7117302" y="3240547"/>
              <a:ext cx="152091" cy="162267"/>
            </a:xfrm>
            <a:custGeom>
              <a:rect b="b" l="l" r="r" t="t"/>
              <a:pathLst>
                <a:path extrusionOk="0" h="2615" w="2451">
                  <a:moveTo>
                    <a:pt x="1670" y="0"/>
                  </a:moveTo>
                  <a:cubicBezTo>
                    <a:pt x="1576" y="0"/>
                    <a:pt x="1481" y="8"/>
                    <a:pt x="1387" y="22"/>
                  </a:cubicBezTo>
                  <a:cubicBezTo>
                    <a:pt x="997" y="76"/>
                    <a:pt x="657" y="249"/>
                    <a:pt x="427" y="507"/>
                  </a:cubicBezTo>
                  <a:cubicBezTo>
                    <a:pt x="73" y="902"/>
                    <a:pt x="1" y="1520"/>
                    <a:pt x="253" y="1977"/>
                  </a:cubicBezTo>
                  <a:cubicBezTo>
                    <a:pt x="465" y="2368"/>
                    <a:pt x="902" y="2614"/>
                    <a:pt x="1340" y="2614"/>
                  </a:cubicBezTo>
                  <a:lnTo>
                    <a:pt x="1340" y="2613"/>
                  </a:lnTo>
                  <a:cubicBezTo>
                    <a:pt x="1428" y="2613"/>
                    <a:pt x="1517" y="2603"/>
                    <a:pt x="1604" y="2583"/>
                  </a:cubicBezTo>
                  <a:cubicBezTo>
                    <a:pt x="1922" y="2506"/>
                    <a:pt x="2186" y="2295"/>
                    <a:pt x="2312" y="2021"/>
                  </a:cubicBezTo>
                  <a:cubicBezTo>
                    <a:pt x="2451" y="1714"/>
                    <a:pt x="2392" y="1337"/>
                    <a:pt x="2168" y="1107"/>
                  </a:cubicBezTo>
                  <a:cubicBezTo>
                    <a:pt x="2032" y="968"/>
                    <a:pt x="1841" y="896"/>
                    <a:pt x="1653" y="896"/>
                  </a:cubicBezTo>
                  <a:cubicBezTo>
                    <a:pt x="1500" y="896"/>
                    <a:pt x="1348" y="944"/>
                    <a:pt x="1231" y="1042"/>
                  </a:cubicBezTo>
                  <a:cubicBezTo>
                    <a:pt x="1092" y="1159"/>
                    <a:pt x="1012" y="1343"/>
                    <a:pt x="1014" y="1535"/>
                  </a:cubicBezTo>
                  <a:cubicBezTo>
                    <a:pt x="1018" y="1718"/>
                    <a:pt x="1094" y="1883"/>
                    <a:pt x="1228" y="1987"/>
                  </a:cubicBezTo>
                  <a:cubicBezTo>
                    <a:pt x="1259" y="2011"/>
                    <a:pt x="1296" y="2023"/>
                    <a:pt x="1332" y="2023"/>
                  </a:cubicBezTo>
                  <a:cubicBezTo>
                    <a:pt x="1382" y="2023"/>
                    <a:pt x="1432" y="2001"/>
                    <a:pt x="1465" y="1959"/>
                  </a:cubicBezTo>
                  <a:cubicBezTo>
                    <a:pt x="1524" y="1885"/>
                    <a:pt x="1510" y="1778"/>
                    <a:pt x="1437" y="1720"/>
                  </a:cubicBezTo>
                  <a:cubicBezTo>
                    <a:pt x="1385" y="1680"/>
                    <a:pt x="1354" y="1610"/>
                    <a:pt x="1353" y="1530"/>
                  </a:cubicBezTo>
                  <a:cubicBezTo>
                    <a:pt x="1352" y="1440"/>
                    <a:pt x="1388" y="1352"/>
                    <a:pt x="1448" y="1302"/>
                  </a:cubicBezTo>
                  <a:cubicBezTo>
                    <a:pt x="1503" y="1257"/>
                    <a:pt x="1576" y="1235"/>
                    <a:pt x="1652" y="1235"/>
                  </a:cubicBezTo>
                  <a:cubicBezTo>
                    <a:pt x="1751" y="1235"/>
                    <a:pt x="1855" y="1272"/>
                    <a:pt x="1925" y="1343"/>
                  </a:cubicBezTo>
                  <a:cubicBezTo>
                    <a:pt x="2052" y="1474"/>
                    <a:pt x="2084" y="1700"/>
                    <a:pt x="2003" y="1881"/>
                  </a:cubicBezTo>
                  <a:cubicBezTo>
                    <a:pt x="1921" y="2062"/>
                    <a:pt x="1742" y="2201"/>
                    <a:pt x="1524" y="2253"/>
                  </a:cubicBezTo>
                  <a:cubicBezTo>
                    <a:pt x="1464" y="2267"/>
                    <a:pt x="1402" y="2274"/>
                    <a:pt x="1340" y="2274"/>
                  </a:cubicBezTo>
                  <a:cubicBezTo>
                    <a:pt x="1026" y="2274"/>
                    <a:pt x="702" y="2094"/>
                    <a:pt x="550" y="1813"/>
                  </a:cubicBezTo>
                  <a:cubicBezTo>
                    <a:pt x="364" y="1478"/>
                    <a:pt x="419" y="1024"/>
                    <a:pt x="680" y="733"/>
                  </a:cubicBezTo>
                  <a:cubicBezTo>
                    <a:pt x="856" y="534"/>
                    <a:pt x="1124" y="400"/>
                    <a:pt x="1436" y="356"/>
                  </a:cubicBezTo>
                  <a:cubicBezTo>
                    <a:pt x="1513" y="345"/>
                    <a:pt x="1590" y="339"/>
                    <a:pt x="1667" y="339"/>
                  </a:cubicBezTo>
                  <a:cubicBezTo>
                    <a:pt x="1775" y="339"/>
                    <a:pt x="1883" y="350"/>
                    <a:pt x="1989" y="372"/>
                  </a:cubicBezTo>
                  <a:cubicBezTo>
                    <a:pt x="2001" y="375"/>
                    <a:pt x="2013" y="376"/>
                    <a:pt x="2024" y="376"/>
                  </a:cubicBezTo>
                  <a:cubicBezTo>
                    <a:pt x="2102" y="376"/>
                    <a:pt x="2173" y="321"/>
                    <a:pt x="2189" y="241"/>
                  </a:cubicBezTo>
                  <a:cubicBezTo>
                    <a:pt x="2209" y="149"/>
                    <a:pt x="2150" y="59"/>
                    <a:pt x="2058" y="40"/>
                  </a:cubicBezTo>
                  <a:cubicBezTo>
                    <a:pt x="1930" y="14"/>
                    <a:pt x="1800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7377491" y="3092426"/>
              <a:ext cx="87060" cy="264157"/>
            </a:xfrm>
            <a:custGeom>
              <a:rect b="b" l="l" r="r" t="t"/>
              <a:pathLst>
                <a:path extrusionOk="0" h="4257" w="1403">
                  <a:moveTo>
                    <a:pt x="750" y="0"/>
                  </a:moveTo>
                  <a:cubicBezTo>
                    <a:pt x="728" y="0"/>
                    <a:pt x="706" y="1"/>
                    <a:pt x="684" y="4"/>
                  </a:cubicBezTo>
                  <a:cubicBezTo>
                    <a:pt x="389" y="39"/>
                    <a:pt x="130" y="288"/>
                    <a:pt x="57" y="611"/>
                  </a:cubicBezTo>
                  <a:cubicBezTo>
                    <a:pt x="0" y="856"/>
                    <a:pt x="40" y="1130"/>
                    <a:pt x="174" y="1421"/>
                  </a:cubicBezTo>
                  <a:cubicBezTo>
                    <a:pt x="245" y="1575"/>
                    <a:pt x="333" y="1717"/>
                    <a:pt x="418" y="1854"/>
                  </a:cubicBezTo>
                  <a:cubicBezTo>
                    <a:pt x="461" y="1922"/>
                    <a:pt x="504" y="1991"/>
                    <a:pt x="544" y="2060"/>
                  </a:cubicBezTo>
                  <a:cubicBezTo>
                    <a:pt x="893" y="2664"/>
                    <a:pt x="1060" y="3380"/>
                    <a:pt x="1017" y="4077"/>
                  </a:cubicBezTo>
                  <a:cubicBezTo>
                    <a:pt x="1010" y="4169"/>
                    <a:pt x="1082" y="4251"/>
                    <a:pt x="1175" y="4256"/>
                  </a:cubicBezTo>
                  <a:lnTo>
                    <a:pt x="1186" y="4256"/>
                  </a:lnTo>
                  <a:cubicBezTo>
                    <a:pt x="1275" y="4256"/>
                    <a:pt x="1349" y="4188"/>
                    <a:pt x="1355" y="4098"/>
                  </a:cubicBezTo>
                  <a:cubicBezTo>
                    <a:pt x="1403" y="3335"/>
                    <a:pt x="1219" y="2551"/>
                    <a:pt x="837" y="1890"/>
                  </a:cubicBezTo>
                  <a:cubicBezTo>
                    <a:pt x="796" y="1818"/>
                    <a:pt x="750" y="1747"/>
                    <a:pt x="706" y="1675"/>
                  </a:cubicBezTo>
                  <a:cubicBezTo>
                    <a:pt x="623" y="1541"/>
                    <a:pt x="544" y="1414"/>
                    <a:pt x="482" y="1280"/>
                  </a:cubicBezTo>
                  <a:cubicBezTo>
                    <a:pt x="411" y="1126"/>
                    <a:pt x="338" y="899"/>
                    <a:pt x="387" y="687"/>
                  </a:cubicBezTo>
                  <a:cubicBezTo>
                    <a:pt x="423" y="531"/>
                    <a:pt x="550" y="361"/>
                    <a:pt x="723" y="341"/>
                  </a:cubicBezTo>
                  <a:cubicBezTo>
                    <a:pt x="731" y="340"/>
                    <a:pt x="739" y="339"/>
                    <a:pt x="748" y="339"/>
                  </a:cubicBezTo>
                  <a:cubicBezTo>
                    <a:pt x="814" y="339"/>
                    <a:pt x="888" y="371"/>
                    <a:pt x="940" y="422"/>
                  </a:cubicBezTo>
                  <a:cubicBezTo>
                    <a:pt x="967" y="449"/>
                    <a:pt x="1012" y="505"/>
                    <a:pt x="1005" y="574"/>
                  </a:cubicBezTo>
                  <a:cubicBezTo>
                    <a:pt x="998" y="629"/>
                    <a:pt x="939" y="674"/>
                    <a:pt x="883" y="690"/>
                  </a:cubicBezTo>
                  <a:cubicBezTo>
                    <a:pt x="873" y="693"/>
                    <a:pt x="854" y="698"/>
                    <a:pt x="833" y="698"/>
                  </a:cubicBezTo>
                  <a:cubicBezTo>
                    <a:pt x="810" y="698"/>
                    <a:pt x="786" y="692"/>
                    <a:pt x="771" y="673"/>
                  </a:cubicBezTo>
                  <a:cubicBezTo>
                    <a:pt x="737" y="631"/>
                    <a:pt x="688" y="609"/>
                    <a:pt x="638" y="609"/>
                  </a:cubicBezTo>
                  <a:cubicBezTo>
                    <a:pt x="601" y="609"/>
                    <a:pt x="564" y="621"/>
                    <a:pt x="533" y="646"/>
                  </a:cubicBezTo>
                  <a:cubicBezTo>
                    <a:pt x="460" y="704"/>
                    <a:pt x="448" y="811"/>
                    <a:pt x="506" y="883"/>
                  </a:cubicBezTo>
                  <a:cubicBezTo>
                    <a:pt x="585" y="983"/>
                    <a:pt x="703" y="1036"/>
                    <a:pt x="834" y="1036"/>
                  </a:cubicBezTo>
                  <a:cubicBezTo>
                    <a:pt x="881" y="1036"/>
                    <a:pt x="929" y="1029"/>
                    <a:pt x="978" y="1015"/>
                  </a:cubicBezTo>
                  <a:cubicBezTo>
                    <a:pt x="1175" y="958"/>
                    <a:pt x="1321" y="795"/>
                    <a:pt x="1341" y="610"/>
                  </a:cubicBezTo>
                  <a:cubicBezTo>
                    <a:pt x="1357" y="456"/>
                    <a:pt x="1299" y="300"/>
                    <a:pt x="1179" y="181"/>
                  </a:cubicBezTo>
                  <a:cubicBezTo>
                    <a:pt x="1062" y="66"/>
                    <a:pt x="906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7314507" y="3210141"/>
              <a:ext cx="114859" cy="56095"/>
            </a:xfrm>
            <a:custGeom>
              <a:rect b="b" l="l" r="r" t="t"/>
              <a:pathLst>
                <a:path extrusionOk="0" h="904" w="1851">
                  <a:moveTo>
                    <a:pt x="854" y="0"/>
                  </a:moveTo>
                  <a:cubicBezTo>
                    <a:pt x="805" y="0"/>
                    <a:pt x="756" y="3"/>
                    <a:pt x="708" y="8"/>
                  </a:cubicBezTo>
                  <a:cubicBezTo>
                    <a:pt x="495" y="27"/>
                    <a:pt x="327" y="97"/>
                    <a:pt x="206" y="217"/>
                  </a:cubicBezTo>
                  <a:cubicBezTo>
                    <a:pt x="39" y="383"/>
                    <a:pt x="0" y="645"/>
                    <a:pt x="116" y="826"/>
                  </a:cubicBezTo>
                  <a:cubicBezTo>
                    <a:pt x="148" y="877"/>
                    <a:pt x="203" y="904"/>
                    <a:pt x="259" y="904"/>
                  </a:cubicBezTo>
                  <a:cubicBezTo>
                    <a:pt x="291" y="904"/>
                    <a:pt x="322" y="895"/>
                    <a:pt x="351" y="877"/>
                  </a:cubicBezTo>
                  <a:cubicBezTo>
                    <a:pt x="429" y="827"/>
                    <a:pt x="452" y="722"/>
                    <a:pt x="401" y="643"/>
                  </a:cubicBezTo>
                  <a:cubicBezTo>
                    <a:pt x="372" y="597"/>
                    <a:pt x="392" y="510"/>
                    <a:pt x="444" y="458"/>
                  </a:cubicBezTo>
                  <a:cubicBezTo>
                    <a:pt x="524" y="380"/>
                    <a:pt x="648" y="354"/>
                    <a:pt x="740" y="345"/>
                  </a:cubicBezTo>
                  <a:cubicBezTo>
                    <a:pt x="777" y="341"/>
                    <a:pt x="814" y="339"/>
                    <a:pt x="851" y="339"/>
                  </a:cubicBezTo>
                  <a:cubicBezTo>
                    <a:pt x="1106" y="339"/>
                    <a:pt x="1356" y="428"/>
                    <a:pt x="1553" y="589"/>
                  </a:cubicBezTo>
                  <a:cubicBezTo>
                    <a:pt x="1584" y="615"/>
                    <a:pt x="1622" y="628"/>
                    <a:pt x="1660" y="628"/>
                  </a:cubicBezTo>
                  <a:cubicBezTo>
                    <a:pt x="1709" y="628"/>
                    <a:pt x="1758" y="607"/>
                    <a:pt x="1791" y="566"/>
                  </a:cubicBezTo>
                  <a:cubicBezTo>
                    <a:pt x="1850" y="494"/>
                    <a:pt x="1840" y="387"/>
                    <a:pt x="1768" y="328"/>
                  </a:cubicBezTo>
                  <a:cubicBezTo>
                    <a:pt x="1512" y="116"/>
                    <a:pt x="1185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6945786" y="3198475"/>
              <a:ext cx="124539" cy="82158"/>
            </a:xfrm>
            <a:custGeom>
              <a:rect b="b" l="l" r="r" t="t"/>
              <a:pathLst>
                <a:path extrusionOk="0" h="1324" w="2007">
                  <a:moveTo>
                    <a:pt x="450" y="1"/>
                  </a:moveTo>
                  <a:cubicBezTo>
                    <a:pt x="422" y="1"/>
                    <a:pt x="394" y="8"/>
                    <a:pt x="368" y="22"/>
                  </a:cubicBezTo>
                  <a:cubicBezTo>
                    <a:pt x="118" y="158"/>
                    <a:pt x="0" y="491"/>
                    <a:pt x="103" y="778"/>
                  </a:cubicBezTo>
                  <a:cubicBezTo>
                    <a:pt x="188" y="1016"/>
                    <a:pt x="402" y="1205"/>
                    <a:pt x="675" y="1282"/>
                  </a:cubicBezTo>
                  <a:cubicBezTo>
                    <a:pt x="773" y="1310"/>
                    <a:pt x="878" y="1324"/>
                    <a:pt x="990" y="1324"/>
                  </a:cubicBezTo>
                  <a:lnTo>
                    <a:pt x="990" y="1322"/>
                  </a:lnTo>
                  <a:cubicBezTo>
                    <a:pt x="1112" y="1322"/>
                    <a:pt x="1243" y="1307"/>
                    <a:pt x="1385" y="1274"/>
                  </a:cubicBezTo>
                  <a:cubicBezTo>
                    <a:pt x="1554" y="1234"/>
                    <a:pt x="1724" y="1173"/>
                    <a:pt x="1886" y="1093"/>
                  </a:cubicBezTo>
                  <a:cubicBezTo>
                    <a:pt x="1971" y="1052"/>
                    <a:pt x="2006" y="951"/>
                    <a:pt x="1966" y="867"/>
                  </a:cubicBezTo>
                  <a:cubicBezTo>
                    <a:pt x="1936" y="807"/>
                    <a:pt x="1875" y="772"/>
                    <a:pt x="1813" y="772"/>
                  </a:cubicBezTo>
                  <a:cubicBezTo>
                    <a:pt x="1788" y="772"/>
                    <a:pt x="1762" y="778"/>
                    <a:pt x="1738" y="789"/>
                  </a:cubicBezTo>
                  <a:cubicBezTo>
                    <a:pt x="1597" y="858"/>
                    <a:pt x="1453" y="910"/>
                    <a:pt x="1308" y="944"/>
                  </a:cubicBezTo>
                  <a:cubicBezTo>
                    <a:pt x="1192" y="971"/>
                    <a:pt x="1087" y="984"/>
                    <a:pt x="991" y="984"/>
                  </a:cubicBezTo>
                  <a:cubicBezTo>
                    <a:pt x="910" y="984"/>
                    <a:pt x="836" y="974"/>
                    <a:pt x="768" y="955"/>
                  </a:cubicBezTo>
                  <a:cubicBezTo>
                    <a:pt x="602" y="909"/>
                    <a:pt x="469" y="797"/>
                    <a:pt x="422" y="664"/>
                  </a:cubicBezTo>
                  <a:cubicBezTo>
                    <a:pt x="377" y="536"/>
                    <a:pt x="428" y="374"/>
                    <a:pt x="530" y="319"/>
                  </a:cubicBezTo>
                  <a:cubicBezTo>
                    <a:pt x="613" y="274"/>
                    <a:pt x="642" y="171"/>
                    <a:pt x="598" y="88"/>
                  </a:cubicBezTo>
                  <a:cubicBezTo>
                    <a:pt x="567" y="33"/>
                    <a:pt x="510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674547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5109" y="1"/>
                  </a:moveTo>
                  <a:cubicBezTo>
                    <a:pt x="5042" y="1"/>
                    <a:pt x="4978" y="41"/>
                    <a:pt x="4952" y="108"/>
                  </a:cubicBezTo>
                  <a:cubicBezTo>
                    <a:pt x="4682" y="796"/>
                    <a:pt x="4403" y="1507"/>
                    <a:pt x="3964" y="2108"/>
                  </a:cubicBezTo>
                  <a:cubicBezTo>
                    <a:pt x="3486" y="2762"/>
                    <a:pt x="2872" y="3183"/>
                    <a:pt x="2236" y="3293"/>
                  </a:cubicBezTo>
                  <a:cubicBezTo>
                    <a:pt x="2127" y="3312"/>
                    <a:pt x="2018" y="3321"/>
                    <a:pt x="1911" y="3321"/>
                  </a:cubicBezTo>
                  <a:cubicBezTo>
                    <a:pt x="1731" y="3321"/>
                    <a:pt x="1556" y="3294"/>
                    <a:pt x="1397" y="3241"/>
                  </a:cubicBezTo>
                  <a:cubicBezTo>
                    <a:pt x="964" y="3096"/>
                    <a:pt x="607" y="2729"/>
                    <a:pt x="486" y="2305"/>
                  </a:cubicBezTo>
                  <a:cubicBezTo>
                    <a:pt x="363" y="1871"/>
                    <a:pt x="487" y="1371"/>
                    <a:pt x="798" y="1061"/>
                  </a:cubicBezTo>
                  <a:cubicBezTo>
                    <a:pt x="1017" y="841"/>
                    <a:pt x="1328" y="720"/>
                    <a:pt x="1634" y="720"/>
                  </a:cubicBezTo>
                  <a:cubicBezTo>
                    <a:pt x="1767" y="720"/>
                    <a:pt x="1900" y="743"/>
                    <a:pt x="2024" y="791"/>
                  </a:cubicBezTo>
                  <a:cubicBezTo>
                    <a:pt x="2327" y="907"/>
                    <a:pt x="2557" y="1161"/>
                    <a:pt x="2627" y="1452"/>
                  </a:cubicBezTo>
                  <a:cubicBezTo>
                    <a:pt x="2697" y="1748"/>
                    <a:pt x="2582" y="2084"/>
                    <a:pt x="2350" y="2250"/>
                  </a:cubicBezTo>
                  <a:cubicBezTo>
                    <a:pt x="2241" y="2329"/>
                    <a:pt x="2106" y="2368"/>
                    <a:pt x="1972" y="2368"/>
                  </a:cubicBezTo>
                  <a:cubicBezTo>
                    <a:pt x="1818" y="2368"/>
                    <a:pt x="1666" y="2316"/>
                    <a:pt x="1559" y="2213"/>
                  </a:cubicBezTo>
                  <a:cubicBezTo>
                    <a:pt x="1430" y="2088"/>
                    <a:pt x="1377" y="1898"/>
                    <a:pt x="1428" y="1750"/>
                  </a:cubicBezTo>
                  <a:cubicBezTo>
                    <a:pt x="1471" y="1626"/>
                    <a:pt x="1599" y="1535"/>
                    <a:pt x="1720" y="1535"/>
                  </a:cubicBezTo>
                  <a:cubicBezTo>
                    <a:pt x="1739" y="1535"/>
                    <a:pt x="1759" y="1537"/>
                    <a:pt x="1777" y="1543"/>
                  </a:cubicBezTo>
                  <a:cubicBezTo>
                    <a:pt x="1838" y="1558"/>
                    <a:pt x="1894" y="1613"/>
                    <a:pt x="1922" y="1683"/>
                  </a:cubicBezTo>
                  <a:cubicBezTo>
                    <a:pt x="1933" y="1711"/>
                    <a:pt x="1956" y="1783"/>
                    <a:pt x="1919" y="1843"/>
                  </a:cubicBezTo>
                  <a:cubicBezTo>
                    <a:pt x="1870" y="1923"/>
                    <a:pt x="1895" y="2027"/>
                    <a:pt x="1975" y="2076"/>
                  </a:cubicBezTo>
                  <a:cubicBezTo>
                    <a:pt x="2003" y="2093"/>
                    <a:pt x="2034" y="2101"/>
                    <a:pt x="2064" y="2101"/>
                  </a:cubicBezTo>
                  <a:cubicBezTo>
                    <a:pt x="2121" y="2101"/>
                    <a:pt x="2176" y="2072"/>
                    <a:pt x="2208" y="2021"/>
                  </a:cubicBezTo>
                  <a:cubicBezTo>
                    <a:pt x="2290" y="1885"/>
                    <a:pt x="2301" y="1717"/>
                    <a:pt x="2236" y="1557"/>
                  </a:cubicBezTo>
                  <a:cubicBezTo>
                    <a:pt x="2168" y="1387"/>
                    <a:pt x="2029" y="1259"/>
                    <a:pt x="1864" y="1215"/>
                  </a:cubicBezTo>
                  <a:cubicBezTo>
                    <a:pt x="1818" y="1203"/>
                    <a:pt x="1771" y="1197"/>
                    <a:pt x="1724" y="1197"/>
                  </a:cubicBezTo>
                  <a:cubicBezTo>
                    <a:pt x="1462" y="1197"/>
                    <a:pt x="1199" y="1376"/>
                    <a:pt x="1108" y="1640"/>
                  </a:cubicBezTo>
                  <a:cubicBezTo>
                    <a:pt x="1013" y="1912"/>
                    <a:pt x="1100" y="2241"/>
                    <a:pt x="1324" y="2457"/>
                  </a:cubicBezTo>
                  <a:cubicBezTo>
                    <a:pt x="1497" y="2623"/>
                    <a:pt x="1734" y="2708"/>
                    <a:pt x="1974" y="2708"/>
                  </a:cubicBezTo>
                  <a:cubicBezTo>
                    <a:pt x="2176" y="2708"/>
                    <a:pt x="2380" y="2648"/>
                    <a:pt x="2549" y="2526"/>
                  </a:cubicBezTo>
                  <a:cubicBezTo>
                    <a:pt x="2892" y="2278"/>
                    <a:pt x="3059" y="1805"/>
                    <a:pt x="2957" y="1374"/>
                  </a:cubicBezTo>
                  <a:cubicBezTo>
                    <a:pt x="2861" y="975"/>
                    <a:pt x="2550" y="632"/>
                    <a:pt x="2146" y="475"/>
                  </a:cubicBezTo>
                  <a:cubicBezTo>
                    <a:pt x="1985" y="413"/>
                    <a:pt x="1813" y="383"/>
                    <a:pt x="1640" y="383"/>
                  </a:cubicBezTo>
                  <a:cubicBezTo>
                    <a:pt x="1244" y="383"/>
                    <a:pt x="842" y="539"/>
                    <a:pt x="558" y="823"/>
                  </a:cubicBezTo>
                  <a:cubicBezTo>
                    <a:pt x="158" y="1223"/>
                    <a:pt x="1" y="1841"/>
                    <a:pt x="160" y="2398"/>
                  </a:cubicBezTo>
                  <a:cubicBezTo>
                    <a:pt x="313" y="2935"/>
                    <a:pt x="746" y="3381"/>
                    <a:pt x="1289" y="3563"/>
                  </a:cubicBezTo>
                  <a:cubicBezTo>
                    <a:pt x="1485" y="3629"/>
                    <a:pt x="1695" y="3661"/>
                    <a:pt x="1912" y="3661"/>
                  </a:cubicBezTo>
                  <a:lnTo>
                    <a:pt x="1912" y="3660"/>
                  </a:lnTo>
                  <a:cubicBezTo>
                    <a:pt x="2037" y="3660"/>
                    <a:pt x="2165" y="3649"/>
                    <a:pt x="2293" y="3627"/>
                  </a:cubicBezTo>
                  <a:cubicBezTo>
                    <a:pt x="3017" y="3502"/>
                    <a:pt x="3708" y="3033"/>
                    <a:pt x="4238" y="2308"/>
                  </a:cubicBezTo>
                  <a:cubicBezTo>
                    <a:pt x="4702" y="1671"/>
                    <a:pt x="4989" y="940"/>
                    <a:pt x="5267" y="232"/>
                  </a:cubicBezTo>
                  <a:cubicBezTo>
                    <a:pt x="5301" y="145"/>
                    <a:pt x="5259" y="46"/>
                    <a:pt x="5171" y="12"/>
                  </a:cubicBezTo>
                  <a:cubicBezTo>
                    <a:pt x="5151" y="4"/>
                    <a:pt x="5130" y="1"/>
                    <a:pt x="5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6577686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1128" y="0"/>
                  </a:moveTo>
                  <a:cubicBezTo>
                    <a:pt x="945" y="0"/>
                    <a:pt x="763" y="34"/>
                    <a:pt x="592" y="122"/>
                  </a:cubicBezTo>
                  <a:cubicBezTo>
                    <a:pt x="339" y="252"/>
                    <a:pt x="144" y="493"/>
                    <a:pt x="71" y="770"/>
                  </a:cubicBezTo>
                  <a:cubicBezTo>
                    <a:pt x="1" y="1045"/>
                    <a:pt x="50" y="1350"/>
                    <a:pt x="206" y="1589"/>
                  </a:cubicBezTo>
                  <a:cubicBezTo>
                    <a:pt x="382" y="1856"/>
                    <a:pt x="681" y="2016"/>
                    <a:pt x="979" y="2016"/>
                  </a:cubicBezTo>
                  <a:cubicBezTo>
                    <a:pt x="1025" y="2016"/>
                    <a:pt x="1070" y="2013"/>
                    <a:pt x="1115" y="2005"/>
                  </a:cubicBezTo>
                  <a:cubicBezTo>
                    <a:pt x="1489" y="1943"/>
                    <a:pt x="1784" y="1597"/>
                    <a:pt x="1773" y="1235"/>
                  </a:cubicBezTo>
                  <a:cubicBezTo>
                    <a:pt x="1767" y="1044"/>
                    <a:pt x="1670" y="852"/>
                    <a:pt x="1512" y="723"/>
                  </a:cubicBezTo>
                  <a:cubicBezTo>
                    <a:pt x="1388" y="623"/>
                    <a:pt x="1240" y="569"/>
                    <a:pt x="1094" y="569"/>
                  </a:cubicBezTo>
                  <a:cubicBezTo>
                    <a:pt x="1061" y="569"/>
                    <a:pt x="1028" y="572"/>
                    <a:pt x="996" y="577"/>
                  </a:cubicBezTo>
                  <a:cubicBezTo>
                    <a:pt x="904" y="594"/>
                    <a:pt x="843" y="681"/>
                    <a:pt x="858" y="774"/>
                  </a:cubicBezTo>
                  <a:cubicBezTo>
                    <a:pt x="874" y="856"/>
                    <a:pt x="945" y="914"/>
                    <a:pt x="1026" y="914"/>
                  </a:cubicBezTo>
                  <a:cubicBezTo>
                    <a:pt x="1036" y="914"/>
                    <a:pt x="1045" y="914"/>
                    <a:pt x="1055" y="912"/>
                  </a:cubicBezTo>
                  <a:cubicBezTo>
                    <a:pt x="1069" y="909"/>
                    <a:pt x="1084" y="908"/>
                    <a:pt x="1098" y="908"/>
                  </a:cubicBezTo>
                  <a:cubicBezTo>
                    <a:pt x="1165" y="908"/>
                    <a:pt x="1236" y="935"/>
                    <a:pt x="1297" y="985"/>
                  </a:cubicBezTo>
                  <a:cubicBezTo>
                    <a:pt x="1379" y="1053"/>
                    <a:pt x="1430" y="1150"/>
                    <a:pt x="1434" y="1245"/>
                  </a:cubicBezTo>
                  <a:cubicBezTo>
                    <a:pt x="1439" y="1441"/>
                    <a:pt x="1267" y="1635"/>
                    <a:pt x="1058" y="1670"/>
                  </a:cubicBezTo>
                  <a:cubicBezTo>
                    <a:pt x="1032" y="1675"/>
                    <a:pt x="1005" y="1677"/>
                    <a:pt x="978" y="1677"/>
                  </a:cubicBezTo>
                  <a:cubicBezTo>
                    <a:pt x="792" y="1677"/>
                    <a:pt x="600" y="1571"/>
                    <a:pt x="489" y="1402"/>
                  </a:cubicBezTo>
                  <a:cubicBezTo>
                    <a:pt x="386" y="1244"/>
                    <a:pt x="352" y="1038"/>
                    <a:pt x="398" y="855"/>
                  </a:cubicBezTo>
                  <a:cubicBezTo>
                    <a:pt x="448" y="671"/>
                    <a:pt x="578" y="510"/>
                    <a:pt x="747" y="424"/>
                  </a:cubicBezTo>
                  <a:cubicBezTo>
                    <a:pt x="865" y="363"/>
                    <a:pt x="995" y="339"/>
                    <a:pt x="1131" y="339"/>
                  </a:cubicBezTo>
                  <a:cubicBezTo>
                    <a:pt x="1369" y="339"/>
                    <a:pt x="1624" y="414"/>
                    <a:pt x="1859" y="495"/>
                  </a:cubicBezTo>
                  <a:cubicBezTo>
                    <a:pt x="2322" y="658"/>
                    <a:pt x="2778" y="852"/>
                    <a:pt x="3218" y="1074"/>
                  </a:cubicBezTo>
                  <a:cubicBezTo>
                    <a:pt x="3242" y="1086"/>
                    <a:pt x="3268" y="1091"/>
                    <a:pt x="3294" y="1091"/>
                  </a:cubicBezTo>
                  <a:cubicBezTo>
                    <a:pt x="3356" y="1091"/>
                    <a:pt x="3415" y="1057"/>
                    <a:pt x="3445" y="998"/>
                  </a:cubicBezTo>
                  <a:cubicBezTo>
                    <a:pt x="3487" y="914"/>
                    <a:pt x="3454" y="812"/>
                    <a:pt x="3371" y="771"/>
                  </a:cubicBezTo>
                  <a:cubicBezTo>
                    <a:pt x="2919" y="542"/>
                    <a:pt x="2447" y="342"/>
                    <a:pt x="1970" y="175"/>
                  </a:cubicBezTo>
                  <a:cubicBezTo>
                    <a:pt x="1705" y="83"/>
                    <a:pt x="1414" y="0"/>
                    <a:pt x="1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1" name="Google Shape;691;p29"/>
          <p:cNvGrpSpPr/>
          <p:nvPr/>
        </p:nvGrpSpPr>
        <p:grpSpPr>
          <a:xfrm rot="5400000">
            <a:off x="7735886" y="2377276"/>
            <a:ext cx="1765166" cy="388948"/>
            <a:chOff x="6577686" y="3092426"/>
            <a:chExt cx="1765166" cy="388948"/>
          </a:xfrm>
        </p:grpSpPr>
        <p:sp>
          <p:nvSpPr>
            <p:cNvPr id="692" name="Google Shape;692;p29"/>
            <p:cNvSpPr/>
            <p:nvPr/>
          </p:nvSpPr>
          <p:spPr>
            <a:xfrm>
              <a:off x="7457416" y="3138345"/>
              <a:ext cx="432134" cy="335642"/>
            </a:xfrm>
            <a:custGeom>
              <a:rect b="b" l="l" r="r" t="t"/>
              <a:pathLst>
                <a:path extrusionOk="0" h="5409" w="6964">
                  <a:moveTo>
                    <a:pt x="3752" y="1"/>
                  </a:moveTo>
                  <a:cubicBezTo>
                    <a:pt x="3607" y="1"/>
                    <a:pt x="3455" y="7"/>
                    <a:pt x="3296" y="18"/>
                  </a:cubicBezTo>
                  <a:cubicBezTo>
                    <a:pt x="2855" y="48"/>
                    <a:pt x="2205" y="126"/>
                    <a:pt x="1653" y="445"/>
                  </a:cubicBezTo>
                  <a:cubicBezTo>
                    <a:pt x="1238" y="682"/>
                    <a:pt x="871" y="1057"/>
                    <a:pt x="593" y="1524"/>
                  </a:cubicBezTo>
                  <a:cubicBezTo>
                    <a:pt x="564" y="1567"/>
                    <a:pt x="538" y="1613"/>
                    <a:pt x="510" y="1663"/>
                  </a:cubicBezTo>
                  <a:cubicBezTo>
                    <a:pt x="311" y="2028"/>
                    <a:pt x="153" y="2450"/>
                    <a:pt x="24" y="2953"/>
                  </a:cubicBezTo>
                  <a:cubicBezTo>
                    <a:pt x="0" y="3043"/>
                    <a:pt x="56" y="3134"/>
                    <a:pt x="146" y="3158"/>
                  </a:cubicBezTo>
                  <a:cubicBezTo>
                    <a:pt x="161" y="3162"/>
                    <a:pt x="175" y="3164"/>
                    <a:pt x="189" y="3164"/>
                  </a:cubicBezTo>
                  <a:cubicBezTo>
                    <a:pt x="265" y="3164"/>
                    <a:pt x="333" y="3112"/>
                    <a:pt x="352" y="3036"/>
                  </a:cubicBezTo>
                  <a:cubicBezTo>
                    <a:pt x="474" y="2562"/>
                    <a:pt x="623" y="2166"/>
                    <a:pt x="807" y="1826"/>
                  </a:cubicBezTo>
                  <a:cubicBezTo>
                    <a:pt x="830" y="1785"/>
                    <a:pt x="852" y="1745"/>
                    <a:pt x="881" y="1702"/>
                  </a:cubicBezTo>
                  <a:cubicBezTo>
                    <a:pt x="1132" y="1281"/>
                    <a:pt x="1456" y="948"/>
                    <a:pt x="1821" y="739"/>
                  </a:cubicBezTo>
                  <a:cubicBezTo>
                    <a:pt x="2314" y="455"/>
                    <a:pt x="2913" y="384"/>
                    <a:pt x="3319" y="356"/>
                  </a:cubicBezTo>
                  <a:cubicBezTo>
                    <a:pt x="3469" y="345"/>
                    <a:pt x="3612" y="340"/>
                    <a:pt x="3748" y="340"/>
                  </a:cubicBezTo>
                  <a:cubicBezTo>
                    <a:pt x="4257" y="340"/>
                    <a:pt x="4671" y="413"/>
                    <a:pt x="5033" y="564"/>
                  </a:cubicBezTo>
                  <a:cubicBezTo>
                    <a:pt x="5599" y="801"/>
                    <a:pt x="6065" y="1264"/>
                    <a:pt x="6310" y="1827"/>
                  </a:cubicBezTo>
                  <a:cubicBezTo>
                    <a:pt x="6323" y="1864"/>
                    <a:pt x="6338" y="1900"/>
                    <a:pt x="6352" y="1938"/>
                  </a:cubicBezTo>
                  <a:lnTo>
                    <a:pt x="6369" y="1977"/>
                  </a:lnTo>
                  <a:cubicBezTo>
                    <a:pt x="6383" y="2017"/>
                    <a:pt x="6395" y="2058"/>
                    <a:pt x="6408" y="2097"/>
                  </a:cubicBezTo>
                  <a:cubicBezTo>
                    <a:pt x="6610" y="2783"/>
                    <a:pt x="6489" y="3544"/>
                    <a:pt x="6086" y="4132"/>
                  </a:cubicBezTo>
                  <a:cubicBezTo>
                    <a:pt x="5723" y="4662"/>
                    <a:pt x="5153" y="5010"/>
                    <a:pt x="4561" y="5062"/>
                  </a:cubicBezTo>
                  <a:cubicBezTo>
                    <a:pt x="4512" y="5067"/>
                    <a:pt x="4462" y="5069"/>
                    <a:pt x="4412" y="5069"/>
                  </a:cubicBezTo>
                  <a:cubicBezTo>
                    <a:pt x="4145" y="5069"/>
                    <a:pt x="3874" y="5007"/>
                    <a:pt x="3634" y="4889"/>
                  </a:cubicBezTo>
                  <a:cubicBezTo>
                    <a:pt x="3368" y="4760"/>
                    <a:pt x="3149" y="4567"/>
                    <a:pt x="3000" y="4335"/>
                  </a:cubicBezTo>
                  <a:cubicBezTo>
                    <a:pt x="2663" y="3810"/>
                    <a:pt x="2700" y="3076"/>
                    <a:pt x="3089" y="2588"/>
                  </a:cubicBezTo>
                  <a:cubicBezTo>
                    <a:pt x="3170" y="2484"/>
                    <a:pt x="3266" y="2390"/>
                    <a:pt x="3369" y="2291"/>
                  </a:cubicBezTo>
                  <a:cubicBezTo>
                    <a:pt x="3427" y="2235"/>
                    <a:pt x="3485" y="2180"/>
                    <a:pt x="3540" y="2121"/>
                  </a:cubicBezTo>
                  <a:cubicBezTo>
                    <a:pt x="3589" y="2070"/>
                    <a:pt x="3637" y="2016"/>
                    <a:pt x="3683" y="1957"/>
                  </a:cubicBezTo>
                  <a:cubicBezTo>
                    <a:pt x="3808" y="1799"/>
                    <a:pt x="3888" y="1644"/>
                    <a:pt x="3927" y="1481"/>
                  </a:cubicBezTo>
                  <a:cubicBezTo>
                    <a:pt x="4000" y="1183"/>
                    <a:pt x="3904" y="870"/>
                    <a:pt x="3690" y="703"/>
                  </a:cubicBezTo>
                  <a:cubicBezTo>
                    <a:pt x="3591" y="625"/>
                    <a:pt x="3464" y="583"/>
                    <a:pt x="3334" y="583"/>
                  </a:cubicBezTo>
                  <a:cubicBezTo>
                    <a:pt x="3290" y="583"/>
                    <a:pt x="3246" y="588"/>
                    <a:pt x="3203" y="597"/>
                  </a:cubicBezTo>
                  <a:cubicBezTo>
                    <a:pt x="3050" y="631"/>
                    <a:pt x="2925" y="724"/>
                    <a:pt x="2861" y="852"/>
                  </a:cubicBezTo>
                  <a:cubicBezTo>
                    <a:pt x="2778" y="1009"/>
                    <a:pt x="2809" y="1216"/>
                    <a:pt x="2936" y="1364"/>
                  </a:cubicBezTo>
                  <a:cubicBezTo>
                    <a:pt x="3024" y="1467"/>
                    <a:pt x="3141" y="1523"/>
                    <a:pt x="3261" y="1523"/>
                  </a:cubicBezTo>
                  <a:cubicBezTo>
                    <a:pt x="3301" y="1523"/>
                    <a:pt x="3341" y="1517"/>
                    <a:pt x="3380" y="1504"/>
                  </a:cubicBezTo>
                  <a:cubicBezTo>
                    <a:pt x="3470" y="1474"/>
                    <a:pt x="3517" y="1378"/>
                    <a:pt x="3488" y="1289"/>
                  </a:cubicBezTo>
                  <a:cubicBezTo>
                    <a:pt x="3464" y="1219"/>
                    <a:pt x="3398" y="1173"/>
                    <a:pt x="3327" y="1173"/>
                  </a:cubicBezTo>
                  <a:cubicBezTo>
                    <a:pt x="3309" y="1173"/>
                    <a:pt x="3291" y="1176"/>
                    <a:pt x="3273" y="1182"/>
                  </a:cubicBezTo>
                  <a:cubicBezTo>
                    <a:pt x="3268" y="1184"/>
                    <a:pt x="3264" y="1184"/>
                    <a:pt x="3259" y="1184"/>
                  </a:cubicBezTo>
                  <a:cubicBezTo>
                    <a:pt x="3229" y="1184"/>
                    <a:pt x="3200" y="1151"/>
                    <a:pt x="3194" y="1144"/>
                  </a:cubicBezTo>
                  <a:cubicBezTo>
                    <a:pt x="3157" y="1102"/>
                    <a:pt x="3143" y="1043"/>
                    <a:pt x="3161" y="1007"/>
                  </a:cubicBezTo>
                  <a:cubicBezTo>
                    <a:pt x="3188" y="955"/>
                    <a:pt x="3245" y="935"/>
                    <a:pt x="3276" y="929"/>
                  </a:cubicBezTo>
                  <a:cubicBezTo>
                    <a:pt x="3295" y="925"/>
                    <a:pt x="3314" y="923"/>
                    <a:pt x="3333" y="923"/>
                  </a:cubicBezTo>
                  <a:cubicBezTo>
                    <a:pt x="3389" y="923"/>
                    <a:pt x="3443" y="939"/>
                    <a:pt x="3482" y="970"/>
                  </a:cubicBezTo>
                  <a:cubicBezTo>
                    <a:pt x="3591" y="1055"/>
                    <a:pt x="3639" y="1234"/>
                    <a:pt x="3599" y="1401"/>
                  </a:cubicBezTo>
                  <a:cubicBezTo>
                    <a:pt x="3570" y="1515"/>
                    <a:pt x="3510" y="1628"/>
                    <a:pt x="3417" y="1749"/>
                  </a:cubicBezTo>
                  <a:cubicBezTo>
                    <a:pt x="3378" y="1798"/>
                    <a:pt x="3339" y="1843"/>
                    <a:pt x="3296" y="1887"/>
                  </a:cubicBezTo>
                  <a:cubicBezTo>
                    <a:pt x="3243" y="1942"/>
                    <a:pt x="3188" y="1995"/>
                    <a:pt x="3133" y="2049"/>
                  </a:cubicBezTo>
                  <a:cubicBezTo>
                    <a:pt x="3027" y="2151"/>
                    <a:pt x="2918" y="2256"/>
                    <a:pt x="2823" y="2378"/>
                  </a:cubicBezTo>
                  <a:cubicBezTo>
                    <a:pt x="2348" y="2975"/>
                    <a:pt x="2302" y="3875"/>
                    <a:pt x="2714" y="4518"/>
                  </a:cubicBezTo>
                  <a:cubicBezTo>
                    <a:pt x="2897" y="4802"/>
                    <a:pt x="3163" y="5036"/>
                    <a:pt x="3485" y="5193"/>
                  </a:cubicBezTo>
                  <a:cubicBezTo>
                    <a:pt x="3773" y="5334"/>
                    <a:pt x="4098" y="5408"/>
                    <a:pt x="4417" y="5408"/>
                  </a:cubicBezTo>
                  <a:cubicBezTo>
                    <a:pt x="4475" y="5408"/>
                    <a:pt x="4533" y="5405"/>
                    <a:pt x="4592" y="5400"/>
                  </a:cubicBezTo>
                  <a:cubicBezTo>
                    <a:pt x="5283" y="5338"/>
                    <a:pt x="5947" y="4936"/>
                    <a:pt x="6366" y="4323"/>
                  </a:cubicBezTo>
                  <a:cubicBezTo>
                    <a:pt x="6827" y="3652"/>
                    <a:pt x="6964" y="2784"/>
                    <a:pt x="6732" y="2000"/>
                  </a:cubicBezTo>
                  <a:cubicBezTo>
                    <a:pt x="6719" y="1954"/>
                    <a:pt x="6704" y="1906"/>
                    <a:pt x="6682" y="1847"/>
                  </a:cubicBezTo>
                  <a:lnTo>
                    <a:pt x="6668" y="1810"/>
                  </a:lnTo>
                  <a:cubicBezTo>
                    <a:pt x="6654" y="1777"/>
                    <a:pt x="6641" y="1745"/>
                    <a:pt x="6625" y="1702"/>
                  </a:cubicBezTo>
                  <a:cubicBezTo>
                    <a:pt x="6342" y="1051"/>
                    <a:pt x="5810" y="522"/>
                    <a:pt x="5164" y="252"/>
                  </a:cubicBezTo>
                  <a:cubicBezTo>
                    <a:pt x="4762" y="83"/>
                    <a:pt x="4306" y="1"/>
                    <a:pt x="3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7463001" y="3339956"/>
              <a:ext cx="226926" cy="121747"/>
            </a:xfrm>
            <a:custGeom>
              <a:rect b="b" l="l" r="r" t="t"/>
              <a:pathLst>
                <a:path extrusionOk="0" h="1962" w="3657">
                  <a:moveTo>
                    <a:pt x="1048" y="0"/>
                  </a:moveTo>
                  <a:cubicBezTo>
                    <a:pt x="954" y="0"/>
                    <a:pt x="862" y="12"/>
                    <a:pt x="774" y="37"/>
                  </a:cubicBezTo>
                  <a:cubicBezTo>
                    <a:pt x="483" y="117"/>
                    <a:pt x="231" y="341"/>
                    <a:pt x="117" y="620"/>
                  </a:cubicBezTo>
                  <a:cubicBezTo>
                    <a:pt x="1" y="904"/>
                    <a:pt x="22" y="1231"/>
                    <a:pt x="174" y="1495"/>
                  </a:cubicBezTo>
                  <a:cubicBezTo>
                    <a:pt x="298" y="1715"/>
                    <a:pt x="510" y="1876"/>
                    <a:pt x="739" y="1925"/>
                  </a:cubicBezTo>
                  <a:cubicBezTo>
                    <a:pt x="793" y="1938"/>
                    <a:pt x="848" y="1944"/>
                    <a:pt x="903" y="1944"/>
                  </a:cubicBezTo>
                  <a:cubicBezTo>
                    <a:pt x="1110" y="1944"/>
                    <a:pt x="1311" y="1858"/>
                    <a:pt x="1444" y="1705"/>
                  </a:cubicBezTo>
                  <a:cubicBezTo>
                    <a:pt x="1626" y="1495"/>
                    <a:pt x="1647" y="1169"/>
                    <a:pt x="1495" y="949"/>
                  </a:cubicBezTo>
                  <a:cubicBezTo>
                    <a:pt x="1388" y="796"/>
                    <a:pt x="1206" y="712"/>
                    <a:pt x="1027" y="712"/>
                  </a:cubicBezTo>
                  <a:cubicBezTo>
                    <a:pt x="925" y="712"/>
                    <a:pt x="824" y="740"/>
                    <a:pt x="739" y="797"/>
                  </a:cubicBezTo>
                  <a:cubicBezTo>
                    <a:pt x="661" y="849"/>
                    <a:pt x="640" y="955"/>
                    <a:pt x="694" y="1033"/>
                  </a:cubicBezTo>
                  <a:cubicBezTo>
                    <a:pt x="726" y="1081"/>
                    <a:pt x="779" y="1107"/>
                    <a:pt x="834" y="1107"/>
                  </a:cubicBezTo>
                  <a:cubicBezTo>
                    <a:pt x="866" y="1107"/>
                    <a:pt x="899" y="1098"/>
                    <a:pt x="929" y="1078"/>
                  </a:cubicBezTo>
                  <a:cubicBezTo>
                    <a:pt x="957" y="1059"/>
                    <a:pt x="992" y="1050"/>
                    <a:pt x="1028" y="1050"/>
                  </a:cubicBezTo>
                  <a:cubicBezTo>
                    <a:pt x="1099" y="1050"/>
                    <a:pt x="1175" y="1084"/>
                    <a:pt x="1216" y="1142"/>
                  </a:cubicBezTo>
                  <a:cubicBezTo>
                    <a:pt x="1282" y="1238"/>
                    <a:pt x="1270" y="1388"/>
                    <a:pt x="1187" y="1483"/>
                  </a:cubicBezTo>
                  <a:cubicBezTo>
                    <a:pt x="1121" y="1561"/>
                    <a:pt x="1014" y="1604"/>
                    <a:pt x="903" y="1604"/>
                  </a:cubicBezTo>
                  <a:cubicBezTo>
                    <a:pt x="873" y="1604"/>
                    <a:pt x="842" y="1601"/>
                    <a:pt x="812" y="1594"/>
                  </a:cubicBezTo>
                  <a:cubicBezTo>
                    <a:pt x="674" y="1565"/>
                    <a:pt x="547" y="1465"/>
                    <a:pt x="467" y="1327"/>
                  </a:cubicBezTo>
                  <a:cubicBezTo>
                    <a:pt x="369" y="1155"/>
                    <a:pt x="354" y="933"/>
                    <a:pt x="430" y="749"/>
                  </a:cubicBezTo>
                  <a:cubicBezTo>
                    <a:pt x="506" y="564"/>
                    <a:pt x="672" y="417"/>
                    <a:pt x="863" y="364"/>
                  </a:cubicBezTo>
                  <a:cubicBezTo>
                    <a:pt x="926" y="346"/>
                    <a:pt x="989" y="338"/>
                    <a:pt x="1051" y="338"/>
                  </a:cubicBezTo>
                  <a:cubicBezTo>
                    <a:pt x="1415" y="338"/>
                    <a:pt x="1748" y="606"/>
                    <a:pt x="1888" y="736"/>
                  </a:cubicBezTo>
                  <a:cubicBezTo>
                    <a:pt x="2012" y="852"/>
                    <a:pt x="2124" y="977"/>
                    <a:pt x="2244" y="1110"/>
                  </a:cubicBezTo>
                  <a:cubicBezTo>
                    <a:pt x="2420" y="1307"/>
                    <a:pt x="2602" y="1509"/>
                    <a:pt x="2824" y="1676"/>
                  </a:cubicBezTo>
                  <a:cubicBezTo>
                    <a:pt x="3003" y="1809"/>
                    <a:pt x="3211" y="1907"/>
                    <a:pt x="3412" y="1952"/>
                  </a:cubicBezTo>
                  <a:cubicBezTo>
                    <a:pt x="3431" y="1958"/>
                    <a:pt x="3450" y="1961"/>
                    <a:pt x="3468" y="1961"/>
                  </a:cubicBezTo>
                  <a:cubicBezTo>
                    <a:pt x="3509" y="1961"/>
                    <a:pt x="3548" y="1947"/>
                    <a:pt x="3581" y="1918"/>
                  </a:cubicBezTo>
                  <a:cubicBezTo>
                    <a:pt x="3651" y="1856"/>
                    <a:pt x="3657" y="1748"/>
                    <a:pt x="3594" y="1678"/>
                  </a:cubicBezTo>
                  <a:cubicBezTo>
                    <a:pt x="3570" y="1651"/>
                    <a:pt x="3538" y="1631"/>
                    <a:pt x="3502" y="1625"/>
                  </a:cubicBezTo>
                  <a:cubicBezTo>
                    <a:pt x="3342" y="1592"/>
                    <a:pt x="3173" y="1513"/>
                    <a:pt x="3026" y="1403"/>
                  </a:cubicBezTo>
                  <a:cubicBezTo>
                    <a:pt x="2833" y="1259"/>
                    <a:pt x="2669" y="1077"/>
                    <a:pt x="2496" y="883"/>
                  </a:cubicBezTo>
                  <a:cubicBezTo>
                    <a:pt x="2377" y="751"/>
                    <a:pt x="2253" y="613"/>
                    <a:pt x="2119" y="488"/>
                  </a:cubicBezTo>
                  <a:cubicBezTo>
                    <a:pt x="1776" y="170"/>
                    <a:pt x="1399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9"/>
            <p:cNvSpPr/>
            <p:nvPr/>
          </p:nvSpPr>
          <p:spPr>
            <a:xfrm>
              <a:off x="7651146" y="3240547"/>
              <a:ext cx="152153" cy="162267"/>
            </a:xfrm>
            <a:custGeom>
              <a:rect b="b" l="l" r="r" t="t"/>
              <a:pathLst>
                <a:path extrusionOk="0" h="2615" w="2452">
                  <a:moveTo>
                    <a:pt x="782" y="0"/>
                  </a:moveTo>
                  <a:cubicBezTo>
                    <a:pt x="652" y="0"/>
                    <a:pt x="522" y="14"/>
                    <a:pt x="394" y="40"/>
                  </a:cubicBezTo>
                  <a:cubicBezTo>
                    <a:pt x="302" y="59"/>
                    <a:pt x="244" y="149"/>
                    <a:pt x="262" y="241"/>
                  </a:cubicBezTo>
                  <a:cubicBezTo>
                    <a:pt x="278" y="320"/>
                    <a:pt x="349" y="376"/>
                    <a:pt x="427" y="376"/>
                  </a:cubicBezTo>
                  <a:cubicBezTo>
                    <a:pt x="439" y="376"/>
                    <a:pt x="451" y="375"/>
                    <a:pt x="463" y="372"/>
                  </a:cubicBezTo>
                  <a:cubicBezTo>
                    <a:pt x="568" y="351"/>
                    <a:pt x="675" y="340"/>
                    <a:pt x="782" y="340"/>
                  </a:cubicBezTo>
                  <a:cubicBezTo>
                    <a:pt x="860" y="340"/>
                    <a:pt x="939" y="345"/>
                    <a:pt x="1018" y="357"/>
                  </a:cubicBezTo>
                  <a:cubicBezTo>
                    <a:pt x="1327" y="400"/>
                    <a:pt x="1595" y="534"/>
                    <a:pt x="1772" y="733"/>
                  </a:cubicBezTo>
                  <a:cubicBezTo>
                    <a:pt x="2033" y="1024"/>
                    <a:pt x="2088" y="1478"/>
                    <a:pt x="1902" y="1814"/>
                  </a:cubicBezTo>
                  <a:cubicBezTo>
                    <a:pt x="1750" y="2094"/>
                    <a:pt x="1427" y="2274"/>
                    <a:pt x="1111" y="2274"/>
                  </a:cubicBezTo>
                  <a:cubicBezTo>
                    <a:pt x="1049" y="2274"/>
                    <a:pt x="987" y="2267"/>
                    <a:pt x="926" y="2253"/>
                  </a:cubicBezTo>
                  <a:cubicBezTo>
                    <a:pt x="710" y="2201"/>
                    <a:pt x="532" y="2062"/>
                    <a:pt x="449" y="1881"/>
                  </a:cubicBezTo>
                  <a:cubicBezTo>
                    <a:pt x="367" y="1700"/>
                    <a:pt x="400" y="1474"/>
                    <a:pt x="526" y="1344"/>
                  </a:cubicBezTo>
                  <a:cubicBezTo>
                    <a:pt x="596" y="1272"/>
                    <a:pt x="700" y="1234"/>
                    <a:pt x="799" y="1234"/>
                  </a:cubicBezTo>
                  <a:cubicBezTo>
                    <a:pt x="875" y="1234"/>
                    <a:pt x="949" y="1256"/>
                    <a:pt x="1003" y="1302"/>
                  </a:cubicBezTo>
                  <a:cubicBezTo>
                    <a:pt x="1063" y="1352"/>
                    <a:pt x="1099" y="1440"/>
                    <a:pt x="1098" y="1530"/>
                  </a:cubicBezTo>
                  <a:cubicBezTo>
                    <a:pt x="1097" y="1611"/>
                    <a:pt x="1066" y="1680"/>
                    <a:pt x="1014" y="1720"/>
                  </a:cubicBezTo>
                  <a:cubicBezTo>
                    <a:pt x="941" y="1779"/>
                    <a:pt x="929" y="1885"/>
                    <a:pt x="986" y="1959"/>
                  </a:cubicBezTo>
                  <a:cubicBezTo>
                    <a:pt x="1019" y="2001"/>
                    <a:pt x="1069" y="2023"/>
                    <a:pt x="1119" y="2023"/>
                  </a:cubicBezTo>
                  <a:cubicBezTo>
                    <a:pt x="1156" y="2023"/>
                    <a:pt x="1193" y="2011"/>
                    <a:pt x="1225" y="1987"/>
                  </a:cubicBezTo>
                  <a:cubicBezTo>
                    <a:pt x="1357" y="1883"/>
                    <a:pt x="1435" y="1718"/>
                    <a:pt x="1437" y="1535"/>
                  </a:cubicBezTo>
                  <a:cubicBezTo>
                    <a:pt x="1440" y="1343"/>
                    <a:pt x="1359" y="1159"/>
                    <a:pt x="1220" y="1042"/>
                  </a:cubicBezTo>
                  <a:cubicBezTo>
                    <a:pt x="1103" y="944"/>
                    <a:pt x="952" y="896"/>
                    <a:pt x="798" y="896"/>
                  </a:cubicBezTo>
                  <a:cubicBezTo>
                    <a:pt x="611" y="896"/>
                    <a:pt x="419" y="968"/>
                    <a:pt x="283" y="1108"/>
                  </a:cubicBezTo>
                  <a:cubicBezTo>
                    <a:pt x="61" y="1337"/>
                    <a:pt x="1" y="1714"/>
                    <a:pt x="141" y="2021"/>
                  </a:cubicBezTo>
                  <a:cubicBezTo>
                    <a:pt x="266" y="2297"/>
                    <a:pt x="530" y="2506"/>
                    <a:pt x="846" y="2583"/>
                  </a:cubicBezTo>
                  <a:cubicBezTo>
                    <a:pt x="934" y="2604"/>
                    <a:pt x="1023" y="2614"/>
                    <a:pt x="1113" y="2614"/>
                  </a:cubicBezTo>
                  <a:lnTo>
                    <a:pt x="1113" y="2613"/>
                  </a:lnTo>
                  <a:cubicBezTo>
                    <a:pt x="1549" y="2613"/>
                    <a:pt x="1986" y="2368"/>
                    <a:pt x="2199" y="1978"/>
                  </a:cubicBezTo>
                  <a:cubicBezTo>
                    <a:pt x="2452" y="1520"/>
                    <a:pt x="2378" y="902"/>
                    <a:pt x="2025" y="507"/>
                  </a:cubicBezTo>
                  <a:cubicBezTo>
                    <a:pt x="1795" y="249"/>
                    <a:pt x="1454" y="76"/>
                    <a:pt x="1066" y="22"/>
                  </a:cubicBezTo>
                  <a:cubicBezTo>
                    <a:pt x="972" y="8"/>
                    <a:pt x="877" y="0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9"/>
            <p:cNvSpPr/>
            <p:nvPr/>
          </p:nvSpPr>
          <p:spPr>
            <a:xfrm>
              <a:off x="7455989" y="3092426"/>
              <a:ext cx="87122" cy="264157"/>
            </a:xfrm>
            <a:custGeom>
              <a:rect b="b" l="l" r="r" t="t"/>
              <a:pathLst>
                <a:path extrusionOk="0" h="4257" w="1404">
                  <a:moveTo>
                    <a:pt x="653" y="0"/>
                  </a:moveTo>
                  <a:cubicBezTo>
                    <a:pt x="497" y="0"/>
                    <a:pt x="341" y="66"/>
                    <a:pt x="225" y="181"/>
                  </a:cubicBezTo>
                  <a:cubicBezTo>
                    <a:pt x="105" y="300"/>
                    <a:pt x="45" y="456"/>
                    <a:pt x="62" y="610"/>
                  </a:cubicBezTo>
                  <a:cubicBezTo>
                    <a:pt x="81" y="795"/>
                    <a:pt x="228" y="958"/>
                    <a:pt x="426" y="1015"/>
                  </a:cubicBezTo>
                  <a:cubicBezTo>
                    <a:pt x="474" y="1029"/>
                    <a:pt x="522" y="1036"/>
                    <a:pt x="568" y="1036"/>
                  </a:cubicBezTo>
                  <a:cubicBezTo>
                    <a:pt x="699" y="1036"/>
                    <a:pt x="818" y="982"/>
                    <a:pt x="897" y="883"/>
                  </a:cubicBezTo>
                  <a:cubicBezTo>
                    <a:pt x="956" y="811"/>
                    <a:pt x="943" y="704"/>
                    <a:pt x="870" y="646"/>
                  </a:cubicBezTo>
                  <a:cubicBezTo>
                    <a:pt x="839" y="621"/>
                    <a:pt x="802" y="608"/>
                    <a:pt x="765" y="608"/>
                  </a:cubicBezTo>
                  <a:cubicBezTo>
                    <a:pt x="715" y="608"/>
                    <a:pt x="666" y="630"/>
                    <a:pt x="632" y="673"/>
                  </a:cubicBezTo>
                  <a:cubicBezTo>
                    <a:pt x="617" y="692"/>
                    <a:pt x="593" y="698"/>
                    <a:pt x="571" y="698"/>
                  </a:cubicBezTo>
                  <a:cubicBezTo>
                    <a:pt x="550" y="698"/>
                    <a:pt x="530" y="693"/>
                    <a:pt x="521" y="690"/>
                  </a:cubicBezTo>
                  <a:cubicBezTo>
                    <a:pt x="464" y="673"/>
                    <a:pt x="404" y="628"/>
                    <a:pt x="399" y="574"/>
                  </a:cubicBezTo>
                  <a:cubicBezTo>
                    <a:pt x="392" y="505"/>
                    <a:pt x="436" y="449"/>
                    <a:pt x="463" y="422"/>
                  </a:cubicBezTo>
                  <a:cubicBezTo>
                    <a:pt x="516" y="370"/>
                    <a:pt x="591" y="340"/>
                    <a:pt x="657" y="340"/>
                  </a:cubicBezTo>
                  <a:cubicBezTo>
                    <a:pt x="665" y="340"/>
                    <a:pt x="673" y="340"/>
                    <a:pt x="680" y="341"/>
                  </a:cubicBezTo>
                  <a:cubicBezTo>
                    <a:pt x="854" y="361"/>
                    <a:pt x="981" y="531"/>
                    <a:pt x="1017" y="687"/>
                  </a:cubicBezTo>
                  <a:cubicBezTo>
                    <a:pt x="1065" y="899"/>
                    <a:pt x="992" y="1126"/>
                    <a:pt x="922" y="1279"/>
                  </a:cubicBezTo>
                  <a:cubicBezTo>
                    <a:pt x="860" y="1414"/>
                    <a:pt x="781" y="1541"/>
                    <a:pt x="697" y="1675"/>
                  </a:cubicBezTo>
                  <a:cubicBezTo>
                    <a:pt x="653" y="1747"/>
                    <a:pt x="608" y="1818"/>
                    <a:pt x="566" y="1890"/>
                  </a:cubicBezTo>
                  <a:cubicBezTo>
                    <a:pt x="184" y="2551"/>
                    <a:pt x="1" y="3335"/>
                    <a:pt x="48" y="4097"/>
                  </a:cubicBezTo>
                  <a:cubicBezTo>
                    <a:pt x="54" y="4188"/>
                    <a:pt x="128" y="4256"/>
                    <a:pt x="218" y="4256"/>
                  </a:cubicBezTo>
                  <a:lnTo>
                    <a:pt x="228" y="4256"/>
                  </a:lnTo>
                  <a:cubicBezTo>
                    <a:pt x="322" y="4250"/>
                    <a:pt x="392" y="4169"/>
                    <a:pt x="386" y="4076"/>
                  </a:cubicBezTo>
                  <a:cubicBezTo>
                    <a:pt x="343" y="3380"/>
                    <a:pt x="510" y="2664"/>
                    <a:pt x="860" y="2060"/>
                  </a:cubicBezTo>
                  <a:cubicBezTo>
                    <a:pt x="899" y="1991"/>
                    <a:pt x="942" y="1922"/>
                    <a:pt x="985" y="1854"/>
                  </a:cubicBezTo>
                  <a:cubicBezTo>
                    <a:pt x="1070" y="1717"/>
                    <a:pt x="1158" y="1575"/>
                    <a:pt x="1229" y="1421"/>
                  </a:cubicBezTo>
                  <a:cubicBezTo>
                    <a:pt x="1364" y="1128"/>
                    <a:pt x="1403" y="856"/>
                    <a:pt x="1347" y="611"/>
                  </a:cubicBezTo>
                  <a:cubicBezTo>
                    <a:pt x="1273" y="288"/>
                    <a:pt x="1014" y="39"/>
                    <a:pt x="719" y="4"/>
                  </a:cubicBezTo>
                  <a:cubicBezTo>
                    <a:pt x="698" y="1"/>
                    <a:pt x="675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7491235" y="3210141"/>
              <a:ext cx="114797" cy="56095"/>
            </a:xfrm>
            <a:custGeom>
              <a:rect b="b" l="l" r="r" t="t"/>
              <a:pathLst>
                <a:path extrusionOk="0" h="904" w="1850">
                  <a:moveTo>
                    <a:pt x="999" y="0"/>
                  </a:moveTo>
                  <a:cubicBezTo>
                    <a:pt x="666" y="0"/>
                    <a:pt x="339" y="117"/>
                    <a:pt x="83" y="328"/>
                  </a:cubicBezTo>
                  <a:cubicBezTo>
                    <a:pt x="10" y="386"/>
                    <a:pt x="0" y="494"/>
                    <a:pt x="59" y="566"/>
                  </a:cubicBezTo>
                  <a:cubicBezTo>
                    <a:pt x="92" y="607"/>
                    <a:pt x="141" y="628"/>
                    <a:pt x="189" y="628"/>
                  </a:cubicBezTo>
                  <a:cubicBezTo>
                    <a:pt x="227" y="628"/>
                    <a:pt x="266" y="615"/>
                    <a:pt x="297" y="589"/>
                  </a:cubicBezTo>
                  <a:cubicBezTo>
                    <a:pt x="494" y="428"/>
                    <a:pt x="744" y="339"/>
                    <a:pt x="1000" y="339"/>
                  </a:cubicBezTo>
                  <a:cubicBezTo>
                    <a:pt x="1037" y="339"/>
                    <a:pt x="1074" y="341"/>
                    <a:pt x="1111" y="345"/>
                  </a:cubicBezTo>
                  <a:cubicBezTo>
                    <a:pt x="1202" y="354"/>
                    <a:pt x="1328" y="380"/>
                    <a:pt x="1406" y="456"/>
                  </a:cubicBezTo>
                  <a:cubicBezTo>
                    <a:pt x="1458" y="510"/>
                    <a:pt x="1479" y="597"/>
                    <a:pt x="1449" y="643"/>
                  </a:cubicBezTo>
                  <a:cubicBezTo>
                    <a:pt x="1399" y="722"/>
                    <a:pt x="1422" y="827"/>
                    <a:pt x="1501" y="877"/>
                  </a:cubicBezTo>
                  <a:cubicBezTo>
                    <a:pt x="1529" y="895"/>
                    <a:pt x="1561" y="904"/>
                    <a:pt x="1591" y="904"/>
                  </a:cubicBezTo>
                  <a:cubicBezTo>
                    <a:pt x="1648" y="904"/>
                    <a:pt x="1702" y="877"/>
                    <a:pt x="1735" y="826"/>
                  </a:cubicBezTo>
                  <a:cubicBezTo>
                    <a:pt x="1850" y="645"/>
                    <a:pt x="1812" y="383"/>
                    <a:pt x="1644" y="216"/>
                  </a:cubicBezTo>
                  <a:cubicBezTo>
                    <a:pt x="1523" y="97"/>
                    <a:pt x="1355" y="27"/>
                    <a:pt x="1145" y="8"/>
                  </a:cubicBezTo>
                  <a:cubicBezTo>
                    <a:pt x="1096" y="3"/>
                    <a:pt x="1047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9"/>
            <p:cNvSpPr/>
            <p:nvPr/>
          </p:nvSpPr>
          <p:spPr>
            <a:xfrm>
              <a:off x="7850338" y="3198475"/>
              <a:ext cx="124415" cy="82158"/>
            </a:xfrm>
            <a:custGeom>
              <a:rect b="b" l="l" r="r" t="t"/>
              <a:pathLst>
                <a:path extrusionOk="0" h="1324" w="2005">
                  <a:moveTo>
                    <a:pt x="1556" y="1"/>
                  </a:moveTo>
                  <a:cubicBezTo>
                    <a:pt x="1496" y="1"/>
                    <a:pt x="1438" y="33"/>
                    <a:pt x="1408" y="88"/>
                  </a:cubicBezTo>
                  <a:cubicBezTo>
                    <a:pt x="1363" y="171"/>
                    <a:pt x="1394" y="274"/>
                    <a:pt x="1475" y="319"/>
                  </a:cubicBezTo>
                  <a:cubicBezTo>
                    <a:pt x="1579" y="375"/>
                    <a:pt x="1629" y="536"/>
                    <a:pt x="1583" y="664"/>
                  </a:cubicBezTo>
                  <a:cubicBezTo>
                    <a:pt x="1536" y="797"/>
                    <a:pt x="1404" y="909"/>
                    <a:pt x="1239" y="955"/>
                  </a:cubicBezTo>
                  <a:cubicBezTo>
                    <a:pt x="1170" y="974"/>
                    <a:pt x="1096" y="984"/>
                    <a:pt x="1015" y="984"/>
                  </a:cubicBezTo>
                  <a:cubicBezTo>
                    <a:pt x="919" y="984"/>
                    <a:pt x="814" y="971"/>
                    <a:pt x="699" y="944"/>
                  </a:cubicBezTo>
                  <a:cubicBezTo>
                    <a:pt x="553" y="910"/>
                    <a:pt x="408" y="858"/>
                    <a:pt x="267" y="789"/>
                  </a:cubicBezTo>
                  <a:cubicBezTo>
                    <a:pt x="243" y="778"/>
                    <a:pt x="218" y="772"/>
                    <a:pt x="193" y="772"/>
                  </a:cubicBezTo>
                  <a:cubicBezTo>
                    <a:pt x="130" y="772"/>
                    <a:pt x="70" y="807"/>
                    <a:pt x="41" y="867"/>
                  </a:cubicBezTo>
                  <a:cubicBezTo>
                    <a:pt x="0" y="952"/>
                    <a:pt x="34" y="1052"/>
                    <a:pt x="119" y="1094"/>
                  </a:cubicBezTo>
                  <a:cubicBezTo>
                    <a:pt x="282" y="1173"/>
                    <a:pt x="451" y="1234"/>
                    <a:pt x="622" y="1274"/>
                  </a:cubicBezTo>
                  <a:cubicBezTo>
                    <a:pt x="763" y="1307"/>
                    <a:pt x="894" y="1324"/>
                    <a:pt x="1016" y="1324"/>
                  </a:cubicBezTo>
                  <a:cubicBezTo>
                    <a:pt x="1128" y="1324"/>
                    <a:pt x="1232" y="1309"/>
                    <a:pt x="1330" y="1282"/>
                  </a:cubicBezTo>
                  <a:cubicBezTo>
                    <a:pt x="1604" y="1205"/>
                    <a:pt x="1818" y="1016"/>
                    <a:pt x="1903" y="778"/>
                  </a:cubicBezTo>
                  <a:cubicBezTo>
                    <a:pt x="2005" y="491"/>
                    <a:pt x="1888" y="158"/>
                    <a:pt x="1638" y="22"/>
                  </a:cubicBezTo>
                  <a:cubicBezTo>
                    <a:pt x="1612" y="8"/>
                    <a:pt x="1584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784611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191" y="1"/>
                  </a:moveTo>
                  <a:cubicBezTo>
                    <a:pt x="171" y="1"/>
                    <a:pt x="150" y="5"/>
                    <a:pt x="130" y="12"/>
                  </a:cubicBezTo>
                  <a:cubicBezTo>
                    <a:pt x="43" y="47"/>
                    <a:pt x="0" y="146"/>
                    <a:pt x="34" y="233"/>
                  </a:cubicBezTo>
                  <a:cubicBezTo>
                    <a:pt x="312" y="940"/>
                    <a:pt x="599" y="1672"/>
                    <a:pt x="1064" y="2308"/>
                  </a:cubicBezTo>
                  <a:cubicBezTo>
                    <a:pt x="1594" y="3034"/>
                    <a:pt x="2284" y="3503"/>
                    <a:pt x="3009" y="3627"/>
                  </a:cubicBezTo>
                  <a:cubicBezTo>
                    <a:pt x="3136" y="3650"/>
                    <a:pt x="3264" y="3661"/>
                    <a:pt x="3389" y="3661"/>
                  </a:cubicBezTo>
                  <a:cubicBezTo>
                    <a:pt x="3608" y="3661"/>
                    <a:pt x="3818" y="3629"/>
                    <a:pt x="4012" y="3563"/>
                  </a:cubicBezTo>
                  <a:cubicBezTo>
                    <a:pt x="4556" y="3381"/>
                    <a:pt x="4990" y="2935"/>
                    <a:pt x="5142" y="2398"/>
                  </a:cubicBezTo>
                  <a:cubicBezTo>
                    <a:pt x="5300" y="1841"/>
                    <a:pt x="5144" y="1223"/>
                    <a:pt x="4744" y="823"/>
                  </a:cubicBezTo>
                  <a:cubicBezTo>
                    <a:pt x="4460" y="539"/>
                    <a:pt x="4058" y="383"/>
                    <a:pt x="3661" y="383"/>
                  </a:cubicBezTo>
                  <a:cubicBezTo>
                    <a:pt x="3488" y="383"/>
                    <a:pt x="3316" y="413"/>
                    <a:pt x="3155" y="475"/>
                  </a:cubicBezTo>
                  <a:cubicBezTo>
                    <a:pt x="2751" y="632"/>
                    <a:pt x="2440" y="975"/>
                    <a:pt x="2345" y="1374"/>
                  </a:cubicBezTo>
                  <a:cubicBezTo>
                    <a:pt x="2242" y="1805"/>
                    <a:pt x="2410" y="2278"/>
                    <a:pt x="2753" y="2526"/>
                  </a:cubicBezTo>
                  <a:cubicBezTo>
                    <a:pt x="2922" y="2648"/>
                    <a:pt x="3126" y="2708"/>
                    <a:pt x="3328" y="2708"/>
                  </a:cubicBezTo>
                  <a:cubicBezTo>
                    <a:pt x="3568" y="2708"/>
                    <a:pt x="3805" y="2623"/>
                    <a:pt x="3977" y="2457"/>
                  </a:cubicBezTo>
                  <a:cubicBezTo>
                    <a:pt x="4202" y="2241"/>
                    <a:pt x="4289" y="1912"/>
                    <a:pt x="4194" y="1640"/>
                  </a:cubicBezTo>
                  <a:cubicBezTo>
                    <a:pt x="4102" y="1376"/>
                    <a:pt x="3839" y="1197"/>
                    <a:pt x="3577" y="1197"/>
                  </a:cubicBezTo>
                  <a:cubicBezTo>
                    <a:pt x="3530" y="1197"/>
                    <a:pt x="3483" y="1203"/>
                    <a:pt x="3437" y="1215"/>
                  </a:cubicBezTo>
                  <a:cubicBezTo>
                    <a:pt x="3272" y="1259"/>
                    <a:pt x="3133" y="1387"/>
                    <a:pt x="3065" y="1557"/>
                  </a:cubicBezTo>
                  <a:cubicBezTo>
                    <a:pt x="3001" y="1717"/>
                    <a:pt x="3012" y="1886"/>
                    <a:pt x="3093" y="2021"/>
                  </a:cubicBezTo>
                  <a:cubicBezTo>
                    <a:pt x="3125" y="2073"/>
                    <a:pt x="3181" y="2102"/>
                    <a:pt x="3238" y="2102"/>
                  </a:cubicBezTo>
                  <a:cubicBezTo>
                    <a:pt x="3268" y="2102"/>
                    <a:pt x="3299" y="2094"/>
                    <a:pt x="3326" y="2077"/>
                  </a:cubicBezTo>
                  <a:cubicBezTo>
                    <a:pt x="3406" y="2028"/>
                    <a:pt x="3432" y="1923"/>
                    <a:pt x="3383" y="1844"/>
                  </a:cubicBezTo>
                  <a:cubicBezTo>
                    <a:pt x="3346" y="1783"/>
                    <a:pt x="3368" y="1711"/>
                    <a:pt x="3380" y="1683"/>
                  </a:cubicBezTo>
                  <a:cubicBezTo>
                    <a:pt x="3407" y="1613"/>
                    <a:pt x="3464" y="1559"/>
                    <a:pt x="3525" y="1543"/>
                  </a:cubicBezTo>
                  <a:cubicBezTo>
                    <a:pt x="3543" y="1538"/>
                    <a:pt x="3562" y="1535"/>
                    <a:pt x="3581" y="1535"/>
                  </a:cubicBezTo>
                  <a:cubicBezTo>
                    <a:pt x="3701" y="1535"/>
                    <a:pt x="3830" y="1626"/>
                    <a:pt x="3873" y="1750"/>
                  </a:cubicBezTo>
                  <a:cubicBezTo>
                    <a:pt x="3925" y="1898"/>
                    <a:pt x="3871" y="2088"/>
                    <a:pt x="3742" y="2213"/>
                  </a:cubicBezTo>
                  <a:cubicBezTo>
                    <a:pt x="3635" y="2316"/>
                    <a:pt x="3483" y="2369"/>
                    <a:pt x="3328" y="2369"/>
                  </a:cubicBezTo>
                  <a:cubicBezTo>
                    <a:pt x="3195" y="2369"/>
                    <a:pt x="3061" y="2330"/>
                    <a:pt x="2951" y="2251"/>
                  </a:cubicBezTo>
                  <a:cubicBezTo>
                    <a:pt x="2720" y="2084"/>
                    <a:pt x="2604" y="1748"/>
                    <a:pt x="2674" y="1452"/>
                  </a:cubicBezTo>
                  <a:cubicBezTo>
                    <a:pt x="2744" y="1162"/>
                    <a:pt x="2976" y="907"/>
                    <a:pt x="3278" y="791"/>
                  </a:cubicBezTo>
                  <a:cubicBezTo>
                    <a:pt x="3401" y="743"/>
                    <a:pt x="3533" y="721"/>
                    <a:pt x="3666" y="721"/>
                  </a:cubicBezTo>
                  <a:cubicBezTo>
                    <a:pt x="3973" y="721"/>
                    <a:pt x="4284" y="842"/>
                    <a:pt x="4505" y="1062"/>
                  </a:cubicBezTo>
                  <a:cubicBezTo>
                    <a:pt x="4814" y="1372"/>
                    <a:pt x="4940" y="1871"/>
                    <a:pt x="4816" y="2305"/>
                  </a:cubicBezTo>
                  <a:cubicBezTo>
                    <a:pt x="4695" y="2730"/>
                    <a:pt x="4338" y="3097"/>
                    <a:pt x="3905" y="3242"/>
                  </a:cubicBezTo>
                  <a:cubicBezTo>
                    <a:pt x="3745" y="3295"/>
                    <a:pt x="3571" y="3322"/>
                    <a:pt x="3390" y="3322"/>
                  </a:cubicBezTo>
                  <a:cubicBezTo>
                    <a:pt x="3284" y="3322"/>
                    <a:pt x="3175" y="3313"/>
                    <a:pt x="3066" y="3294"/>
                  </a:cubicBezTo>
                  <a:cubicBezTo>
                    <a:pt x="2429" y="3184"/>
                    <a:pt x="1815" y="2763"/>
                    <a:pt x="1337" y="2108"/>
                  </a:cubicBezTo>
                  <a:cubicBezTo>
                    <a:pt x="899" y="1507"/>
                    <a:pt x="620" y="797"/>
                    <a:pt x="350" y="108"/>
                  </a:cubicBezTo>
                  <a:cubicBezTo>
                    <a:pt x="323" y="42"/>
                    <a:pt x="25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8126475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2359" y="0"/>
                  </a:moveTo>
                  <a:cubicBezTo>
                    <a:pt x="2073" y="0"/>
                    <a:pt x="1782" y="83"/>
                    <a:pt x="1517" y="175"/>
                  </a:cubicBezTo>
                  <a:cubicBezTo>
                    <a:pt x="1040" y="342"/>
                    <a:pt x="569" y="542"/>
                    <a:pt x="117" y="771"/>
                  </a:cubicBezTo>
                  <a:cubicBezTo>
                    <a:pt x="33" y="812"/>
                    <a:pt x="0" y="914"/>
                    <a:pt x="42" y="998"/>
                  </a:cubicBezTo>
                  <a:cubicBezTo>
                    <a:pt x="72" y="1057"/>
                    <a:pt x="132" y="1091"/>
                    <a:pt x="195" y="1091"/>
                  </a:cubicBezTo>
                  <a:cubicBezTo>
                    <a:pt x="220" y="1091"/>
                    <a:pt x="246" y="1086"/>
                    <a:pt x="270" y="1074"/>
                  </a:cubicBezTo>
                  <a:cubicBezTo>
                    <a:pt x="709" y="852"/>
                    <a:pt x="1165" y="658"/>
                    <a:pt x="1629" y="495"/>
                  </a:cubicBezTo>
                  <a:cubicBezTo>
                    <a:pt x="1863" y="413"/>
                    <a:pt x="2119" y="339"/>
                    <a:pt x="2358" y="339"/>
                  </a:cubicBezTo>
                  <a:cubicBezTo>
                    <a:pt x="2494" y="339"/>
                    <a:pt x="2624" y="363"/>
                    <a:pt x="2741" y="423"/>
                  </a:cubicBezTo>
                  <a:cubicBezTo>
                    <a:pt x="2909" y="510"/>
                    <a:pt x="3039" y="671"/>
                    <a:pt x="3088" y="853"/>
                  </a:cubicBezTo>
                  <a:cubicBezTo>
                    <a:pt x="3135" y="1038"/>
                    <a:pt x="3102" y="1244"/>
                    <a:pt x="2998" y="1402"/>
                  </a:cubicBezTo>
                  <a:cubicBezTo>
                    <a:pt x="2887" y="1571"/>
                    <a:pt x="2695" y="1677"/>
                    <a:pt x="2509" y="1677"/>
                  </a:cubicBezTo>
                  <a:cubicBezTo>
                    <a:pt x="2482" y="1677"/>
                    <a:pt x="2455" y="1675"/>
                    <a:pt x="2429" y="1670"/>
                  </a:cubicBezTo>
                  <a:cubicBezTo>
                    <a:pt x="2220" y="1635"/>
                    <a:pt x="2048" y="1441"/>
                    <a:pt x="2055" y="1244"/>
                  </a:cubicBezTo>
                  <a:cubicBezTo>
                    <a:pt x="2057" y="1150"/>
                    <a:pt x="2108" y="1053"/>
                    <a:pt x="2190" y="985"/>
                  </a:cubicBezTo>
                  <a:cubicBezTo>
                    <a:pt x="2252" y="935"/>
                    <a:pt x="2323" y="908"/>
                    <a:pt x="2390" y="908"/>
                  </a:cubicBezTo>
                  <a:cubicBezTo>
                    <a:pt x="2405" y="908"/>
                    <a:pt x="2419" y="909"/>
                    <a:pt x="2433" y="912"/>
                  </a:cubicBezTo>
                  <a:cubicBezTo>
                    <a:pt x="2443" y="914"/>
                    <a:pt x="2453" y="914"/>
                    <a:pt x="2462" y="914"/>
                  </a:cubicBezTo>
                  <a:cubicBezTo>
                    <a:pt x="2544" y="914"/>
                    <a:pt x="2615" y="856"/>
                    <a:pt x="2629" y="774"/>
                  </a:cubicBezTo>
                  <a:cubicBezTo>
                    <a:pt x="2645" y="681"/>
                    <a:pt x="2584" y="594"/>
                    <a:pt x="2491" y="577"/>
                  </a:cubicBezTo>
                  <a:cubicBezTo>
                    <a:pt x="2459" y="572"/>
                    <a:pt x="2426" y="569"/>
                    <a:pt x="2393" y="569"/>
                  </a:cubicBezTo>
                  <a:cubicBezTo>
                    <a:pt x="2247" y="569"/>
                    <a:pt x="2099" y="623"/>
                    <a:pt x="1976" y="723"/>
                  </a:cubicBezTo>
                  <a:cubicBezTo>
                    <a:pt x="1817" y="853"/>
                    <a:pt x="1720" y="1044"/>
                    <a:pt x="1716" y="1234"/>
                  </a:cubicBezTo>
                  <a:cubicBezTo>
                    <a:pt x="1703" y="1597"/>
                    <a:pt x="1998" y="1943"/>
                    <a:pt x="2373" y="2005"/>
                  </a:cubicBezTo>
                  <a:cubicBezTo>
                    <a:pt x="2418" y="2013"/>
                    <a:pt x="2463" y="2016"/>
                    <a:pt x="2508" y="2016"/>
                  </a:cubicBezTo>
                  <a:cubicBezTo>
                    <a:pt x="2807" y="2016"/>
                    <a:pt x="3106" y="1856"/>
                    <a:pt x="3282" y="1588"/>
                  </a:cubicBezTo>
                  <a:cubicBezTo>
                    <a:pt x="3437" y="1350"/>
                    <a:pt x="3487" y="1045"/>
                    <a:pt x="3415" y="767"/>
                  </a:cubicBezTo>
                  <a:cubicBezTo>
                    <a:pt x="3343" y="493"/>
                    <a:pt x="3149" y="252"/>
                    <a:pt x="2896" y="122"/>
                  </a:cubicBezTo>
                  <a:cubicBezTo>
                    <a:pt x="2724" y="34"/>
                    <a:pt x="2542" y="0"/>
                    <a:pt x="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7030986" y="3138345"/>
              <a:ext cx="432072" cy="335642"/>
            </a:xfrm>
            <a:custGeom>
              <a:rect b="b" l="l" r="r" t="t"/>
              <a:pathLst>
                <a:path extrusionOk="0" h="5409" w="6963">
                  <a:moveTo>
                    <a:pt x="3212" y="1"/>
                  </a:moveTo>
                  <a:cubicBezTo>
                    <a:pt x="2658" y="1"/>
                    <a:pt x="2203" y="83"/>
                    <a:pt x="1801" y="252"/>
                  </a:cubicBezTo>
                  <a:cubicBezTo>
                    <a:pt x="1155" y="522"/>
                    <a:pt x="622" y="1051"/>
                    <a:pt x="335" y="1713"/>
                  </a:cubicBezTo>
                  <a:cubicBezTo>
                    <a:pt x="321" y="1750"/>
                    <a:pt x="307" y="1787"/>
                    <a:pt x="292" y="1825"/>
                  </a:cubicBezTo>
                  <a:lnTo>
                    <a:pt x="285" y="1839"/>
                  </a:lnTo>
                  <a:cubicBezTo>
                    <a:pt x="284" y="1844"/>
                    <a:pt x="278" y="1858"/>
                    <a:pt x="276" y="1862"/>
                  </a:cubicBezTo>
                  <a:cubicBezTo>
                    <a:pt x="260" y="1907"/>
                    <a:pt x="246" y="1954"/>
                    <a:pt x="231" y="2002"/>
                  </a:cubicBezTo>
                  <a:cubicBezTo>
                    <a:pt x="0" y="2784"/>
                    <a:pt x="138" y="3653"/>
                    <a:pt x="599" y="4324"/>
                  </a:cubicBezTo>
                  <a:cubicBezTo>
                    <a:pt x="1017" y="4937"/>
                    <a:pt x="1681" y="5339"/>
                    <a:pt x="2374" y="5400"/>
                  </a:cubicBezTo>
                  <a:cubicBezTo>
                    <a:pt x="2431" y="5406"/>
                    <a:pt x="2490" y="5408"/>
                    <a:pt x="2549" y="5408"/>
                  </a:cubicBezTo>
                  <a:cubicBezTo>
                    <a:pt x="2866" y="5408"/>
                    <a:pt x="3192" y="5334"/>
                    <a:pt x="3480" y="5193"/>
                  </a:cubicBezTo>
                  <a:cubicBezTo>
                    <a:pt x="3801" y="5036"/>
                    <a:pt x="4068" y="4802"/>
                    <a:pt x="4251" y="4518"/>
                  </a:cubicBezTo>
                  <a:cubicBezTo>
                    <a:pt x="4662" y="3875"/>
                    <a:pt x="4617" y="2975"/>
                    <a:pt x="4142" y="2380"/>
                  </a:cubicBezTo>
                  <a:cubicBezTo>
                    <a:pt x="4046" y="2256"/>
                    <a:pt x="3938" y="2151"/>
                    <a:pt x="3831" y="2049"/>
                  </a:cubicBezTo>
                  <a:cubicBezTo>
                    <a:pt x="3776" y="1995"/>
                    <a:pt x="3722" y="1942"/>
                    <a:pt x="3669" y="1886"/>
                  </a:cubicBezTo>
                  <a:cubicBezTo>
                    <a:pt x="3626" y="1843"/>
                    <a:pt x="3586" y="1798"/>
                    <a:pt x="3548" y="1749"/>
                  </a:cubicBezTo>
                  <a:cubicBezTo>
                    <a:pt x="3454" y="1628"/>
                    <a:pt x="3394" y="1514"/>
                    <a:pt x="3366" y="1402"/>
                  </a:cubicBezTo>
                  <a:cubicBezTo>
                    <a:pt x="3325" y="1234"/>
                    <a:pt x="3374" y="1055"/>
                    <a:pt x="3482" y="969"/>
                  </a:cubicBezTo>
                  <a:cubicBezTo>
                    <a:pt x="3522" y="939"/>
                    <a:pt x="3576" y="923"/>
                    <a:pt x="3631" y="923"/>
                  </a:cubicBezTo>
                  <a:cubicBezTo>
                    <a:pt x="3650" y="923"/>
                    <a:pt x="3669" y="925"/>
                    <a:pt x="3688" y="929"/>
                  </a:cubicBezTo>
                  <a:cubicBezTo>
                    <a:pt x="3719" y="935"/>
                    <a:pt x="3776" y="955"/>
                    <a:pt x="3803" y="1008"/>
                  </a:cubicBezTo>
                  <a:cubicBezTo>
                    <a:pt x="3821" y="1043"/>
                    <a:pt x="3808" y="1102"/>
                    <a:pt x="3770" y="1144"/>
                  </a:cubicBezTo>
                  <a:cubicBezTo>
                    <a:pt x="3764" y="1151"/>
                    <a:pt x="3736" y="1184"/>
                    <a:pt x="3705" y="1184"/>
                  </a:cubicBezTo>
                  <a:cubicBezTo>
                    <a:pt x="3701" y="1184"/>
                    <a:pt x="3696" y="1184"/>
                    <a:pt x="3691" y="1182"/>
                  </a:cubicBezTo>
                  <a:cubicBezTo>
                    <a:pt x="3673" y="1176"/>
                    <a:pt x="3655" y="1173"/>
                    <a:pt x="3638" y="1173"/>
                  </a:cubicBezTo>
                  <a:cubicBezTo>
                    <a:pt x="3566" y="1173"/>
                    <a:pt x="3500" y="1218"/>
                    <a:pt x="3477" y="1289"/>
                  </a:cubicBezTo>
                  <a:cubicBezTo>
                    <a:pt x="3447" y="1378"/>
                    <a:pt x="3495" y="1474"/>
                    <a:pt x="3584" y="1504"/>
                  </a:cubicBezTo>
                  <a:cubicBezTo>
                    <a:pt x="3623" y="1517"/>
                    <a:pt x="3663" y="1523"/>
                    <a:pt x="3703" y="1523"/>
                  </a:cubicBezTo>
                  <a:cubicBezTo>
                    <a:pt x="3822" y="1523"/>
                    <a:pt x="3940" y="1467"/>
                    <a:pt x="4028" y="1364"/>
                  </a:cubicBezTo>
                  <a:cubicBezTo>
                    <a:pt x="4156" y="1216"/>
                    <a:pt x="4186" y="1009"/>
                    <a:pt x="4105" y="853"/>
                  </a:cubicBezTo>
                  <a:cubicBezTo>
                    <a:pt x="4039" y="724"/>
                    <a:pt x="3914" y="631"/>
                    <a:pt x="3761" y="597"/>
                  </a:cubicBezTo>
                  <a:cubicBezTo>
                    <a:pt x="3718" y="588"/>
                    <a:pt x="3674" y="583"/>
                    <a:pt x="3630" y="583"/>
                  </a:cubicBezTo>
                  <a:cubicBezTo>
                    <a:pt x="3501" y="583"/>
                    <a:pt x="3373" y="625"/>
                    <a:pt x="3274" y="703"/>
                  </a:cubicBezTo>
                  <a:cubicBezTo>
                    <a:pt x="3061" y="870"/>
                    <a:pt x="2965" y="1183"/>
                    <a:pt x="3037" y="1483"/>
                  </a:cubicBezTo>
                  <a:cubicBezTo>
                    <a:pt x="3076" y="1644"/>
                    <a:pt x="3157" y="1799"/>
                    <a:pt x="3281" y="1958"/>
                  </a:cubicBezTo>
                  <a:cubicBezTo>
                    <a:pt x="3327" y="2016"/>
                    <a:pt x="3375" y="2070"/>
                    <a:pt x="3423" y="2121"/>
                  </a:cubicBezTo>
                  <a:cubicBezTo>
                    <a:pt x="3479" y="2180"/>
                    <a:pt x="3538" y="2236"/>
                    <a:pt x="3595" y="2291"/>
                  </a:cubicBezTo>
                  <a:cubicBezTo>
                    <a:pt x="3697" y="2391"/>
                    <a:pt x="3794" y="2484"/>
                    <a:pt x="3877" y="2589"/>
                  </a:cubicBezTo>
                  <a:cubicBezTo>
                    <a:pt x="4264" y="3076"/>
                    <a:pt x="4301" y="3810"/>
                    <a:pt x="3965" y="4335"/>
                  </a:cubicBezTo>
                  <a:cubicBezTo>
                    <a:pt x="3816" y="4567"/>
                    <a:pt x="3596" y="4760"/>
                    <a:pt x="3331" y="4889"/>
                  </a:cubicBezTo>
                  <a:cubicBezTo>
                    <a:pt x="3090" y="5007"/>
                    <a:pt x="2818" y="5070"/>
                    <a:pt x="2551" y="5070"/>
                  </a:cubicBezTo>
                  <a:cubicBezTo>
                    <a:pt x="2501" y="5070"/>
                    <a:pt x="2452" y="5068"/>
                    <a:pt x="2403" y="5064"/>
                  </a:cubicBezTo>
                  <a:cubicBezTo>
                    <a:pt x="1811" y="5010"/>
                    <a:pt x="1241" y="4662"/>
                    <a:pt x="878" y="4132"/>
                  </a:cubicBezTo>
                  <a:cubicBezTo>
                    <a:pt x="475" y="3545"/>
                    <a:pt x="354" y="2784"/>
                    <a:pt x="556" y="2098"/>
                  </a:cubicBezTo>
                  <a:cubicBezTo>
                    <a:pt x="569" y="2058"/>
                    <a:pt x="581" y="2017"/>
                    <a:pt x="587" y="1998"/>
                  </a:cubicBezTo>
                  <a:cubicBezTo>
                    <a:pt x="589" y="1993"/>
                    <a:pt x="595" y="1978"/>
                    <a:pt x="597" y="1974"/>
                  </a:cubicBezTo>
                  <a:lnTo>
                    <a:pt x="606" y="1952"/>
                  </a:lnTo>
                  <a:cubicBezTo>
                    <a:pt x="623" y="1911"/>
                    <a:pt x="639" y="1869"/>
                    <a:pt x="650" y="1837"/>
                  </a:cubicBezTo>
                  <a:cubicBezTo>
                    <a:pt x="899" y="1265"/>
                    <a:pt x="1366" y="801"/>
                    <a:pt x="1932" y="565"/>
                  </a:cubicBezTo>
                  <a:cubicBezTo>
                    <a:pt x="2293" y="413"/>
                    <a:pt x="2709" y="340"/>
                    <a:pt x="3217" y="340"/>
                  </a:cubicBezTo>
                  <a:cubicBezTo>
                    <a:pt x="3353" y="340"/>
                    <a:pt x="3495" y="345"/>
                    <a:pt x="3645" y="356"/>
                  </a:cubicBezTo>
                  <a:cubicBezTo>
                    <a:pt x="4052" y="384"/>
                    <a:pt x="4651" y="455"/>
                    <a:pt x="5143" y="740"/>
                  </a:cubicBezTo>
                  <a:cubicBezTo>
                    <a:pt x="5507" y="948"/>
                    <a:pt x="5833" y="1281"/>
                    <a:pt x="6087" y="1706"/>
                  </a:cubicBezTo>
                  <a:cubicBezTo>
                    <a:pt x="6112" y="1745"/>
                    <a:pt x="6134" y="1785"/>
                    <a:pt x="6157" y="1826"/>
                  </a:cubicBezTo>
                  <a:cubicBezTo>
                    <a:pt x="6341" y="2166"/>
                    <a:pt x="6490" y="2562"/>
                    <a:pt x="6611" y="3036"/>
                  </a:cubicBezTo>
                  <a:cubicBezTo>
                    <a:pt x="6631" y="3112"/>
                    <a:pt x="6700" y="3164"/>
                    <a:pt x="6775" y="3164"/>
                  </a:cubicBezTo>
                  <a:cubicBezTo>
                    <a:pt x="6789" y="3164"/>
                    <a:pt x="6804" y="3162"/>
                    <a:pt x="6818" y="3158"/>
                  </a:cubicBezTo>
                  <a:cubicBezTo>
                    <a:pt x="6909" y="3136"/>
                    <a:pt x="6963" y="3043"/>
                    <a:pt x="6940" y="2953"/>
                  </a:cubicBezTo>
                  <a:cubicBezTo>
                    <a:pt x="6811" y="2450"/>
                    <a:pt x="6653" y="2029"/>
                    <a:pt x="6452" y="1659"/>
                  </a:cubicBezTo>
                  <a:cubicBezTo>
                    <a:pt x="6426" y="1613"/>
                    <a:pt x="6400" y="1567"/>
                    <a:pt x="6375" y="1529"/>
                  </a:cubicBezTo>
                  <a:cubicBezTo>
                    <a:pt x="6095" y="1057"/>
                    <a:pt x="5726" y="683"/>
                    <a:pt x="5312" y="446"/>
                  </a:cubicBezTo>
                  <a:cubicBezTo>
                    <a:pt x="4759" y="126"/>
                    <a:pt x="4109" y="48"/>
                    <a:pt x="3667" y="18"/>
                  </a:cubicBezTo>
                  <a:cubicBezTo>
                    <a:pt x="3508" y="7"/>
                    <a:pt x="3356" y="1"/>
                    <a:pt x="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7230549" y="3339956"/>
              <a:ext cx="226988" cy="121685"/>
            </a:xfrm>
            <a:custGeom>
              <a:rect b="b" l="l" r="r" t="t"/>
              <a:pathLst>
                <a:path extrusionOk="0" h="1961" w="3658">
                  <a:moveTo>
                    <a:pt x="2611" y="0"/>
                  </a:moveTo>
                  <a:cubicBezTo>
                    <a:pt x="2259" y="0"/>
                    <a:pt x="1882" y="169"/>
                    <a:pt x="1540" y="488"/>
                  </a:cubicBezTo>
                  <a:cubicBezTo>
                    <a:pt x="1404" y="613"/>
                    <a:pt x="1281" y="751"/>
                    <a:pt x="1162" y="883"/>
                  </a:cubicBezTo>
                  <a:cubicBezTo>
                    <a:pt x="989" y="1077"/>
                    <a:pt x="826" y="1259"/>
                    <a:pt x="632" y="1403"/>
                  </a:cubicBezTo>
                  <a:cubicBezTo>
                    <a:pt x="485" y="1513"/>
                    <a:pt x="317" y="1592"/>
                    <a:pt x="157" y="1625"/>
                  </a:cubicBezTo>
                  <a:cubicBezTo>
                    <a:pt x="122" y="1631"/>
                    <a:pt x="86" y="1653"/>
                    <a:pt x="63" y="1680"/>
                  </a:cubicBezTo>
                  <a:cubicBezTo>
                    <a:pt x="1" y="1750"/>
                    <a:pt x="7" y="1856"/>
                    <a:pt x="77" y="1918"/>
                  </a:cubicBezTo>
                  <a:cubicBezTo>
                    <a:pt x="109" y="1947"/>
                    <a:pt x="150" y="1960"/>
                    <a:pt x="189" y="1960"/>
                  </a:cubicBezTo>
                  <a:cubicBezTo>
                    <a:pt x="204" y="1960"/>
                    <a:pt x="220" y="1959"/>
                    <a:pt x="235" y="1955"/>
                  </a:cubicBezTo>
                  <a:cubicBezTo>
                    <a:pt x="439" y="1911"/>
                    <a:pt x="652" y="1812"/>
                    <a:pt x="836" y="1674"/>
                  </a:cubicBezTo>
                  <a:cubicBezTo>
                    <a:pt x="1056" y="1509"/>
                    <a:pt x="1238" y="1307"/>
                    <a:pt x="1414" y="1110"/>
                  </a:cubicBezTo>
                  <a:cubicBezTo>
                    <a:pt x="1534" y="977"/>
                    <a:pt x="1647" y="852"/>
                    <a:pt x="1770" y="736"/>
                  </a:cubicBezTo>
                  <a:cubicBezTo>
                    <a:pt x="1910" y="606"/>
                    <a:pt x="2244" y="338"/>
                    <a:pt x="2608" y="338"/>
                  </a:cubicBezTo>
                  <a:cubicBezTo>
                    <a:pt x="2670" y="338"/>
                    <a:pt x="2732" y="346"/>
                    <a:pt x="2795" y="364"/>
                  </a:cubicBezTo>
                  <a:cubicBezTo>
                    <a:pt x="2986" y="417"/>
                    <a:pt x="3152" y="564"/>
                    <a:pt x="3228" y="749"/>
                  </a:cubicBezTo>
                  <a:cubicBezTo>
                    <a:pt x="3304" y="933"/>
                    <a:pt x="3289" y="1155"/>
                    <a:pt x="3190" y="1327"/>
                  </a:cubicBezTo>
                  <a:cubicBezTo>
                    <a:pt x="3112" y="1465"/>
                    <a:pt x="2984" y="1565"/>
                    <a:pt x="2845" y="1595"/>
                  </a:cubicBezTo>
                  <a:cubicBezTo>
                    <a:pt x="2816" y="1602"/>
                    <a:pt x="2787" y="1605"/>
                    <a:pt x="2757" y="1605"/>
                  </a:cubicBezTo>
                  <a:cubicBezTo>
                    <a:pt x="2646" y="1605"/>
                    <a:pt x="2538" y="1560"/>
                    <a:pt x="2471" y="1483"/>
                  </a:cubicBezTo>
                  <a:cubicBezTo>
                    <a:pt x="2388" y="1388"/>
                    <a:pt x="2376" y="1238"/>
                    <a:pt x="2443" y="1142"/>
                  </a:cubicBezTo>
                  <a:cubicBezTo>
                    <a:pt x="2483" y="1084"/>
                    <a:pt x="2559" y="1050"/>
                    <a:pt x="2630" y="1050"/>
                  </a:cubicBezTo>
                  <a:cubicBezTo>
                    <a:pt x="2666" y="1050"/>
                    <a:pt x="2701" y="1059"/>
                    <a:pt x="2730" y="1078"/>
                  </a:cubicBezTo>
                  <a:cubicBezTo>
                    <a:pt x="2759" y="1098"/>
                    <a:pt x="2792" y="1107"/>
                    <a:pt x="2824" y="1107"/>
                  </a:cubicBezTo>
                  <a:cubicBezTo>
                    <a:pt x="2879" y="1107"/>
                    <a:pt x="2933" y="1081"/>
                    <a:pt x="2966" y="1033"/>
                  </a:cubicBezTo>
                  <a:cubicBezTo>
                    <a:pt x="3018" y="955"/>
                    <a:pt x="2998" y="849"/>
                    <a:pt x="2920" y="797"/>
                  </a:cubicBezTo>
                  <a:cubicBezTo>
                    <a:pt x="2834" y="740"/>
                    <a:pt x="2733" y="712"/>
                    <a:pt x="2631" y="712"/>
                  </a:cubicBezTo>
                  <a:cubicBezTo>
                    <a:pt x="2452" y="712"/>
                    <a:pt x="2270" y="796"/>
                    <a:pt x="2164" y="949"/>
                  </a:cubicBezTo>
                  <a:cubicBezTo>
                    <a:pt x="2011" y="1169"/>
                    <a:pt x="2032" y="1495"/>
                    <a:pt x="2216" y="1706"/>
                  </a:cubicBezTo>
                  <a:cubicBezTo>
                    <a:pt x="2348" y="1858"/>
                    <a:pt x="2548" y="1944"/>
                    <a:pt x="2755" y="1944"/>
                  </a:cubicBezTo>
                  <a:cubicBezTo>
                    <a:pt x="2809" y="1944"/>
                    <a:pt x="2864" y="1938"/>
                    <a:pt x="2918" y="1925"/>
                  </a:cubicBezTo>
                  <a:cubicBezTo>
                    <a:pt x="3149" y="1876"/>
                    <a:pt x="3360" y="1715"/>
                    <a:pt x="3485" y="1496"/>
                  </a:cubicBezTo>
                  <a:cubicBezTo>
                    <a:pt x="3636" y="1231"/>
                    <a:pt x="3658" y="904"/>
                    <a:pt x="3542" y="620"/>
                  </a:cubicBezTo>
                  <a:cubicBezTo>
                    <a:pt x="3427" y="340"/>
                    <a:pt x="3176" y="117"/>
                    <a:pt x="2886" y="37"/>
                  </a:cubicBezTo>
                  <a:cubicBezTo>
                    <a:pt x="2797" y="12"/>
                    <a:pt x="2704" y="0"/>
                    <a:pt x="2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7117302" y="3240547"/>
              <a:ext cx="152091" cy="162267"/>
            </a:xfrm>
            <a:custGeom>
              <a:rect b="b" l="l" r="r" t="t"/>
              <a:pathLst>
                <a:path extrusionOk="0" h="2615" w="2451">
                  <a:moveTo>
                    <a:pt x="1670" y="0"/>
                  </a:moveTo>
                  <a:cubicBezTo>
                    <a:pt x="1576" y="0"/>
                    <a:pt x="1481" y="8"/>
                    <a:pt x="1387" y="22"/>
                  </a:cubicBezTo>
                  <a:cubicBezTo>
                    <a:pt x="997" y="76"/>
                    <a:pt x="657" y="249"/>
                    <a:pt x="427" y="507"/>
                  </a:cubicBezTo>
                  <a:cubicBezTo>
                    <a:pt x="73" y="902"/>
                    <a:pt x="1" y="1520"/>
                    <a:pt x="253" y="1977"/>
                  </a:cubicBezTo>
                  <a:cubicBezTo>
                    <a:pt x="465" y="2368"/>
                    <a:pt x="902" y="2614"/>
                    <a:pt x="1340" y="2614"/>
                  </a:cubicBezTo>
                  <a:lnTo>
                    <a:pt x="1340" y="2613"/>
                  </a:lnTo>
                  <a:cubicBezTo>
                    <a:pt x="1428" y="2613"/>
                    <a:pt x="1517" y="2603"/>
                    <a:pt x="1604" y="2583"/>
                  </a:cubicBezTo>
                  <a:cubicBezTo>
                    <a:pt x="1922" y="2506"/>
                    <a:pt x="2186" y="2295"/>
                    <a:pt x="2312" y="2021"/>
                  </a:cubicBezTo>
                  <a:cubicBezTo>
                    <a:pt x="2451" y="1714"/>
                    <a:pt x="2392" y="1337"/>
                    <a:pt x="2168" y="1107"/>
                  </a:cubicBezTo>
                  <a:cubicBezTo>
                    <a:pt x="2032" y="968"/>
                    <a:pt x="1841" y="896"/>
                    <a:pt x="1653" y="896"/>
                  </a:cubicBezTo>
                  <a:cubicBezTo>
                    <a:pt x="1500" y="896"/>
                    <a:pt x="1348" y="944"/>
                    <a:pt x="1231" y="1042"/>
                  </a:cubicBezTo>
                  <a:cubicBezTo>
                    <a:pt x="1092" y="1159"/>
                    <a:pt x="1012" y="1343"/>
                    <a:pt x="1014" y="1535"/>
                  </a:cubicBezTo>
                  <a:cubicBezTo>
                    <a:pt x="1018" y="1718"/>
                    <a:pt x="1094" y="1883"/>
                    <a:pt x="1228" y="1987"/>
                  </a:cubicBezTo>
                  <a:cubicBezTo>
                    <a:pt x="1259" y="2011"/>
                    <a:pt x="1296" y="2023"/>
                    <a:pt x="1332" y="2023"/>
                  </a:cubicBezTo>
                  <a:cubicBezTo>
                    <a:pt x="1382" y="2023"/>
                    <a:pt x="1432" y="2001"/>
                    <a:pt x="1465" y="1959"/>
                  </a:cubicBezTo>
                  <a:cubicBezTo>
                    <a:pt x="1524" y="1885"/>
                    <a:pt x="1510" y="1778"/>
                    <a:pt x="1437" y="1720"/>
                  </a:cubicBezTo>
                  <a:cubicBezTo>
                    <a:pt x="1385" y="1680"/>
                    <a:pt x="1354" y="1610"/>
                    <a:pt x="1353" y="1530"/>
                  </a:cubicBezTo>
                  <a:cubicBezTo>
                    <a:pt x="1352" y="1440"/>
                    <a:pt x="1388" y="1352"/>
                    <a:pt x="1448" y="1302"/>
                  </a:cubicBezTo>
                  <a:cubicBezTo>
                    <a:pt x="1503" y="1257"/>
                    <a:pt x="1576" y="1235"/>
                    <a:pt x="1652" y="1235"/>
                  </a:cubicBezTo>
                  <a:cubicBezTo>
                    <a:pt x="1751" y="1235"/>
                    <a:pt x="1855" y="1272"/>
                    <a:pt x="1925" y="1343"/>
                  </a:cubicBezTo>
                  <a:cubicBezTo>
                    <a:pt x="2052" y="1474"/>
                    <a:pt x="2084" y="1700"/>
                    <a:pt x="2003" y="1881"/>
                  </a:cubicBezTo>
                  <a:cubicBezTo>
                    <a:pt x="1921" y="2062"/>
                    <a:pt x="1742" y="2201"/>
                    <a:pt x="1524" y="2253"/>
                  </a:cubicBezTo>
                  <a:cubicBezTo>
                    <a:pt x="1464" y="2267"/>
                    <a:pt x="1402" y="2274"/>
                    <a:pt x="1340" y="2274"/>
                  </a:cubicBezTo>
                  <a:cubicBezTo>
                    <a:pt x="1026" y="2274"/>
                    <a:pt x="702" y="2094"/>
                    <a:pt x="550" y="1813"/>
                  </a:cubicBezTo>
                  <a:cubicBezTo>
                    <a:pt x="364" y="1478"/>
                    <a:pt x="419" y="1024"/>
                    <a:pt x="680" y="733"/>
                  </a:cubicBezTo>
                  <a:cubicBezTo>
                    <a:pt x="856" y="534"/>
                    <a:pt x="1124" y="400"/>
                    <a:pt x="1436" y="356"/>
                  </a:cubicBezTo>
                  <a:cubicBezTo>
                    <a:pt x="1513" y="345"/>
                    <a:pt x="1590" y="339"/>
                    <a:pt x="1667" y="339"/>
                  </a:cubicBezTo>
                  <a:cubicBezTo>
                    <a:pt x="1775" y="339"/>
                    <a:pt x="1883" y="350"/>
                    <a:pt x="1989" y="372"/>
                  </a:cubicBezTo>
                  <a:cubicBezTo>
                    <a:pt x="2001" y="375"/>
                    <a:pt x="2013" y="376"/>
                    <a:pt x="2024" y="376"/>
                  </a:cubicBezTo>
                  <a:cubicBezTo>
                    <a:pt x="2102" y="376"/>
                    <a:pt x="2173" y="321"/>
                    <a:pt x="2189" y="241"/>
                  </a:cubicBezTo>
                  <a:cubicBezTo>
                    <a:pt x="2209" y="149"/>
                    <a:pt x="2150" y="59"/>
                    <a:pt x="2058" y="40"/>
                  </a:cubicBezTo>
                  <a:cubicBezTo>
                    <a:pt x="1930" y="14"/>
                    <a:pt x="1800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7377491" y="3092426"/>
              <a:ext cx="87060" cy="264157"/>
            </a:xfrm>
            <a:custGeom>
              <a:rect b="b" l="l" r="r" t="t"/>
              <a:pathLst>
                <a:path extrusionOk="0" h="4257" w="1403">
                  <a:moveTo>
                    <a:pt x="750" y="0"/>
                  </a:moveTo>
                  <a:cubicBezTo>
                    <a:pt x="728" y="0"/>
                    <a:pt x="706" y="1"/>
                    <a:pt x="684" y="4"/>
                  </a:cubicBezTo>
                  <a:cubicBezTo>
                    <a:pt x="389" y="39"/>
                    <a:pt x="130" y="288"/>
                    <a:pt x="57" y="611"/>
                  </a:cubicBezTo>
                  <a:cubicBezTo>
                    <a:pt x="0" y="856"/>
                    <a:pt x="40" y="1130"/>
                    <a:pt x="174" y="1421"/>
                  </a:cubicBezTo>
                  <a:cubicBezTo>
                    <a:pt x="245" y="1575"/>
                    <a:pt x="333" y="1717"/>
                    <a:pt x="418" y="1854"/>
                  </a:cubicBezTo>
                  <a:cubicBezTo>
                    <a:pt x="461" y="1922"/>
                    <a:pt x="504" y="1991"/>
                    <a:pt x="544" y="2060"/>
                  </a:cubicBezTo>
                  <a:cubicBezTo>
                    <a:pt x="893" y="2664"/>
                    <a:pt x="1060" y="3380"/>
                    <a:pt x="1017" y="4077"/>
                  </a:cubicBezTo>
                  <a:cubicBezTo>
                    <a:pt x="1010" y="4169"/>
                    <a:pt x="1082" y="4251"/>
                    <a:pt x="1175" y="4256"/>
                  </a:cubicBezTo>
                  <a:lnTo>
                    <a:pt x="1186" y="4256"/>
                  </a:lnTo>
                  <a:cubicBezTo>
                    <a:pt x="1275" y="4256"/>
                    <a:pt x="1349" y="4188"/>
                    <a:pt x="1355" y="4098"/>
                  </a:cubicBezTo>
                  <a:cubicBezTo>
                    <a:pt x="1403" y="3335"/>
                    <a:pt x="1219" y="2551"/>
                    <a:pt x="837" y="1890"/>
                  </a:cubicBezTo>
                  <a:cubicBezTo>
                    <a:pt x="796" y="1818"/>
                    <a:pt x="750" y="1747"/>
                    <a:pt x="706" y="1675"/>
                  </a:cubicBezTo>
                  <a:cubicBezTo>
                    <a:pt x="623" y="1541"/>
                    <a:pt x="544" y="1414"/>
                    <a:pt x="482" y="1280"/>
                  </a:cubicBezTo>
                  <a:cubicBezTo>
                    <a:pt x="411" y="1126"/>
                    <a:pt x="338" y="899"/>
                    <a:pt x="387" y="687"/>
                  </a:cubicBezTo>
                  <a:cubicBezTo>
                    <a:pt x="423" y="531"/>
                    <a:pt x="550" y="361"/>
                    <a:pt x="723" y="341"/>
                  </a:cubicBezTo>
                  <a:cubicBezTo>
                    <a:pt x="731" y="340"/>
                    <a:pt x="739" y="339"/>
                    <a:pt x="748" y="339"/>
                  </a:cubicBezTo>
                  <a:cubicBezTo>
                    <a:pt x="814" y="339"/>
                    <a:pt x="888" y="371"/>
                    <a:pt x="940" y="422"/>
                  </a:cubicBezTo>
                  <a:cubicBezTo>
                    <a:pt x="967" y="449"/>
                    <a:pt x="1012" y="505"/>
                    <a:pt x="1005" y="574"/>
                  </a:cubicBezTo>
                  <a:cubicBezTo>
                    <a:pt x="998" y="629"/>
                    <a:pt x="939" y="674"/>
                    <a:pt x="883" y="690"/>
                  </a:cubicBezTo>
                  <a:cubicBezTo>
                    <a:pt x="873" y="693"/>
                    <a:pt x="854" y="698"/>
                    <a:pt x="833" y="698"/>
                  </a:cubicBezTo>
                  <a:cubicBezTo>
                    <a:pt x="810" y="698"/>
                    <a:pt x="786" y="692"/>
                    <a:pt x="771" y="673"/>
                  </a:cubicBezTo>
                  <a:cubicBezTo>
                    <a:pt x="737" y="631"/>
                    <a:pt x="688" y="609"/>
                    <a:pt x="638" y="609"/>
                  </a:cubicBezTo>
                  <a:cubicBezTo>
                    <a:pt x="601" y="609"/>
                    <a:pt x="564" y="621"/>
                    <a:pt x="533" y="646"/>
                  </a:cubicBezTo>
                  <a:cubicBezTo>
                    <a:pt x="460" y="704"/>
                    <a:pt x="448" y="811"/>
                    <a:pt x="506" y="883"/>
                  </a:cubicBezTo>
                  <a:cubicBezTo>
                    <a:pt x="585" y="983"/>
                    <a:pt x="703" y="1036"/>
                    <a:pt x="834" y="1036"/>
                  </a:cubicBezTo>
                  <a:cubicBezTo>
                    <a:pt x="881" y="1036"/>
                    <a:pt x="929" y="1029"/>
                    <a:pt x="978" y="1015"/>
                  </a:cubicBezTo>
                  <a:cubicBezTo>
                    <a:pt x="1175" y="958"/>
                    <a:pt x="1321" y="795"/>
                    <a:pt x="1341" y="610"/>
                  </a:cubicBezTo>
                  <a:cubicBezTo>
                    <a:pt x="1357" y="456"/>
                    <a:pt x="1299" y="300"/>
                    <a:pt x="1179" y="181"/>
                  </a:cubicBezTo>
                  <a:cubicBezTo>
                    <a:pt x="1062" y="66"/>
                    <a:pt x="906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7314507" y="3210141"/>
              <a:ext cx="114859" cy="56095"/>
            </a:xfrm>
            <a:custGeom>
              <a:rect b="b" l="l" r="r" t="t"/>
              <a:pathLst>
                <a:path extrusionOk="0" h="904" w="1851">
                  <a:moveTo>
                    <a:pt x="854" y="0"/>
                  </a:moveTo>
                  <a:cubicBezTo>
                    <a:pt x="805" y="0"/>
                    <a:pt x="756" y="3"/>
                    <a:pt x="708" y="8"/>
                  </a:cubicBezTo>
                  <a:cubicBezTo>
                    <a:pt x="495" y="27"/>
                    <a:pt x="327" y="97"/>
                    <a:pt x="206" y="217"/>
                  </a:cubicBezTo>
                  <a:cubicBezTo>
                    <a:pt x="39" y="383"/>
                    <a:pt x="0" y="645"/>
                    <a:pt x="116" y="826"/>
                  </a:cubicBezTo>
                  <a:cubicBezTo>
                    <a:pt x="148" y="877"/>
                    <a:pt x="203" y="904"/>
                    <a:pt x="259" y="904"/>
                  </a:cubicBezTo>
                  <a:cubicBezTo>
                    <a:pt x="291" y="904"/>
                    <a:pt x="322" y="895"/>
                    <a:pt x="351" y="877"/>
                  </a:cubicBezTo>
                  <a:cubicBezTo>
                    <a:pt x="429" y="827"/>
                    <a:pt x="452" y="722"/>
                    <a:pt x="401" y="643"/>
                  </a:cubicBezTo>
                  <a:cubicBezTo>
                    <a:pt x="372" y="597"/>
                    <a:pt x="392" y="510"/>
                    <a:pt x="444" y="458"/>
                  </a:cubicBezTo>
                  <a:cubicBezTo>
                    <a:pt x="524" y="380"/>
                    <a:pt x="648" y="354"/>
                    <a:pt x="740" y="345"/>
                  </a:cubicBezTo>
                  <a:cubicBezTo>
                    <a:pt x="777" y="341"/>
                    <a:pt x="814" y="339"/>
                    <a:pt x="851" y="339"/>
                  </a:cubicBezTo>
                  <a:cubicBezTo>
                    <a:pt x="1106" y="339"/>
                    <a:pt x="1356" y="428"/>
                    <a:pt x="1553" y="589"/>
                  </a:cubicBezTo>
                  <a:cubicBezTo>
                    <a:pt x="1584" y="615"/>
                    <a:pt x="1622" y="628"/>
                    <a:pt x="1660" y="628"/>
                  </a:cubicBezTo>
                  <a:cubicBezTo>
                    <a:pt x="1709" y="628"/>
                    <a:pt x="1758" y="607"/>
                    <a:pt x="1791" y="566"/>
                  </a:cubicBezTo>
                  <a:cubicBezTo>
                    <a:pt x="1850" y="494"/>
                    <a:pt x="1840" y="387"/>
                    <a:pt x="1768" y="328"/>
                  </a:cubicBezTo>
                  <a:cubicBezTo>
                    <a:pt x="1512" y="116"/>
                    <a:pt x="1185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6945786" y="3198475"/>
              <a:ext cx="124539" cy="82158"/>
            </a:xfrm>
            <a:custGeom>
              <a:rect b="b" l="l" r="r" t="t"/>
              <a:pathLst>
                <a:path extrusionOk="0" h="1324" w="2007">
                  <a:moveTo>
                    <a:pt x="450" y="1"/>
                  </a:moveTo>
                  <a:cubicBezTo>
                    <a:pt x="422" y="1"/>
                    <a:pt x="394" y="8"/>
                    <a:pt x="368" y="22"/>
                  </a:cubicBezTo>
                  <a:cubicBezTo>
                    <a:pt x="118" y="158"/>
                    <a:pt x="0" y="491"/>
                    <a:pt x="103" y="778"/>
                  </a:cubicBezTo>
                  <a:cubicBezTo>
                    <a:pt x="188" y="1016"/>
                    <a:pt x="402" y="1205"/>
                    <a:pt x="675" y="1282"/>
                  </a:cubicBezTo>
                  <a:cubicBezTo>
                    <a:pt x="773" y="1310"/>
                    <a:pt x="878" y="1324"/>
                    <a:pt x="990" y="1324"/>
                  </a:cubicBezTo>
                  <a:lnTo>
                    <a:pt x="990" y="1322"/>
                  </a:lnTo>
                  <a:cubicBezTo>
                    <a:pt x="1112" y="1322"/>
                    <a:pt x="1243" y="1307"/>
                    <a:pt x="1385" y="1274"/>
                  </a:cubicBezTo>
                  <a:cubicBezTo>
                    <a:pt x="1554" y="1234"/>
                    <a:pt x="1724" y="1173"/>
                    <a:pt x="1886" y="1093"/>
                  </a:cubicBezTo>
                  <a:cubicBezTo>
                    <a:pt x="1971" y="1052"/>
                    <a:pt x="2006" y="951"/>
                    <a:pt x="1966" y="867"/>
                  </a:cubicBezTo>
                  <a:cubicBezTo>
                    <a:pt x="1936" y="807"/>
                    <a:pt x="1875" y="772"/>
                    <a:pt x="1813" y="772"/>
                  </a:cubicBezTo>
                  <a:cubicBezTo>
                    <a:pt x="1788" y="772"/>
                    <a:pt x="1762" y="778"/>
                    <a:pt x="1738" y="789"/>
                  </a:cubicBezTo>
                  <a:cubicBezTo>
                    <a:pt x="1597" y="858"/>
                    <a:pt x="1453" y="910"/>
                    <a:pt x="1308" y="944"/>
                  </a:cubicBezTo>
                  <a:cubicBezTo>
                    <a:pt x="1192" y="971"/>
                    <a:pt x="1087" y="984"/>
                    <a:pt x="991" y="984"/>
                  </a:cubicBezTo>
                  <a:cubicBezTo>
                    <a:pt x="910" y="984"/>
                    <a:pt x="836" y="974"/>
                    <a:pt x="768" y="955"/>
                  </a:cubicBezTo>
                  <a:cubicBezTo>
                    <a:pt x="602" y="909"/>
                    <a:pt x="469" y="797"/>
                    <a:pt x="422" y="664"/>
                  </a:cubicBezTo>
                  <a:cubicBezTo>
                    <a:pt x="377" y="536"/>
                    <a:pt x="428" y="374"/>
                    <a:pt x="530" y="319"/>
                  </a:cubicBezTo>
                  <a:cubicBezTo>
                    <a:pt x="613" y="274"/>
                    <a:pt x="642" y="171"/>
                    <a:pt x="598" y="88"/>
                  </a:cubicBezTo>
                  <a:cubicBezTo>
                    <a:pt x="567" y="33"/>
                    <a:pt x="510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674547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5109" y="1"/>
                  </a:moveTo>
                  <a:cubicBezTo>
                    <a:pt x="5042" y="1"/>
                    <a:pt x="4978" y="41"/>
                    <a:pt x="4952" y="108"/>
                  </a:cubicBezTo>
                  <a:cubicBezTo>
                    <a:pt x="4682" y="796"/>
                    <a:pt x="4403" y="1507"/>
                    <a:pt x="3964" y="2108"/>
                  </a:cubicBezTo>
                  <a:cubicBezTo>
                    <a:pt x="3486" y="2762"/>
                    <a:pt x="2872" y="3183"/>
                    <a:pt x="2236" y="3293"/>
                  </a:cubicBezTo>
                  <a:cubicBezTo>
                    <a:pt x="2127" y="3312"/>
                    <a:pt x="2018" y="3321"/>
                    <a:pt x="1911" y="3321"/>
                  </a:cubicBezTo>
                  <a:cubicBezTo>
                    <a:pt x="1731" y="3321"/>
                    <a:pt x="1556" y="3294"/>
                    <a:pt x="1397" y="3241"/>
                  </a:cubicBezTo>
                  <a:cubicBezTo>
                    <a:pt x="964" y="3096"/>
                    <a:pt x="607" y="2729"/>
                    <a:pt x="486" y="2305"/>
                  </a:cubicBezTo>
                  <a:cubicBezTo>
                    <a:pt x="363" y="1871"/>
                    <a:pt x="487" y="1371"/>
                    <a:pt x="798" y="1061"/>
                  </a:cubicBezTo>
                  <a:cubicBezTo>
                    <a:pt x="1017" y="841"/>
                    <a:pt x="1328" y="720"/>
                    <a:pt x="1634" y="720"/>
                  </a:cubicBezTo>
                  <a:cubicBezTo>
                    <a:pt x="1767" y="720"/>
                    <a:pt x="1900" y="743"/>
                    <a:pt x="2024" y="791"/>
                  </a:cubicBezTo>
                  <a:cubicBezTo>
                    <a:pt x="2327" y="907"/>
                    <a:pt x="2557" y="1161"/>
                    <a:pt x="2627" y="1452"/>
                  </a:cubicBezTo>
                  <a:cubicBezTo>
                    <a:pt x="2697" y="1748"/>
                    <a:pt x="2582" y="2084"/>
                    <a:pt x="2350" y="2250"/>
                  </a:cubicBezTo>
                  <a:cubicBezTo>
                    <a:pt x="2241" y="2329"/>
                    <a:pt x="2106" y="2368"/>
                    <a:pt x="1972" y="2368"/>
                  </a:cubicBezTo>
                  <a:cubicBezTo>
                    <a:pt x="1818" y="2368"/>
                    <a:pt x="1666" y="2316"/>
                    <a:pt x="1559" y="2213"/>
                  </a:cubicBezTo>
                  <a:cubicBezTo>
                    <a:pt x="1430" y="2088"/>
                    <a:pt x="1377" y="1898"/>
                    <a:pt x="1428" y="1750"/>
                  </a:cubicBezTo>
                  <a:cubicBezTo>
                    <a:pt x="1471" y="1626"/>
                    <a:pt x="1599" y="1535"/>
                    <a:pt x="1720" y="1535"/>
                  </a:cubicBezTo>
                  <a:cubicBezTo>
                    <a:pt x="1739" y="1535"/>
                    <a:pt x="1759" y="1537"/>
                    <a:pt x="1777" y="1543"/>
                  </a:cubicBezTo>
                  <a:cubicBezTo>
                    <a:pt x="1838" y="1558"/>
                    <a:pt x="1894" y="1613"/>
                    <a:pt x="1922" y="1683"/>
                  </a:cubicBezTo>
                  <a:cubicBezTo>
                    <a:pt x="1933" y="1711"/>
                    <a:pt x="1956" y="1783"/>
                    <a:pt x="1919" y="1843"/>
                  </a:cubicBezTo>
                  <a:cubicBezTo>
                    <a:pt x="1870" y="1923"/>
                    <a:pt x="1895" y="2027"/>
                    <a:pt x="1975" y="2076"/>
                  </a:cubicBezTo>
                  <a:cubicBezTo>
                    <a:pt x="2003" y="2093"/>
                    <a:pt x="2034" y="2101"/>
                    <a:pt x="2064" y="2101"/>
                  </a:cubicBezTo>
                  <a:cubicBezTo>
                    <a:pt x="2121" y="2101"/>
                    <a:pt x="2176" y="2072"/>
                    <a:pt x="2208" y="2021"/>
                  </a:cubicBezTo>
                  <a:cubicBezTo>
                    <a:pt x="2290" y="1885"/>
                    <a:pt x="2301" y="1717"/>
                    <a:pt x="2236" y="1557"/>
                  </a:cubicBezTo>
                  <a:cubicBezTo>
                    <a:pt x="2168" y="1387"/>
                    <a:pt x="2029" y="1259"/>
                    <a:pt x="1864" y="1215"/>
                  </a:cubicBezTo>
                  <a:cubicBezTo>
                    <a:pt x="1818" y="1203"/>
                    <a:pt x="1771" y="1197"/>
                    <a:pt x="1724" y="1197"/>
                  </a:cubicBezTo>
                  <a:cubicBezTo>
                    <a:pt x="1462" y="1197"/>
                    <a:pt x="1199" y="1376"/>
                    <a:pt x="1108" y="1640"/>
                  </a:cubicBezTo>
                  <a:cubicBezTo>
                    <a:pt x="1013" y="1912"/>
                    <a:pt x="1100" y="2241"/>
                    <a:pt x="1324" y="2457"/>
                  </a:cubicBezTo>
                  <a:cubicBezTo>
                    <a:pt x="1497" y="2623"/>
                    <a:pt x="1734" y="2708"/>
                    <a:pt x="1974" y="2708"/>
                  </a:cubicBezTo>
                  <a:cubicBezTo>
                    <a:pt x="2176" y="2708"/>
                    <a:pt x="2380" y="2648"/>
                    <a:pt x="2549" y="2526"/>
                  </a:cubicBezTo>
                  <a:cubicBezTo>
                    <a:pt x="2892" y="2278"/>
                    <a:pt x="3059" y="1805"/>
                    <a:pt x="2957" y="1374"/>
                  </a:cubicBezTo>
                  <a:cubicBezTo>
                    <a:pt x="2861" y="975"/>
                    <a:pt x="2550" y="632"/>
                    <a:pt x="2146" y="475"/>
                  </a:cubicBezTo>
                  <a:cubicBezTo>
                    <a:pt x="1985" y="413"/>
                    <a:pt x="1813" y="383"/>
                    <a:pt x="1640" y="383"/>
                  </a:cubicBezTo>
                  <a:cubicBezTo>
                    <a:pt x="1244" y="383"/>
                    <a:pt x="842" y="539"/>
                    <a:pt x="558" y="823"/>
                  </a:cubicBezTo>
                  <a:cubicBezTo>
                    <a:pt x="158" y="1223"/>
                    <a:pt x="1" y="1841"/>
                    <a:pt x="160" y="2398"/>
                  </a:cubicBezTo>
                  <a:cubicBezTo>
                    <a:pt x="313" y="2935"/>
                    <a:pt x="746" y="3381"/>
                    <a:pt x="1289" y="3563"/>
                  </a:cubicBezTo>
                  <a:cubicBezTo>
                    <a:pt x="1485" y="3629"/>
                    <a:pt x="1695" y="3661"/>
                    <a:pt x="1912" y="3661"/>
                  </a:cubicBezTo>
                  <a:lnTo>
                    <a:pt x="1912" y="3660"/>
                  </a:lnTo>
                  <a:cubicBezTo>
                    <a:pt x="2037" y="3660"/>
                    <a:pt x="2165" y="3649"/>
                    <a:pt x="2293" y="3627"/>
                  </a:cubicBezTo>
                  <a:cubicBezTo>
                    <a:pt x="3017" y="3502"/>
                    <a:pt x="3708" y="3033"/>
                    <a:pt x="4238" y="2308"/>
                  </a:cubicBezTo>
                  <a:cubicBezTo>
                    <a:pt x="4702" y="1671"/>
                    <a:pt x="4989" y="940"/>
                    <a:pt x="5267" y="232"/>
                  </a:cubicBezTo>
                  <a:cubicBezTo>
                    <a:pt x="5301" y="145"/>
                    <a:pt x="5259" y="46"/>
                    <a:pt x="5171" y="12"/>
                  </a:cubicBezTo>
                  <a:cubicBezTo>
                    <a:pt x="5151" y="4"/>
                    <a:pt x="5130" y="1"/>
                    <a:pt x="5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6577686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1128" y="0"/>
                  </a:moveTo>
                  <a:cubicBezTo>
                    <a:pt x="945" y="0"/>
                    <a:pt x="763" y="34"/>
                    <a:pt x="592" y="122"/>
                  </a:cubicBezTo>
                  <a:cubicBezTo>
                    <a:pt x="339" y="252"/>
                    <a:pt x="144" y="493"/>
                    <a:pt x="71" y="770"/>
                  </a:cubicBezTo>
                  <a:cubicBezTo>
                    <a:pt x="1" y="1045"/>
                    <a:pt x="50" y="1350"/>
                    <a:pt x="206" y="1589"/>
                  </a:cubicBezTo>
                  <a:cubicBezTo>
                    <a:pt x="382" y="1856"/>
                    <a:pt x="681" y="2016"/>
                    <a:pt x="979" y="2016"/>
                  </a:cubicBezTo>
                  <a:cubicBezTo>
                    <a:pt x="1025" y="2016"/>
                    <a:pt x="1070" y="2013"/>
                    <a:pt x="1115" y="2005"/>
                  </a:cubicBezTo>
                  <a:cubicBezTo>
                    <a:pt x="1489" y="1943"/>
                    <a:pt x="1784" y="1597"/>
                    <a:pt x="1773" y="1235"/>
                  </a:cubicBezTo>
                  <a:cubicBezTo>
                    <a:pt x="1767" y="1044"/>
                    <a:pt x="1670" y="852"/>
                    <a:pt x="1512" y="723"/>
                  </a:cubicBezTo>
                  <a:cubicBezTo>
                    <a:pt x="1388" y="623"/>
                    <a:pt x="1240" y="569"/>
                    <a:pt x="1094" y="569"/>
                  </a:cubicBezTo>
                  <a:cubicBezTo>
                    <a:pt x="1061" y="569"/>
                    <a:pt x="1028" y="572"/>
                    <a:pt x="996" y="577"/>
                  </a:cubicBezTo>
                  <a:cubicBezTo>
                    <a:pt x="904" y="594"/>
                    <a:pt x="843" y="681"/>
                    <a:pt x="858" y="774"/>
                  </a:cubicBezTo>
                  <a:cubicBezTo>
                    <a:pt x="874" y="856"/>
                    <a:pt x="945" y="914"/>
                    <a:pt x="1026" y="914"/>
                  </a:cubicBezTo>
                  <a:cubicBezTo>
                    <a:pt x="1036" y="914"/>
                    <a:pt x="1045" y="914"/>
                    <a:pt x="1055" y="912"/>
                  </a:cubicBezTo>
                  <a:cubicBezTo>
                    <a:pt x="1069" y="909"/>
                    <a:pt x="1084" y="908"/>
                    <a:pt x="1098" y="908"/>
                  </a:cubicBezTo>
                  <a:cubicBezTo>
                    <a:pt x="1165" y="908"/>
                    <a:pt x="1236" y="935"/>
                    <a:pt x="1297" y="985"/>
                  </a:cubicBezTo>
                  <a:cubicBezTo>
                    <a:pt x="1379" y="1053"/>
                    <a:pt x="1430" y="1150"/>
                    <a:pt x="1434" y="1245"/>
                  </a:cubicBezTo>
                  <a:cubicBezTo>
                    <a:pt x="1439" y="1441"/>
                    <a:pt x="1267" y="1635"/>
                    <a:pt x="1058" y="1670"/>
                  </a:cubicBezTo>
                  <a:cubicBezTo>
                    <a:pt x="1032" y="1675"/>
                    <a:pt x="1005" y="1677"/>
                    <a:pt x="978" y="1677"/>
                  </a:cubicBezTo>
                  <a:cubicBezTo>
                    <a:pt x="792" y="1677"/>
                    <a:pt x="600" y="1571"/>
                    <a:pt x="489" y="1402"/>
                  </a:cubicBezTo>
                  <a:cubicBezTo>
                    <a:pt x="386" y="1244"/>
                    <a:pt x="352" y="1038"/>
                    <a:pt x="398" y="855"/>
                  </a:cubicBezTo>
                  <a:cubicBezTo>
                    <a:pt x="448" y="671"/>
                    <a:pt x="578" y="510"/>
                    <a:pt x="747" y="424"/>
                  </a:cubicBezTo>
                  <a:cubicBezTo>
                    <a:pt x="865" y="363"/>
                    <a:pt x="995" y="339"/>
                    <a:pt x="1131" y="339"/>
                  </a:cubicBezTo>
                  <a:cubicBezTo>
                    <a:pt x="1369" y="339"/>
                    <a:pt x="1624" y="414"/>
                    <a:pt x="1859" y="495"/>
                  </a:cubicBezTo>
                  <a:cubicBezTo>
                    <a:pt x="2322" y="658"/>
                    <a:pt x="2778" y="852"/>
                    <a:pt x="3218" y="1074"/>
                  </a:cubicBezTo>
                  <a:cubicBezTo>
                    <a:pt x="3242" y="1086"/>
                    <a:pt x="3268" y="1091"/>
                    <a:pt x="3294" y="1091"/>
                  </a:cubicBezTo>
                  <a:cubicBezTo>
                    <a:pt x="3356" y="1091"/>
                    <a:pt x="3415" y="1057"/>
                    <a:pt x="3445" y="998"/>
                  </a:cubicBezTo>
                  <a:cubicBezTo>
                    <a:pt x="3487" y="914"/>
                    <a:pt x="3454" y="812"/>
                    <a:pt x="3371" y="771"/>
                  </a:cubicBezTo>
                  <a:cubicBezTo>
                    <a:pt x="2919" y="542"/>
                    <a:pt x="2447" y="342"/>
                    <a:pt x="1970" y="175"/>
                  </a:cubicBezTo>
                  <a:cubicBezTo>
                    <a:pt x="1705" y="83"/>
                    <a:pt x="1414" y="0"/>
                    <a:pt x="1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70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711" name="Google Shape;711;p30"/>
          <p:cNvGrpSpPr/>
          <p:nvPr/>
        </p:nvGrpSpPr>
        <p:grpSpPr>
          <a:xfrm flipH="1" rot="5400000">
            <a:off x="7654965" y="2369698"/>
            <a:ext cx="2259057" cy="404104"/>
            <a:chOff x="5895625" y="3395150"/>
            <a:chExt cx="786525" cy="140700"/>
          </a:xfrm>
        </p:grpSpPr>
        <p:sp>
          <p:nvSpPr>
            <p:cNvPr id="712" name="Google Shape;712;p30"/>
            <p:cNvSpPr/>
            <p:nvPr/>
          </p:nvSpPr>
          <p:spPr>
            <a:xfrm>
              <a:off x="5921525" y="3527350"/>
              <a:ext cx="324500" cy="8500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1" y="77"/>
                    <a:pt x="1" y="170"/>
                  </a:cubicBezTo>
                  <a:cubicBezTo>
                    <a:pt x="1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4" y="340"/>
                    <a:pt x="12980" y="263"/>
                    <a:pt x="12980" y="170"/>
                  </a:cubicBezTo>
                  <a:cubicBezTo>
                    <a:pt x="12980" y="77"/>
                    <a:pt x="12904" y="1"/>
                    <a:pt x="12810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5895625" y="3494700"/>
              <a:ext cx="39725" cy="41150"/>
            </a:xfrm>
            <a:custGeom>
              <a:rect b="b" l="l" r="r" t="t"/>
              <a:pathLst>
                <a:path extrusionOk="0" h="1646" w="1589">
                  <a:moveTo>
                    <a:pt x="702" y="339"/>
                  </a:moveTo>
                  <a:cubicBezTo>
                    <a:pt x="733" y="339"/>
                    <a:pt x="763" y="344"/>
                    <a:pt x="790" y="355"/>
                  </a:cubicBezTo>
                  <a:cubicBezTo>
                    <a:pt x="857" y="383"/>
                    <a:pt x="909" y="448"/>
                    <a:pt x="906" y="506"/>
                  </a:cubicBezTo>
                  <a:cubicBezTo>
                    <a:pt x="903" y="576"/>
                    <a:pt x="819" y="649"/>
                    <a:pt x="719" y="670"/>
                  </a:cubicBezTo>
                  <a:cubicBezTo>
                    <a:pt x="690" y="675"/>
                    <a:pt x="660" y="678"/>
                    <a:pt x="630" y="678"/>
                  </a:cubicBezTo>
                  <a:cubicBezTo>
                    <a:pt x="550" y="678"/>
                    <a:pt x="465" y="661"/>
                    <a:pt x="380" y="641"/>
                  </a:cubicBezTo>
                  <a:cubicBezTo>
                    <a:pt x="388" y="585"/>
                    <a:pt x="406" y="531"/>
                    <a:pt x="435" y="485"/>
                  </a:cubicBezTo>
                  <a:cubicBezTo>
                    <a:pt x="493" y="395"/>
                    <a:pt x="602" y="339"/>
                    <a:pt x="702" y="339"/>
                  </a:cubicBezTo>
                  <a:close/>
                  <a:moveTo>
                    <a:pt x="704" y="0"/>
                  </a:moveTo>
                  <a:cubicBezTo>
                    <a:pt x="490" y="0"/>
                    <a:pt x="271" y="112"/>
                    <a:pt x="150" y="302"/>
                  </a:cubicBezTo>
                  <a:cubicBezTo>
                    <a:pt x="6" y="527"/>
                    <a:pt x="0" y="836"/>
                    <a:pt x="136" y="1089"/>
                  </a:cubicBezTo>
                  <a:cubicBezTo>
                    <a:pt x="252" y="1305"/>
                    <a:pt x="459" y="1474"/>
                    <a:pt x="719" y="1565"/>
                  </a:cubicBezTo>
                  <a:cubicBezTo>
                    <a:pt x="874" y="1619"/>
                    <a:pt x="1043" y="1646"/>
                    <a:pt x="1234" y="1646"/>
                  </a:cubicBezTo>
                  <a:cubicBezTo>
                    <a:pt x="1297" y="1645"/>
                    <a:pt x="1360" y="1643"/>
                    <a:pt x="1427" y="1637"/>
                  </a:cubicBezTo>
                  <a:cubicBezTo>
                    <a:pt x="1519" y="1629"/>
                    <a:pt x="1588" y="1548"/>
                    <a:pt x="1581" y="1454"/>
                  </a:cubicBezTo>
                  <a:cubicBezTo>
                    <a:pt x="1573" y="1365"/>
                    <a:pt x="1497" y="1299"/>
                    <a:pt x="1409" y="1299"/>
                  </a:cubicBezTo>
                  <a:cubicBezTo>
                    <a:pt x="1406" y="1299"/>
                    <a:pt x="1402" y="1299"/>
                    <a:pt x="1398" y="1299"/>
                  </a:cubicBezTo>
                  <a:cubicBezTo>
                    <a:pt x="1341" y="1304"/>
                    <a:pt x="1286" y="1306"/>
                    <a:pt x="1233" y="1306"/>
                  </a:cubicBezTo>
                  <a:cubicBezTo>
                    <a:pt x="1082" y="1306"/>
                    <a:pt x="948" y="1286"/>
                    <a:pt x="831" y="1245"/>
                  </a:cubicBezTo>
                  <a:cubicBezTo>
                    <a:pt x="689" y="1195"/>
                    <a:pt x="567" y="1110"/>
                    <a:pt x="485" y="1006"/>
                  </a:cubicBezTo>
                  <a:lnTo>
                    <a:pt x="485" y="1006"/>
                  </a:lnTo>
                  <a:cubicBezTo>
                    <a:pt x="532" y="1013"/>
                    <a:pt x="579" y="1017"/>
                    <a:pt x="628" y="1017"/>
                  </a:cubicBezTo>
                  <a:cubicBezTo>
                    <a:pt x="680" y="1017"/>
                    <a:pt x="733" y="1012"/>
                    <a:pt x="786" y="1002"/>
                  </a:cubicBezTo>
                  <a:cubicBezTo>
                    <a:pt x="1005" y="958"/>
                    <a:pt x="1233" y="779"/>
                    <a:pt x="1245" y="520"/>
                  </a:cubicBezTo>
                  <a:cubicBezTo>
                    <a:pt x="1254" y="319"/>
                    <a:pt x="1119" y="122"/>
                    <a:pt x="917" y="40"/>
                  </a:cubicBezTo>
                  <a:cubicBezTo>
                    <a:pt x="849" y="13"/>
                    <a:pt x="777" y="0"/>
                    <a:pt x="704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6232475" y="3465950"/>
              <a:ext cx="60775" cy="69900"/>
            </a:xfrm>
            <a:custGeom>
              <a:rect b="b" l="l" r="r" t="t"/>
              <a:pathLst>
                <a:path extrusionOk="0" h="2796" w="2431">
                  <a:moveTo>
                    <a:pt x="2157" y="1"/>
                  </a:moveTo>
                  <a:cubicBezTo>
                    <a:pt x="1524" y="1"/>
                    <a:pt x="909" y="305"/>
                    <a:pt x="528" y="809"/>
                  </a:cubicBezTo>
                  <a:cubicBezTo>
                    <a:pt x="121" y="1348"/>
                    <a:pt x="0" y="2066"/>
                    <a:pt x="212" y="2681"/>
                  </a:cubicBezTo>
                  <a:cubicBezTo>
                    <a:pt x="236" y="2752"/>
                    <a:pt x="302" y="2796"/>
                    <a:pt x="372" y="2796"/>
                  </a:cubicBezTo>
                  <a:cubicBezTo>
                    <a:pt x="390" y="2795"/>
                    <a:pt x="409" y="2793"/>
                    <a:pt x="427" y="2786"/>
                  </a:cubicBezTo>
                  <a:cubicBezTo>
                    <a:pt x="516" y="2755"/>
                    <a:pt x="563" y="2659"/>
                    <a:pt x="532" y="2571"/>
                  </a:cubicBezTo>
                  <a:cubicBezTo>
                    <a:pt x="356" y="2060"/>
                    <a:pt x="458" y="1464"/>
                    <a:pt x="798" y="1014"/>
                  </a:cubicBezTo>
                  <a:cubicBezTo>
                    <a:pt x="1112" y="598"/>
                    <a:pt x="1638" y="339"/>
                    <a:pt x="2160" y="339"/>
                  </a:cubicBezTo>
                  <a:cubicBezTo>
                    <a:pt x="2189" y="339"/>
                    <a:pt x="2218" y="340"/>
                    <a:pt x="2247" y="341"/>
                  </a:cubicBezTo>
                  <a:cubicBezTo>
                    <a:pt x="2248" y="342"/>
                    <a:pt x="2250" y="342"/>
                    <a:pt x="2251" y="342"/>
                  </a:cubicBezTo>
                  <a:cubicBezTo>
                    <a:pt x="2340" y="342"/>
                    <a:pt x="2420" y="273"/>
                    <a:pt x="2425" y="182"/>
                  </a:cubicBezTo>
                  <a:cubicBezTo>
                    <a:pt x="2431" y="88"/>
                    <a:pt x="2359" y="8"/>
                    <a:pt x="2266" y="4"/>
                  </a:cubicBezTo>
                  <a:cubicBezTo>
                    <a:pt x="2230" y="2"/>
                    <a:pt x="2193" y="1"/>
                    <a:pt x="2157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0"/>
            <p:cNvSpPr/>
            <p:nvPr/>
          </p:nvSpPr>
          <p:spPr>
            <a:xfrm>
              <a:off x="6153400" y="3432475"/>
              <a:ext cx="120125" cy="80900"/>
            </a:xfrm>
            <a:custGeom>
              <a:rect b="b" l="l" r="r" t="t"/>
              <a:pathLst>
                <a:path extrusionOk="0" h="3236" w="4805">
                  <a:moveTo>
                    <a:pt x="2175" y="0"/>
                  </a:moveTo>
                  <a:cubicBezTo>
                    <a:pt x="1958" y="0"/>
                    <a:pt x="1746" y="28"/>
                    <a:pt x="1544" y="85"/>
                  </a:cubicBezTo>
                  <a:cubicBezTo>
                    <a:pt x="1364" y="137"/>
                    <a:pt x="1196" y="210"/>
                    <a:pt x="1043" y="304"/>
                  </a:cubicBezTo>
                  <a:cubicBezTo>
                    <a:pt x="1034" y="307"/>
                    <a:pt x="1025" y="312"/>
                    <a:pt x="1017" y="318"/>
                  </a:cubicBezTo>
                  <a:cubicBezTo>
                    <a:pt x="659" y="540"/>
                    <a:pt x="384" y="860"/>
                    <a:pt x="241" y="1221"/>
                  </a:cubicBezTo>
                  <a:cubicBezTo>
                    <a:pt x="0" y="1832"/>
                    <a:pt x="166" y="2553"/>
                    <a:pt x="636" y="2936"/>
                  </a:cubicBezTo>
                  <a:cubicBezTo>
                    <a:pt x="878" y="3131"/>
                    <a:pt x="1187" y="3235"/>
                    <a:pt x="1502" y="3235"/>
                  </a:cubicBezTo>
                  <a:cubicBezTo>
                    <a:pt x="1612" y="3235"/>
                    <a:pt x="1722" y="3223"/>
                    <a:pt x="1831" y="3197"/>
                  </a:cubicBezTo>
                  <a:cubicBezTo>
                    <a:pt x="2229" y="3102"/>
                    <a:pt x="2564" y="2839"/>
                    <a:pt x="2730" y="2491"/>
                  </a:cubicBezTo>
                  <a:cubicBezTo>
                    <a:pt x="2909" y="2111"/>
                    <a:pt x="2860" y="1649"/>
                    <a:pt x="2612" y="1341"/>
                  </a:cubicBezTo>
                  <a:cubicBezTo>
                    <a:pt x="2426" y="1110"/>
                    <a:pt x="2138" y="981"/>
                    <a:pt x="1855" y="981"/>
                  </a:cubicBezTo>
                  <a:cubicBezTo>
                    <a:pt x="1726" y="981"/>
                    <a:pt x="1599" y="1008"/>
                    <a:pt x="1482" y="1063"/>
                  </a:cubicBezTo>
                  <a:cubicBezTo>
                    <a:pt x="1290" y="1155"/>
                    <a:pt x="1151" y="1311"/>
                    <a:pt x="1103" y="1487"/>
                  </a:cubicBezTo>
                  <a:cubicBezTo>
                    <a:pt x="1039" y="1711"/>
                    <a:pt x="1134" y="1962"/>
                    <a:pt x="1328" y="2071"/>
                  </a:cubicBezTo>
                  <a:cubicBezTo>
                    <a:pt x="1388" y="2105"/>
                    <a:pt x="1458" y="2122"/>
                    <a:pt x="1529" y="2122"/>
                  </a:cubicBezTo>
                  <a:cubicBezTo>
                    <a:pt x="1588" y="2122"/>
                    <a:pt x="1648" y="2110"/>
                    <a:pt x="1704" y="2086"/>
                  </a:cubicBezTo>
                  <a:cubicBezTo>
                    <a:pt x="1818" y="2039"/>
                    <a:pt x="1903" y="1947"/>
                    <a:pt x="1935" y="1836"/>
                  </a:cubicBezTo>
                  <a:cubicBezTo>
                    <a:pt x="1961" y="1746"/>
                    <a:pt x="1909" y="1652"/>
                    <a:pt x="1820" y="1626"/>
                  </a:cubicBezTo>
                  <a:cubicBezTo>
                    <a:pt x="1804" y="1622"/>
                    <a:pt x="1788" y="1620"/>
                    <a:pt x="1772" y="1620"/>
                  </a:cubicBezTo>
                  <a:cubicBezTo>
                    <a:pt x="1699" y="1620"/>
                    <a:pt x="1631" y="1668"/>
                    <a:pt x="1609" y="1743"/>
                  </a:cubicBezTo>
                  <a:cubicBezTo>
                    <a:pt x="1606" y="1756"/>
                    <a:pt x="1589" y="1767"/>
                    <a:pt x="1574" y="1773"/>
                  </a:cubicBezTo>
                  <a:cubicBezTo>
                    <a:pt x="1558" y="1779"/>
                    <a:pt x="1541" y="1782"/>
                    <a:pt x="1526" y="1782"/>
                  </a:cubicBezTo>
                  <a:cubicBezTo>
                    <a:pt x="1513" y="1782"/>
                    <a:pt x="1501" y="1780"/>
                    <a:pt x="1492" y="1775"/>
                  </a:cubicBezTo>
                  <a:cubicBezTo>
                    <a:pt x="1436" y="1744"/>
                    <a:pt x="1407" y="1654"/>
                    <a:pt x="1430" y="1579"/>
                  </a:cubicBezTo>
                  <a:cubicBezTo>
                    <a:pt x="1452" y="1496"/>
                    <a:pt x="1526" y="1418"/>
                    <a:pt x="1627" y="1371"/>
                  </a:cubicBezTo>
                  <a:cubicBezTo>
                    <a:pt x="1698" y="1337"/>
                    <a:pt x="1777" y="1321"/>
                    <a:pt x="1857" y="1321"/>
                  </a:cubicBezTo>
                  <a:cubicBezTo>
                    <a:pt x="2039" y="1321"/>
                    <a:pt x="2229" y="1405"/>
                    <a:pt x="2348" y="1554"/>
                  </a:cubicBezTo>
                  <a:cubicBezTo>
                    <a:pt x="2515" y="1761"/>
                    <a:pt x="2546" y="2086"/>
                    <a:pt x="2424" y="2346"/>
                  </a:cubicBezTo>
                  <a:cubicBezTo>
                    <a:pt x="2303" y="2601"/>
                    <a:pt x="2051" y="2796"/>
                    <a:pt x="1753" y="2867"/>
                  </a:cubicBezTo>
                  <a:cubicBezTo>
                    <a:pt x="1672" y="2886"/>
                    <a:pt x="1588" y="2896"/>
                    <a:pt x="1506" y="2896"/>
                  </a:cubicBezTo>
                  <a:cubicBezTo>
                    <a:pt x="1266" y="2896"/>
                    <a:pt x="1029" y="2817"/>
                    <a:pt x="850" y="2674"/>
                  </a:cubicBezTo>
                  <a:cubicBezTo>
                    <a:pt x="497" y="2386"/>
                    <a:pt x="371" y="1815"/>
                    <a:pt x="556" y="1345"/>
                  </a:cubicBezTo>
                  <a:cubicBezTo>
                    <a:pt x="669" y="1059"/>
                    <a:pt x="890" y="801"/>
                    <a:pt x="1175" y="618"/>
                  </a:cubicBezTo>
                  <a:cubicBezTo>
                    <a:pt x="1184" y="615"/>
                    <a:pt x="1192" y="610"/>
                    <a:pt x="1201" y="605"/>
                  </a:cubicBezTo>
                  <a:cubicBezTo>
                    <a:pt x="1332" y="522"/>
                    <a:pt x="1479" y="457"/>
                    <a:pt x="1636" y="411"/>
                  </a:cubicBezTo>
                  <a:cubicBezTo>
                    <a:pt x="1809" y="363"/>
                    <a:pt x="1991" y="339"/>
                    <a:pt x="2177" y="339"/>
                  </a:cubicBezTo>
                  <a:cubicBezTo>
                    <a:pt x="2488" y="339"/>
                    <a:pt x="2812" y="406"/>
                    <a:pt x="3125" y="537"/>
                  </a:cubicBezTo>
                  <a:cubicBezTo>
                    <a:pt x="3679" y="772"/>
                    <a:pt x="4154" y="1198"/>
                    <a:pt x="4464" y="1738"/>
                  </a:cubicBezTo>
                  <a:cubicBezTo>
                    <a:pt x="4495" y="1793"/>
                    <a:pt x="4552" y="1823"/>
                    <a:pt x="4610" y="1823"/>
                  </a:cubicBezTo>
                  <a:cubicBezTo>
                    <a:pt x="4639" y="1823"/>
                    <a:pt x="4668" y="1816"/>
                    <a:pt x="4694" y="1800"/>
                  </a:cubicBezTo>
                  <a:cubicBezTo>
                    <a:pt x="4776" y="1754"/>
                    <a:pt x="4804" y="1650"/>
                    <a:pt x="4758" y="1570"/>
                  </a:cubicBezTo>
                  <a:cubicBezTo>
                    <a:pt x="4412" y="965"/>
                    <a:pt x="3879" y="488"/>
                    <a:pt x="3256" y="225"/>
                  </a:cubicBezTo>
                  <a:cubicBezTo>
                    <a:pt x="2901" y="76"/>
                    <a:pt x="2532" y="0"/>
                    <a:pt x="2175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0"/>
            <p:cNvSpPr/>
            <p:nvPr/>
          </p:nvSpPr>
          <p:spPr>
            <a:xfrm>
              <a:off x="5985975" y="3439750"/>
              <a:ext cx="199725" cy="70800"/>
            </a:xfrm>
            <a:custGeom>
              <a:rect b="b" l="l" r="r" t="t"/>
              <a:pathLst>
                <a:path extrusionOk="0" h="2832" w="7989">
                  <a:moveTo>
                    <a:pt x="516" y="1709"/>
                  </a:moveTo>
                  <a:cubicBezTo>
                    <a:pt x="544" y="1709"/>
                    <a:pt x="576" y="1721"/>
                    <a:pt x="604" y="1743"/>
                  </a:cubicBezTo>
                  <a:cubicBezTo>
                    <a:pt x="640" y="1770"/>
                    <a:pt x="663" y="1808"/>
                    <a:pt x="664" y="1840"/>
                  </a:cubicBezTo>
                  <a:cubicBezTo>
                    <a:pt x="665" y="1875"/>
                    <a:pt x="645" y="1914"/>
                    <a:pt x="611" y="1943"/>
                  </a:cubicBezTo>
                  <a:cubicBezTo>
                    <a:pt x="582" y="1967"/>
                    <a:pt x="549" y="1981"/>
                    <a:pt x="519" y="1981"/>
                  </a:cubicBezTo>
                  <a:cubicBezTo>
                    <a:pt x="513" y="1981"/>
                    <a:pt x="508" y="1980"/>
                    <a:pt x="502" y="1979"/>
                  </a:cubicBezTo>
                  <a:cubicBezTo>
                    <a:pt x="493" y="1978"/>
                    <a:pt x="484" y="1977"/>
                    <a:pt x="475" y="1977"/>
                  </a:cubicBezTo>
                  <a:cubicBezTo>
                    <a:pt x="441" y="1977"/>
                    <a:pt x="409" y="1987"/>
                    <a:pt x="381" y="2004"/>
                  </a:cubicBezTo>
                  <a:cubicBezTo>
                    <a:pt x="373" y="1982"/>
                    <a:pt x="368" y="1959"/>
                    <a:pt x="364" y="1935"/>
                  </a:cubicBezTo>
                  <a:cubicBezTo>
                    <a:pt x="354" y="1836"/>
                    <a:pt x="415" y="1731"/>
                    <a:pt x="493" y="1713"/>
                  </a:cubicBezTo>
                  <a:cubicBezTo>
                    <a:pt x="500" y="1710"/>
                    <a:pt x="508" y="1709"/>
                    <a:pt x="516" y="1709"/>
                  </a:cubicBezTo>
                  <a:close/>
                  <a:moveTo>
                    <a:pt x="7807" y="0"/>
                  </a:moveTo>
                  <a:cubicBezTo>
                    <a:pt x="7800" y="0"/>
                    <a:pt x="7793" y="1"/>
                    <a:pt x="7785" y="2"/>
                  </a:cubicBezTo>
                  <a:cubicBezTo>
                    <a:pt x="7495" y="41"/>
                    <a:pt x="7196" y="159"/>
                    <a:pt x="6897" y="349"/>
                  </a:cubicBezTo>
                  <a:cubicBezTo>
                    <a:pt x="6633" y="516"/>
                    <a:pt x="6398" y="719"/>
                    <a:pt x="6169" y="916"/>
                  </a:cubicBezTo>
                  <a:cubicBezTo>
                    <a:pt x="6050" y="1020"/>
                    <a:pt x="5930" y="1124"/>
                    <a:pt x="5804" y="1223"/>
                  </a:cubicBezTo>
                  <a:cubicBezTo>
                    <a:pt x="4775" y="2048"/>
                    <a:pt x="3468" y="2493"/>
                    <a:pt x="2156" y="2493"/>
                  </a:cubicBezTo>
                  <a:cubicBezTo>
                    <a:pt x="1773" y="2493"/>
                    <a:pt x="1390" y="2456"/>
                    <a:pt x="1013" y="2378"/>
                  </a:cubicBezTo>
                  <a:cubicBezTo>
                    <a:pt x="889" y="2352"/>
                    <a:pt x="782" y="2325"/>
                    <a:pt x="690" y="2287"/>
                  </a:cubicBezTo>
                  <a:cubicBezTo>
                    <a:pt x="741" y="2266"/>
                    <a:pt x="788" y="2237"/>
                    <a:pt x="832" y="2200"/>
                  </a:cubicBezTo>
                  <a:cubicBezTo>
                    <a:pt x="944" y="2104"/>
                    <a:pt x="1006" y="1969"/>
                    <a:pt x="1003" y="1830"/>
                  </a:cubicBezTo>
                  <a:cubicBezTo>
                    <a:pt x="997" y="1692"/>
                    <a:pt x="927" y="1562"/>
                    <a:pt x="809" y="1473"/>
                  </a:cubicBezTo>
                  <a:cubicBezTo>
                    <a:pt x="721" y="1406"/>
                    <a:pt x="618" y="1371"/>
                    <a:pt x="515" y="1371"/>
                  </a:cubicBezTo>
                  <a:cubicBezTo>
                    <a:pt x="481" y="1371"/>
                    <a:pt x="447" y="1375"/>
                    <a:pt x="413" y="1383"/>
                  </a:cubicBezTo>
                  <a:cubicBezTo>
                    <a:pt x="170" y="1443"/>
                    <a:pt x="0" y="1701"/>
                    <a:pt x="27" y="1973"/>
                  </a:cubicBezTo>
                  <a:cubicBezTo>
                    <a:pt x="51" y="2183"/>
                    <a:pt x="185" y="2381"/>
                    <a:pt x="395" y="2515"/>
                  </a:cubicBezTo>
                  <a:cubicBezTo>
                    <a:pt x="565" y="2622"/>
                    <a:pt x="760" y="2672"/>
                    <a:pt x="945" y="2709"/>
                  </a:cubicBezTo>
                  <a:cubicBezTo>
                    <a:pt x="1344" y="2792"/>
                    <a:pt x="1750" y="2831"/>
                    <a:pt x="2154" y="2831"/>
                  </a:cubicBezTo>
                  <a:cubicBezTo>
                    <a:pt x="3544" y="2831"/>
                    <a:pt x="4926" y="2361"/>
                    <a:pt x="6016" y="1489"/>
                  </a:cubicBezTo>
                  <a:cubicBezTo>
                    <a:pt x="6143" y="1387"/>
                    <a:pt x="6268" y="1280"/>
                    <a:pt x="6392" y="1173"/>
                  </a:cubicBezTo>
                  <a:cubicBezTo>
                    <a:pt x="6620" y="975"/>
                    <a:pt x="6836" y="788"/>
                    <a:pt x="7079" y="635"/>
                  </a:cubicBezTo>
                  <a:cubicBezTo>
                    <a:pt x="7333" y="473"/>
                    <a:pt x="7593" y="370"/>
                    <a:pt x="7832" y="337"/>
                  </a:cubicBezTo>
                  <a:cubicBezTo>
                    <a:pt x="7924" y="325"/>
                    <a:pt x="7989" y="239"/>
                    <a:pt x="7976" y="146"/>
                  </a:cubicBezTo>
                  <a:cubicBezTo>
                    <a:pt x="7965" y="61"/>
                    <a:pt x="7891" y="0"/>
                    <a:pt x="7807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0"/>
            <p:cNvSpPr/>
            <p:nvPr/>
          </p:nvSpPr>
          <p:spPr>
            <a:xfrm>
              <a:off x="6331750" y="3527350"/>
              <a:ext cx="324500" cy="8500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2" y="340"/>
                    <a:pt x="12979" y="263"/>
                    <a:pt x="12979" y="170"/>
                  </a:cubicBezTo>
                  <a:cubicBezTo>
                    <a:pt x="12979" y="77"/>
                    <a:pt x="12902" y="1"/>
                    <a:pt x="12810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0"/>
            <p:cNvSpPr/>
            <p:nvPr/>
          </p:nvSpPr>
          <p:spPr>
            <a:xfrm>
              <a:off x="6642400" y="3494700"/>
              <a:ext cx="39750" cy="41150"/>
            </a:xfrm>
            <a:custGeom>
              <a:rect b="b" l="l" r="r" t="t"/>
              <a:pathLst>
                <a:path extrusionOk="0" h="1646" w="1590">
                  <a:moveTo>
                    <a:pt x="886" y="339"/>
                  </a:moveTo>
                  <a:cubicBezTo>
                    <a:pt x="987" y="339"/>
                    <a:pt x="1097" y="395"/>
                    <a:pt x="1154" y="485"/>
                  </a:cubicBezTo>
                  <a:cubicBezTo>
                    <a:pt x="1184" y="531"/>
                    <a:pt x="1202" y="584"/>
                    <a:pt x="1209" y="641"/>
                  </a:cubicBezTo>
                  <a:cubicBezTo>
                    <a:pt x="1124" y="661"/>
                    <a:pt x="1039" y="678"/>
                    <a:pt x="959" y="678"/>
                  </a:cubicBezTo>
                  <a:cubicBezTo>
                    <a:pt x="929" y="678"/>
                    <a:pt x="899" y="675"/>
                    <a:pt x="870" y="670"/>
                  </a:cubicBezTo>
                  <a:cubicBezTo>
                    <a:pt x="770" y="649"/>
                    <a:pt x="686" y="576"/>
                    <a:pt x="683" y="506"/>
                  </a:cubicBezTo>
                  <a:cubicBezTo>
                    <a:pt x="681" y="448"/>
                    <a:pt x="732" y="383"/>
                    <a:pt x="799" y="355"/>
                  </a:cubicBezTo>
                  <a:cubicBezTo>
                    <a:pt x="827" y="344"/>
                    <a:pt x="856" y="339"/>
                    <a:pt x="886" y="339"/>
                  </a:cubicBezTo>
                  <a:close/>
                  <a:moveTo>
                    <a:pt x="885" y="0"/>
                  </a:moveTo>
                  <a:cubicBezTo>
                    <a:pt x="812" y="0"/>
                    <a:pt x="740" y="13"/>
                    <a:pt x="673" y="40"/>
                  </a:cubicBezTo>
                  <a:cubicBezTo>
                    <a:pt x="471" y="123"/>
                    <a:pt x="336" y="319"/>
                    <a:pt x="345" y="520"/>
                  </a:cubicBezTo>
                  <a:cubicBezTo>
                    <a:pt x="356" y="779"/>
                    <a:pt x="585" y="959"/>
                    <a:pt x="804" y="1002"/>
                  </a:cubicBezTo>
                  <a:cubicBezTo>
                    <a:pt x="857" y="1012"/>
                    <a:pt x="909" y="1017"/>
                    <a:pt x="961" y="1017"/>
                  </a:cubicBezTo>
                  <a:cubicBezTo>
                    <a:pt x="1009" y="1017"/>
                    <a:pt x="1057" y="1013"/>
                    <a:pt x="1103" y="1006"/>
                  </a:cubicBezTo>
                  <a:lnTo>
                    <a:pt x="1103" y="1006"/>
                  </a:lnTo>
                  <a:cubicBezTo>
                    <a:pt x="1022" y="1110"/>
                    <a:pt x="901" y="1195"/>
                    <a:pt x="758" y="1245"/>
                  </a:cubicBezTo>
                  <a:cubicBezTo>
                    <a:pt x="640" y="1286"/>
                    <a:pt x="508" y="1306"/>
                    <a:pt x="356" y="1306"/>
                  </a:cubicBezTo>
                  <a:cubicBezTo>
                    <a:pt x="304" y="1306"/>
                    <a:pt x="249" y="1304"/>
                    <a:pt x="191" y="1299"/>
                  </a:cubicBezTo>
                  <a:cubicBezTo>
                    <a:pt x="188" y="1299"/>
                    <a:pt x="185" y="1299"/>
                    <a:pt x="182" y="1299"/>
                  </a:cubicBezTo>
                  <a:cubicBezTo>
                    <a:pt x="93" y="1299"/>
                    <a:pt x="16" y="1364"/>
                    <a:pt x="8" y="1454"/>
                  </a:cubicBezTo>
                  <a:cubicBezTo>
                    <a:pt x="0" y="1548"/>
                    <a:pt x="69" y="1629"/>
                    <a:pt x="163" y="1637"/>
                  </a:cubicBezTo>
                  <a:cubicBezTo>
                    <a:pt x="230" y="1643"/>
                    <a:pt x="293" y="1646"/>
                    <a:pt x="355" y="1646"/>
                  </a:cubicBezTo>
                  <a:lnTo>
                    <a:pt x="355" y="1645"/>
                  </a:lnTo>
                  <a:cubicBezTo>
                    <a:pt x="545" y="1645"/>
                    <a:pt x="716" y="1619"/>
                    <a:pt x="870" y="1565"/>
                  </a:cubicBezTo>
                  <a:cubicBezTo>
                    <a:pt x="1129" y="1474"/>
                    <a:pt x="1337" y="1305"/>
                    <a:pt x="1453" y="1089"/>
                  </a:cubicBezTo>
                  <a:cubicBezTo>
                    <a:pt x="1589" y="836"/>
                    <a:pt x="1584" y="527"/>
                    <a:pt x="1440" y="302"/>
                  </a:cubicBezTo>
                  <a:cubicBezTo>
                    <a:pt x="1318" y="112"/>
                    <a:pt x="1099" y="0"/>
                    <a:pt x="885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0"/>
            <p:cNvSpPr/>
            <p:nvPr/>
          </p:nvSpPr>
          <p:spPr>
            <a:xfrm>
              <a:off x="6284500" y="3465950"/>
              <a:ext cx="60800" cy="69900"/>
            </a:xfrm>
            <a:custGeom>
              <a:rect b="b" l="l" r="r" t="t"/>
              <a:pathLst>
                <a:path extrusionOk="0" h="2796" w="2432">
                  <a:moveTo>
                    <a:pt x="272" y="1"/>
                  </a:moveTo>
                  <a:cubicBezTo>
                    <a:pt x="236" y="1"/>
                    <a:pt x="201" y="2"/>
                    <a:pt x="166" y="4"/>
                  </a:cubicBezTo>
                  <a:cubicBezTo>
                    <a:pt x="73" y="9"/>
                    <a:pt x="1" y="88"/>
                    <a:pt x="6" y="182"/>
                  </a:cubicBezTo>
                  <a:cubicBezTo>
                    <a:pt x="11" y="274"/>
                    <a:pt x="89" y="342"/>
                    <a:pt x="180" y="342"/>
                  </a:cubicBezTo>
                  <a:cubicBezTo>
                    <a:pt x="182" y="342"/>
                    <a:pt x="183" y="342"/>
                    <a:pt x="185" y="341"/>
                  </a:cubicBezTo>
                  <a:cubicBezTo>
                    <a:pt x="214" y="340"/>
                    <a:pt x="242" y="339"/>
                    <a:pt x="271" y="339"/>
                  </a:cubicBezTo>
                  <a:cubicBezTo>
                    <a:pt x="793" y="339"/>
                    <a:pt x="1319" y="598"/>
                    <a:pt x="1634" y="1014"/>
                  </a:cubicBezTo>
                  <a:cubicBezTo>
                    <a:pt x="1973" y="1464"/>
                    <a:pt x="2076" y="2060"/>
                    <a:pt x="1899" y="2571"/>
                  </a:cubicBezTo>
                  <a:cubicBezTo>
                    <a:pt x="1869" y="2659"/>
                    <a:pt x="1916" y="2755"/>
                    <a:pt x="2004" y="2786"/>
                  </a:cubicBezTo>
                  <a:cubicBezTo>
                    <a:pt x="2022" y="2793"/>
                    <a:pt x="2041" y="2796"/>
                    <a:pt x="2060" y="2796"/>
                  </a:cubicBezTo>
                  <a:cubicBezTo>
                    <a:pt x="2130" y="2796"/>
                    <a:pt x="2195" y="2752"/>
                    <a:pt x="2219" y="2681"/>
                  </a:cubicBezTo>
                  <a:cubicBezTo>
                    <a:pt x="2432" y="2066"/>
                    <a:pt x="2311" y="1348"/>
                    <a:pt x="1904" y="810"/>
                  </a:cubicBezTo>
                  <a:cubicBezTo>
                    <a:pt x="1522" y="304"/>
                    <a:pt x="902" y="1"/>
                    <a:pt x="272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0"/>
            <p:cNvSpPr/>
            <p:nvPr/>
          </p:nvSpPr>
          <p:spPr>
            <a:xfrm>
              <a:off x="6304275" y="3432450"/>
              <a:ext cx="120100" cy="80900"/>
            </a:xfrm>
            <a:custGeom>
              <a:rect b="b" l="l" r="r" t="t"/>
              <a:pathLst>
                <a:path extrusionOk="0" h="3236" w="4804">
                  <a:moveTo>
                    <a:pt x="2630" y="0"/>
                  </a:moveTo>
                  <a:cubicBezTo>
                    <a:pt x="2274" y="0"/>
                    <a:pt x="1904" y="76"/>
                    <a:pt x="1547" y="226"/>
                  </a:cubicBezTo>
                  <a:cubicBezTo>
                    <a:pt x="924" y="488"/>
                    <a:pt x="392" y="966"/>
                    <a:pt x="47" y="1572"/>
                  </a:cubicBezTo>
                  <a:cubicBezTo>
                    <a:pt x="1" y="1653"/>
                    <a:pt x="29" y="1757"/>
                    <a:pt x="110" y="1804"/>
                  </a:cubicBezTo>
                  <a:cubicBezTo>
                    <a:pt x="137" y="1819"/>
                    <a:pt x="166" y="1826"/>
                    <a:pt x="194" y="1826"/>
                  </a:cubicBezTo>
                  <a:cubicBezTo>
                    <a:pt x="253" y="1826"/>
                    <a:pt x="311" y="1795"/>
                    <a:pt x="342" y="1740"/>
                  </a:cubicBezTo>
                  <a:cubicBezTo>
                    <a:pt x="649" y="1199"/>
                    <a:pt x="1124" y="772"/>
                    <a:pt x="1678" y="538"/>
                  </a:cubicBezTo>
                  <a:cubicBezTo>
                    <a:pt x="1993" y="406"/>
                    <a:pt x="2317" y="339"/>
                    <a:pt x="2628" y="339"/>
                  </a:cubicBezTo>
                  <a:cubicBezTo>
                    <a:pt x="2814" y="339"/>
                    <a:pt x="2994" y="363"/>
                    <a:pt x="3165" y="411"/>
                  </a:cubicBezTo>
                  <a:cubicBezTo>
                    <a:pt x="3322" y="456"/>
                    <a:pt x="3470" y="522"/>
                    <a:pt x="3601" y="605"/>
                  </a:cubicBezTo>
                  <a:cubicBezTo>
                    <a:pt x="3609" y="610"/>
                    <a:pt x="3617" y="614"/>
                    <a:pt x="3625" y="617"/>
                  </a:cubicBezTo>
                  <a:cubicBezTo>
                    <a:pt x="3913" y="801"/>
                    <a:pt x="4132" y="1059"/>
                    <a:pt x="4247" y="1346"/>
                  </a:cubicBezTo>
                  <a:cubicBezTo>
                    <a:pt x="4432" y="1816"/>
                    <a:pt x="4306" y="2388"/>
                    <a:pt x="3953" y="2674"/>
                  </a:cubicBezTo>
                  <a:cubicBezTo>
                    <a:pt x="3775" y="2818"/>
                    <a:pt x="3538" y="2897"/>
                    <a:pt x="3299" y="2897"/>
                  </a:cubicBezTo>
                  <a:cubicBezTo>
                    <a:pt x="3216" y="2897"/>
                    <a:pt x="3133" y="2887"/>
                    <a:pt x="3052" y="2868"/>
                  </a:cubicBezTo>
                  <a:cubicBezTo>
                    <a:pt x="2755" y="2797"/>
                    <a:pt x="2498" y="2598"/>
                    <a:pt x="2381" y="2347"/>
                  </a:cubicBezTo>
                  <a:cubicBezTo>
                    <a:pt x="2256" y="2087"/>
                    <a:pt x="2287" y="1761"/>
                    <a:pt x="2454" y="1554"/>
                  </a:cubicBezTo>
                  <a:cubicBezTo>
                    <a:pt x="2574" y="1405"/>
                    <a:pt x="2764" y="1321"/>
                    <a:pt x="2947" y="1321"/>
                  </a:cubicBezTo>
                  <a:cubicBezTo>
                    <a:pt x="3027" y="1321"/>
                    <a:pt x="3106" y="1337"/>
                    <a:pt x="3177" y="1371"/>
                  </a:cubicBezTo>
                  <a:cubicBezTo>
                    <a:pt x="3279" y="1418"/>
                    <a:pt x="3353" y="1496"/>
                    <a:pt x="3375" y="1580"/>
                  </a:cubicBezTo>
                  <a:cubicBezTo>
                    <a:pt x="3396" y="1654"/>
                    <a:pt x="3366" y="1745"/>
                    <a:pt x="3312" y="1774"/>
                  </a:cubicBezTo>
                  <a:cubicBezTo>
                    <a:pt x="3301" y="1780"/>
                    <a:pt x="3287" y="1783"/>
                    <a:pt x="3273" y="1783"/>
                  </a:cubicBezTo>
                  <a:cubicBezTo>
                    <a:pt x="3258" y="1783"/>
                    <a:pt x="3242" y="1780"/>
                    <a:pt x="3228" y="1774"/>
                  </a:cubicBezTo>
                  <a:cubicBezTo>
                    <a:pt x="3214" y="1767"/>
                    <a:pt x="3197" y="1756"/>
                    <a:pt x="3192" y="1743"/>
                  </a:cubicBezTo>
                  <a:cubicBezTo>
                    <a:pt x="3171" y="1669"/>
                    <a:pt x="3103" y="1621"/>
                    <a:pt x="3030" y="1621"/>
                  </a:cubicBezTo>
                  <a:cubicBezTo>
                    <a:pt x="3014" y="1621"/>
                    <a:pt x="2999" y="1623"/>
                    <a:pt x="2983" y="1627"/>
                  </a:cubicBezTo>
                  <a:cubicBezTo>
                    <a:pt x="2893" y="1653"/>
                    <a:pt x="2841" y="1747"/>
                    <a:pt x="2867" y="1836"/>
                  </a:cubicBezTo>
                  <a:cubicBezTo>
                    <a:pt x="2899" y="1948"/>
                    <a:pt x="2983" y="2039"/>
                    <a:pt x="3097" y="2087"/>
                  </a:cubicBezTo>
                  <a:cubicBezTo>
                    <a:pt x="3153" y="2110"/>
                    <a:pt x="3213" y="2122"/>
                    <a:pt x="3272" y="2122"/>
                  </a:cubicBezTo>
                  <a:cubicBezTo>
                    <a:pt x="3343" y="2122"/>
                    <a:pt x="3414" y="2105"/>
                    <a:pt x="3476" y="2071"/>
                  </a:cubicBezTo>
                  <a:cubicBezTo>
                    <a:pt x="3669" y="1964"/>
                    <a:pt x="3764" y="1720"/>
                    <a:pt x="3702" y="1491"/>
                  </a:cubicBezTo>
                  <a:cubicBezTo>
                    <a:pt x="3653" y="1311"/>
                    <a:pt x="3515" y="1156"/>
                    <a:pt x="3323" y="1064"/>
                  </a:cubicBezTo>
                  <a:cubicBezTo>
                    <a:pt x="3205" y="1008"/>
                    <a:pt x="3076" y="982"/>
                    <a:pt x="2947" y="982"/>
                  </a:cubicBezTo>
                  <a:cubicBezTo>
                    <a:pt x="2663" y="982"/>
                    <a:pt x="2376" y="1110"/>
                    <a:pt x="2191" y="1341"/>
                  </a:cubicBezTo>
                  <a:cubicBezTo>
                    <a:pt x="1940" y="1651"/>
                    <a:pt x="1894" y="2113"/>
                    <a:pt x="2075" y="2492"/>
                  </a:cubicBezTo>
                  <a:cubicBezTo>
                    <a:pt x="2236" y="2839"/>
                    <a:pt x="2573" y="3102"/>
                    <a:pt x="2974" y="3198"/>
                  </a:cubicBezTo>
                  <a:cubicBezTo>
                    <a:pt x="3080" y="3223"/>
                    <a:pt x="3189" y="3235"/>
                    <a:pt x="3297" y="3235"/>
                  </a:cubicBezTo>
                  <a:cubicBezTo>
                    <a:pt x="3614" y="3235"/>
                    <a:pt x="3929" y="3130"/>
                    <a:pt x="4166" y="2937"/>
                  </a:cubicBezTo>
                  <a:cubicBezTo>
                    <a:pt x="4638" y="2555"/>
                    <a:pt x="4804" y="1834"/>
                    <a:pt x="4562" y="1220"/>
                  </a:cubicBezTo>
                  <a:cubicBezTo>
                    <a:pt x="4418" y="861"/>
                    <a:pt x="4144" y="540"/>
                    <a:pt x="3785" y="317"/>
                  </a:cubicBezTo>
                  <a:cubicBezTo>
                    <a:pt x="3779" y="313"/>
                    <a:pt x="3770" y="308"/>
                    <a:pt x="3762" y="305"/>
                  </a:cubicBezTo>
                  <a:cubicBezTo>
                    <a:pt x="3608" y="211"/>
                    <a:pt x="3440" y="138"/>
                    <a:pt x="3258" y="85"/>
                  </a:cubicBezTo>
                  <a:cubicBezTo>
                    <a:pt x="3057" y="28"/>
                    <a:pt x="2846" y="0"/>
                    <a:pt x="2630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0"/>
            <p:cNvSpPr/>
            <p:nvPr/>
          </p:nvSpPr>
          <p:spPr>
            <a:xfrm>
              <a:off x="6392025" y="3439750"/>
              <a:ext cx="199775" cy="70800"/>
            </a:xfrm>
            <a:custGeom>
              <a:rect b="b" l="l" r="r" t="t"/>
              <a:pathLst>
                <a:path extrusionOk="0" h="2832" w="7991">
                  <a:moveTo>
                    <a:pt x="7475" y="1709"/>
                  </a:moveTo>
                  <a:cubicBezTo>
                    <a:pt x="7482" y="1709"/>
                    <a:pt x="7489" y="1710"/>
                    <a:pt x="7495" y="1712"/>
                  </a:cubicBezTo>
                  <a:cubicBezTo>
                    <a:pt x="7575" y="1732"/>
                    <a:pt x="7636" y="1836"/>
                    <a:pt x="7625" y="1934"/>
                  </a:cubicBezTo>
                  <a:cubicBezTo>
                    <a:pt x="7623" y="1957"/>
                    <a:pt x="7617" y="1982"/>
                    <a:pt x="7608" y="2004"/>
                  </a:cubicBezTo>
                  <a:cubicBezTo>
                    <a:pt x="7581" y="1987"/>
                    <a:pt x="7550" y="1977"/>
                    <a:pt x="7517" y="1977"/>
                  </a:cubicBezTo>
                  <a:cubicBezTo>
                    <a:pt x="7507" y="1977"/>
                    <a:pt x="7498" y="1978"/>
                    <a:pt x="7488" y="1981"/>
                  </a:cubicBezTo>
                  <a:cubicBezTo>
                    <a:pt x="7482" y="1981"/>
                    <a:pt x="7477" y="1982"/>
                    <a:pt x="7472" y="1982"/>
                  </a:cubicBezTo>
                  <a:cubicBezTo>
                    <a:pt x="7442" y="1982"/>
                    <a:pt x="7408" y="1968"/>
                    <a:pt x="7379" y="1943"/>
                  </a:cubicBezTo>
                  <a:cubicBezTo>
                    <a:pt x="7345" y="1914"/>
                    <a:pt x="7326" y="1875"/>
                    <a:pt x="7326" y="1843"/>
                  </a:cubicBezTo>
                  <a:cubicBezTo>
                    <a:pt x="7328" y="1808"/>
                    <a:pt x="7351" y="1770"/>
                    <a:pt x="7386" y="1743"/>
                  </a:cubicBezTo>
                  <a:cubicBezTo>
                    <a:pt x="7415" y="1721"/>
                    <a:pt x="7447" y="1709"/>
                    <a:pt x="7475" y="1709"/>
                  </a:cubicBezTo>
                  <a:close/>
                  <a:moveTo>
                    <a:pt x="184" y="0"/>
                  </a:moveTo>
                  <a:cubicBezTo>
                    <a:pt x="99" y="0"/>
                    <a:pt x="26" y="61"/>
                    <a:pt x="14" y="146"/>
                  </a:cubicBezTo>
                  <a:cubicBezTo>
                    <a:pt x="1" y="239"/>
                    <a:pt x="66" y="325"/>
                    <a:pt x="159" y="337"/>
                  </a:cubicBezTo>
                  <a:cubicBezTo>
                    <a:pt x="397" y="370"/>
                    <a:pt x="657" y="473"/>
                    <a:pt x="912" y="635"/>
                  </a:cubicBezTo>
                  <a:cubicBezTo>
                    <a:pt x="1155" y="788"/>
                    <a:pt x="1370" y="975"/>
                    <a:pt x="1600" y="1173"/>
                  </a:cubicBezTo>
                  <a:cubicBezTo>
                    <a:pt x="1723" y="1280"/>
                    <a:pt x="1846" y="1387"/>
                    <a:pt x="1974" y="1488"/>
                  </a:cubicBezTo>
                  <a:cubicBezTo>
                    <a:pt x="3064" y="2361"/>
                    <a:pt x="4447" y="2831"/>
                    <a:pt x="5835" y="2831"/>
                  </a:cubicBezTo>
                  <a:cubicBezTo>
                    <a:pt x="6241" y="2831"/>
                    <a:pt x="6647" y="2792"/>
                    <a:pt x="7046" y="2709"/>
                  </a:cubicBezTo>
                  <a:cubicBezTo>
                    <a:pt x="7231" y="2672"/>
                    <a:pt x="7425" y="2621"/>
                    <a:pt x="7597" y="2514"/>
                  </a:cubicBezTo>
                  <a:cubicBezTo>
                    <a:pt x="7806" y="2381"/>
                    <a:pt x="7938" y="2183"/>
                    <a:pt x="7963" y="1970"/>
                  </a:cubicBezTo>
                  <a:cubicBezTo>
                    <a:pt x="7990" y="1700"/>
                    <a:pt x="7821" y="1443"/>
                    <a:pt x="7576" y="1383"/>
                  </a:cubicBezTo>
                  <a:cubicBezTo>
                    <a:pt x="7542" y="1375"/>
                    <a:pt x="7509" y="1371"/>
                    <a:pt x="7475" y="1371"/>
                  </a:cubicBezTo>
                  <a:cubicBezTo>
                    <a:pt x="7372" y="1371"/>
                    <a:pt x="7269" y="1406"/>
                    <a:pt x="7181" y="1473"/>
                  </a:cubicBezTo>
                  <a:cubicBezTo>
                    <a:pt x="7064" y="1562"/>
                    <a:pt x="6994" y="1692"/>
                    <a:pt x="6988" y="1832"/>
                  </a:cubicBezTo>
                  <a:cubicBezTo>
                    <a:pt x="6985" y="1969"/>
                    <a:pt x="7047" y="2104"/>
                    <a:pt x="7159" y="2200"/>
                  </a:cubicBezTo>
                  <a:cubicBezTo>
                    <a:pt x="7202" y="2237"/>
                    <a:pt x="7250" y="2266"/>
                    <a:pt x="7301" y="2287"/>
                  </a:cubicBezTo>
                  <a:cubicBezTo>
                    <a:pt x="7208" y="2325"/>
                    <a:pt x="7102" y="2352"/>
                    <a:pt x="6978" y="2378"/>
                  </a:cubicBezTo>
                  <a:cubicBezTo>
                    <a:pt x="6601" y="2456"/>
                    <a:pt x="6218" y="2493"/>
                    <a:pt x="5835" y="2493"/>
                  </a:cubicBezTo>
                  <a:cubicBezTo>
                    <a:pt x="4522" y="2493"/>
                    <a:pt x="3216" y="2048"/>
                    <a:pt x="2185" y="1222"/>
                  </a:cubicBezTo>
                  <a:cubicBezTo>
                    <a:pt x="2061" y="1124"/>
                    <a:pt x="1941" y="1020"/>
                    <a:pt x="1821" y="917"/>
                  </a:cubicBezTo>
                  <a:cubicBezTo>
                    <a:pt x="1593" y="719"/>
                    <a:pt x="1357" y="516"/>
                    <a:pt x="1094" y="349"/>
                  </a:cubicBezTo>
                  <a:cubicBezTo>
                    <a:pt x="794" y="158"/>
                    <a:pt x="496" y="41"/>
                    <a:pt x="205" y="2"/>
                  </a:cubicBezTo>
                  <a:cubicBezTo>
                    <a:pt x="198" y="1"/>
                    <a:pt x="191" y="0"/>
                    <a:pt x="184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0"/>
            <p:cNvSpPr/>
            <p:nvPr/>
          </p:nvSpPr>
          <p:spPr>
            <a:xfrm>
              <a:off x="6262725" y="3395150"/>
              <a:ext cx="52675" cy="52025"/>
            </a:xfrm>
            <a:custGeom>
              <a:rect b="b" l="l" r="r" t="t"/>
              <a:pathLst>
                <a:path extrusionOk="0" h="2081" w="2107">
                  <a:moveTo>
                    <a:pt x="1054" y="0"/>
                  </a:moveTo>
                  <a:lnTo>
                    <a:pt x="1" y="1053"/>
                  </a:lnTo>
                  <a:lnTo>
                    <a:pt x="1054" y="2081"/>
                  </a:lnTo>
                  <a:lnTo>
                    <a:pt x="2107" y="105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3" name="Google Shape;723;p30"/>
          <p:cNvGrpSpPr/>
          <p:nvPr/>
        </p:nvGrpSpPr>
        <p:grpSpPr>
          <a:xfrm rot="-5400000">
            <a:off x="4502700" y="-4334875"/>
            <a:ext cx="144900" cy="9150300"/>
            <a:chOff x="4499525" y="9325"/>
            <a:chExt cx="144900" cy="9150300"/>
          </a:xfrm>
        </p:grpSpPr>
        <p:cxnSp>
          <p:nvCxnSpPr>
            <p:cNvPr id="724" name="Google Shape;724;p30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25" name="Google Shape;725;p30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0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30"/>
          <p:cNvGrpSpPr/>
          <p:nvPr/>
        </p:nvGrpSpPr>
        <p:grpSpPr>
          <a:xfrm rot="-5400000">
            <a:off x="4502700" y="314975"/>
            <a:ext cx="144900" cy="9150300"/>
            <a:chOff x="4499525" y="9325"/>
            <a:chExt cx="144900" cy="9150300"/>
          </a:xfrm>
        </p:grpSpPr>
        <p:cxnSp>
          <p:nvCxnSpPr>
            <p:cNvPr id="728" name="Google Shape;728;p30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29" name="Google Shape;729;p30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1" name="Google Shape;731;p30"/>
          <p:cNvGrpSpPr/>
          <p:nvPr/>
        </p:nvGrpSpPr>
        <p:grpSpPr>
          <a:xfrm rot="-5400000">
            <a:off x="-770035" y="2369698"/>
            <a:ext cx="2259057" cy="404104"/>
            <a:chOff x="5895625" y="3395150"/>
            <a:chExt cx="786525" cy="140700"/>
          </a:xfrm>
        </p:grpSpPr>
        <p:sp>
          <p:nvSpPr>
            <p:cNvPr id="732" name="Google Shape;732;p30"/>
            <p:cNvSpPr/>
            <p:nvPr/>
          </p:nvSpPr>
          <p:spPr>
            <a:xfrm>
              <a:off x="5921525" y="3527350"/>
              <a:ext cx="324500" cy="8500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1" y="77"/>
                    <a:pt x="1" y="170"/>
                  </a:cubicBezTo>
                  <a:cubicBezTo>
                    <a:pt x="1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4" y="340"/>
                    <a:pt x="12980" y="263"/>
                    <a:pt x="12980" y="170"/>
                  </a:cubicBezTo>
                  <a:cubicBezTo>
                    <a:pt x="12980" y="77"/>
                    <a:pt x="12904" y="1"/>
                    <a:pt x="12810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5895625" y="3494700"/>
              <a:ext cx="39725" cy="41150"/>
            </a:xfrm>
            <a:custGeom>
              <a:rect b="b" l="l" r="r" t="t"/>
              <a:pathLst>
                <a:path extrusionOk="0" h="1646" w="1589">
                  <a:moveTo>
                    <a:pt x="702" y="339"/>
                  </a:moveTo>
                  <a:cubicBezTo>
                    <a:pt x="733" y="339"/>
                    <a:pt x="763" y="344"/>
                    <a:pt x="790" y="355"/>
                  </a:cubicBezTo>
                  <a:cubicBezTo>
                    <a:pt x="857" y="383"/>
                    <a:pt x="909" y="448"/>
                    <a:pt x="906" y="506"/>
                  </a:cubicBezTo>
                  <a:cubicBezTo>
                    <a:pt x="903" y="576"/>
                    <a:pt x="819" y="649"/>
                    <a:pt x="719" y="670"/>
                  </a:cubicBezTo>
                  <a:cubicBezTo>
                    <a:pt x="690" y="675"/>
                    <a:pt x="660" y="678"/>
                    <a:pt x="630" y="678"/>
                  </a:cubicBezTo>
                  <a:cubicBezTo>
                    <a:pt x="550" y="678"/>
                    <a:pt x="465" y="661"/>
                    <a:pt x="380" y="641"/>
                  </a:cubicBezTo>
                  <a:cubicBezTo>
                    <a:pt x="388" y="585"/>
                    <a:pt x="406" y="531"/>
                    <a:pt x="435" y="485"/>
                  </a:cubicBezTo>
                  <a:cubicBezTo>
                    <a:pt x="493" y="395"/>
                    <a:pt x="602" y="339"/>
                    <a:pt x="702" y="339"/>
                  </a:cubicBezTo>
                  <a:close/>
                  <a:moveTo>
                    <a:pt x="704" y="0"/>
                  </a:moveTo>
                  <a:cubicBezTo>
                    <a:pt x="490" y="0"/>
                    <a:pt x="271" y="112"/>
                    <a:pt x="150" y="302"/>
                  </a:cubicBezTo>
                  <a:cubicBezTo>
                    <a:pt x="6" y="527"/>
                    <a:pt x="0" y="836"/>
                    <a:pt x="136" y="1089"/>
                  </a:cubicBezTo>
                  <a:cubicBezTo>
                    <a:pt x="252" y="1305"/>
                    <a:pt x="459" y="1474"/>
                    <a:pt x="719" y="1565"/>
                  </a:cubicBezTo>
                  <a:cubicBezTo>
                    <a:pt x="874" y="1619"/>
                    <a:pt x="1043" y="1646"/>
                    <a:pt x="1234" y="1646"/>
                  </a:cubicBezTo>
                  <a:cubicBezTo>
                    <a:pt x="1297" y="1645"/>
                    <a:pt x="1360" y="1643"/>
                    <a:pt x="1427" y="1637"/>
                  </a:cubicBezTo>
                  <a:cubicBezTo>
                    <a:pt x="1519" y="1629"/>
                    <a:pt x="1588" y="1548"/>
                    <a:pt x="1581" y="1454"/>
                  </a:cubicBezTo>
                  <a:cubicBezTo>
                    <a:pt x="1573" y="1365"/>
                    <a:pt x="1497" y="1299"/>
                    <a:pt x="1409" y="1299"/>
                  </a:cubicBezTo>
                  <a:cubicBezTo>
                    <a:pt x="1406" y="1299"/>
                    <a:pt x="1402" y="1299"/>
                    <a:pt x="1398" y="1299"/>
                  </a:cubicBezTo>
                  <a:cubicBezTo>
                    <a:pt x="1341" y="1304"/>
                    <a:pt x="1286" y="1306"/>
                    <a:pt x="1233" y="1306"/>
                  </a:cubicBezTo>
                  <a:cubicBezTo>
                    <a:pt x="1082" y="1306"/>
                    <a:pt x="948" y="1286"/>
                    <a:pt x="831" y="1245"/>
                  </a:cubicBezTo>
                  <a:cubicBezTo>
                    <a:pt x="689" y="1195"/>
                    <a:pt x="567" y="1110"/>
                    <a:pt x="485" y="1006"/>
                  </a:cubicBezTo>
                  <a:lnTo>
                    <a:pt x="485" y="1006"/>
                  </a:lnTo>
                  <a:cubicBezTo>
                    <a:pt x="532" y="1013"/>
                    <a:pt x="579" y="1017"/>
                    <a:pt x="628" y="1017"/>
                  </a:cubicBezTo>
                  <a:cubicBezTo>
                    <a:pt x="680" y="1017"/>
                    <a:pt x="733" y="1012"/>
                    <a:pt x="786" y="1002"/>
                  </a:cubicBezTo>
                  <a:cubicBezTo>
                    <a:pt x="1005" y="958"/>
                    <a:pt x="1233" y="779"/>
                    <a:pt x="1245" y="520"/>
                  </a:cubicBezTo>
                  <a:cubicBezTo>
                    <a:pt x="1254" y="319"/>
                    <a:pt x="1119" y="122"/>
                    <a:pt x="917" y="40"/>
                  </a:cubicBezTo>
                  <a:cubicBezTo>
                    <a:pt x="849" y="13"/>
                    <a:pt x="777" y="0"/>
                    <a:pt x="704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0"/>
            <p:cNvSpPr/>
            <p:nvPr/>
          </p:nvSpPr>
          <p:spPr>
            <a:xfrm>
              <a:off x="6232475" y="3465950"/>
              <a:ext cx="60775" cy="69900"/>
            </a:xfrm>
            <a:custGeom>
              <a:rect b="b" l="l" r="r" t="t"/>
              <a:pathLst>
                <a:path extrusionOk="0" h="2796" w="2431">
                  <a:moveTo>
                    <a:pt x="2157" y="1"/>
                  </a:moveTo>
                  <a:cubicBezTo>
                    <a:pt x="1524" y="1"/>
                    <a:pt x="909" y="305"/>
                    <a:pt x="528" y="809"/>
                  </a:cubicBezTo>
                  <a:cubicBezTo>
                    <a:pt x="121" y="1348"/>
                    <a:pt x="0" y="2066"/>
                    <a:pt x="212" y="2681"/>
                  </a:cubicBezTo>
                  <a:cubicBezTo>
                    <a:pt x="236" y="2752"/>
                    <a:pt x="302" y="2796"/>
                    <a:pt x="372" y="2796"/>
                  </a:cubicBezTo>
                  <a:cubicBezTo>
                    <a:pt x="390" y="2795"/>
                    <a:pt x="409" y="2793"/>
                    <a:pt x="427" y="2786"/>
                  </a:cubicBezTo>
                  <a:cubicBezTo>
                    <a:pt x="516" y="2755"/>
                    <a:pt x="563" y="2659"/>
                    <a:pt x="532" y="2571"/>
                  </a:cubicBezTo>
                  <a:cubicBezTo>
                    <a:pt x="356" y="2060"/>
                    <a:pt x="458" y="1464"/>
                    <a:pt x="798" y="1014"/>
                  </a:cubicBezTo>
                  <a:cubicBezTo>
                    <a:pt x="1112" y="598"/>
                    <a:pt x="1638" y="339"/>
                    <a:pt x="2160" y="339"/>
                  </a:cubicBezTo>
                  <a:cubicBezTo>
                    <a:pt x="2189" y="339"/>
                    <a:pt x="2218" y="340"/>
                    <a:pt x="2247" y="341"/>
                  </a:cubicBezTo>
                  <a:cubicBezTo>
                    <a:pt x="2248" y="342"/>
                    <a:pt x="2250" y="342"/>
                    <a:pt x="2251" y="342"/>
                  </a:cubicBezTo>
                  <a:cubicBezTo>
                    <a:pt x="2340" y="342"/>
                    <a:pt x="2420" y="273"/>
                    <a:pt x="2425" y="182"/>
                  </a:cubicBezTo>
                  <a:cubicBezTo>
                    <a:pt x="2431" y="88"/>
                    <a:pt x="2359" y="8"/>
                    <a:pt x="2266" y="4"/>
                  </a:cubicBezTo>
                  <a:cubicBezTo>
                    <a:pt x="2230" y="2"/>
                    <a:pt x="2193" y="1"/>
                    <a:pt x="2157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0"/>
            <p:cNvSpPr/>
            <p:nvPr/>
          </p:nvSpPr>
          <p:spPr>
            <a:xfrm>
              <a:off x="6153400" y="3432475"/>
              <a:ext cx="120125" cy="80900"/>
            </a:xfrm>
            <a:custGeom>
              <a:rect b="b" l="l" r="r" t="t"/>
              <a:pathLst>
                <a:path extrusionOk="0" h="3236" w="4805">
                  <a:moveTo>
                    <a:pt x="2175" y="0"/>
                  </a:moveTo>
                  <a:cubicBezTo>
                    <a:pt x="1958" y="0"/>
                    <a:pt x="1746" y="28"/>
                    <a:pt x="1544" y="85"/>
                  </a:cubicBezTo>
                  <a:cubicBezTo>
                    <a:pt x="1364" y="137"/>
                    <a:pt x="1196" y="210"/>
                    <a:pt x="1043" y="304"/>
                  </a:cubicBezTo>
                  <a:cubicBezTo>
                    <a:pt x="1034" y="307"/>
                    <a:pt x="1025" y="312"/>
                    <a:pt x="1017" y="318"/>
                  </a:cubicBezTo>
                  <a:cubicBezTo>
                    <a:pt x="659" y="540"/>
                    <a:pt x="384" y="860"/>
                    <a:pt x="241" y="1221"/>
                  </a:cubicBezTo>
                  <a:cubicBezTo>
                    <a:pt x="0" y="1832"/>
                    <a:pt x="166" y="2553"/>
                    <a:pt x="636" y="2936"/>
                  </a:cubicBezTo>
                  <a:cubicBezTo>
                    <a:pt x="878" y="3131"/>
                    <a:pt x="1187" y="3235"/>
                    <a:pt x="1502" y="3235"/>
                  </a:cubicBezTo>
                  <a:cubicBezTo>
                    <a:pt x="1612" y="3235"/>
                    <a:pt x="1722" y="3223"/>
                    <a:pt x="1831" y="3197"/>
                  </a:cubicBezTo>
                  <a:cubicBezTo>
                    <a:pt x="2229" y="3102"/>
                    <a:pt x="2564" y="2839"/>
                    <a:pt x="2730" y="2491"/>
                  </a:cubicBezTo>
                  <a:cubicBezTo>
                    <a:pt x="2909" y="2111"/>
                    <a:pt x="2860" y="1649"/>
                    <a:pt x="2612" y="1341"/>
                  </a:cubicBezTo>
                  <a:cubicBezTo>
                    <a:pt x="2426" y="1110"/>
                    <a:pt x="2138" y="981"/>
                    <a:pt x="1855" y="981"/>
                  </a:cubicBezTo>
                  <a:cubicBezTo>
                    <a:pt x="1726" y="981"/>
                    <a:pt x="1599" y="1008"/>
                    <a:pt x="1482" y="1063"/>
                  </a:cubicBezTo>
                  <a:cubicBezTo>
                    <a:pt x="1290" y="1155"/>
                    <a:pt x="1151" y="1311"/>
                    <a:pt x="1103" y="1487"/>
                  </a:cubicBezTo>
                  <a:cubicBezTo>
                    <a:pt x="1039" y="1711"/>
                    <a:pt x="1134" y="1962"/>
                    <a:pt x="1328" y="2071"/>
                  </a:cubicBezTo>
                  <a:cubicBezTo>
                    <a:pt x="1388" y="2105"/>
                    <a:pt x="1458" y="2122"/>
                    <a:pt x="1529" y="2122"/>
                  </a:cubicBezTo>
                  <a:cubicBezTo>
                    <a:pt x="1588" y="2122"/>
                    <a:pt x="1648" y="2110"/>
                    <a:pt x="1704" y="2086"/>
                  </a:cubicBezTo>
                  <a:cubicBezTo>
                    <a:pt x="1818" y="2039"/>
                    <a:pt x="1903" y="1947"/>
                    <a:pt x="1935" y="1836"/>
                  </a:cubicBezTo>
                  <a:cubicBezTo>
                    <a:pt x="1961" y="1746"/>
                    <a:pt x="1909" y="1652"/>
                    <a:pt x="1820" y="1626"/>
                  </a:cubicBezTo>
                  <a:cubicBezTo>
                    <a:pt x="1804" y="1622"/>
                    <a:pt x="1788" y="1620"/>
                    <a:pt x="1772" y="1620"/>
                  </a:cubicBezTo>
                  <a:cubicBezTo>
                    <a:pt x="1699" y="1620"/>
                    <a:pt x="1631" y="1668"/>
                    <a:pt x="1609" y="1743"/>
                  </a:cubicBezTo>
                  <a:cubicBezTo>
                    <a:pt x="1606" y="1756"/>
                    <a:pt x="1589" y="1767"/>
                    <a:pt x="1574" y="1773"/>
                  </a:cubicBezTo>
                  <a:cubicBezTo>
                    <a:pt x="1558" y="1779"/>
                    <a:pt x="1541" y="1782"/>
                    <a:pt x="1526" y="1782"/>
                  </a:cubicBezTo>
                  <a:cubicBezTo>
                    <a:pt x="1513" y="1782"/>
                    <a:pt x="1501" y="1780"/>
                    <a:pt x="1492" y="1775"/>
                  </a:cubicBezTo>
                  <a:cubicBezTo>
                    <a:pt x="1436" y="1744"/>
                    <a:pt x="1407" y="1654"/>
                    <a:pt x="1430" y="1579"/>
                  </a:cubicBezTo>
                  <a:cubicBezTo>
                    <a:pt x="1452" y="1496"/>
                    <a:pt x="1526" y="1418"/>
                    <a:pt x="1627" y="1371"/>
                  </a:cubicBezTo>
                  <a:cubicBezTo>
                    <a:pt x="1698" y="1337"/>
                    <a:pt x="1777" y="1321"/>
                    <a:pt x="1857" y="1321"/>
                  </a:cubicBezTo>
                  <a:cubicBezTo>
                    <a:pt x="2039" y="1321"/>
                    <a:pt x="2229" y="1405"/>
                    <a:pt x="2348" y="1554"/>
                  </a:cubicBezTo>
                  <a:cubicBezTo>
                    <a:pt x="2515" y="1761"/>
                    <a:pt x="2546" y="2086"/>
                    <a:pt x="2424" y="2346"/>
                  </a:cubicBezTo>
                  <a:cubicBezTo>
                    <a:pt x="2303" y="2601"/>
                    <a:pt x="2051" y="2796"/>
                    <a:pt x="1753" y="2867"/>
                  </a:cubicBezTo>
                  <a:cubicBezTo>
                    <a:pt x="1672" y="2886"/>
                    <a:pt x="1588" y="2896"/>
                    <a:pt x="1506" y="2896"/>
                  </a:cubicBezTo>
                  <a:cubicBezTo>
                    <a:pt x="1266" y="2896"/>
                    <a:pt x="1029" y="2817"/>
                    <a:pt x="850" y="2674"/>
                  </a:cubicBezTo>
                  <a:cubicBezTo>
                    <a:pt x="497" y="2386"/>
                    <a:pt x="371" y="1815"/>
                    <a:pt x="556" y="1345"/>
                  </a:cubicBezTo>
                  <a:cubicBezTo>
                    <a:pt x="669" y="1059"/>
                    <a:pt x="890" y="801"/>
                    <a:pt x="1175" y="618"/>
                  </a:cubicBezTo>
                  <a:cubicBezTo>
                    <a:pt x="1184" y="615"/>
                    <a:pt x="1192" y="610"/>
                    <a:pt x="1201" y="605"/>
                  </a:cubicBezTo>
                  <a:cubicBezTo>
                    <a:pt x="1332" y="522"/>
                    <a:pt x="1479" y="457"/>
                    <a:pt x="1636" y="411"/>
                  </a:cubicBezTo>
                  <a:cubicBezTo>
                    <a:pt x="1809" y="363"/>
                    <a:pt x="1991" y="339"/>
                    <a:pt x="2177" y="339"/>
                  </a:cubicBezTo>
                  <a:cubicBezTo>
                    <a:pt x="2488" y="339"/>
                    <a:pt x="2812" y="406"/>
                    <a:pt x="3125" y="537"/>
                  </a:cubicBezTo>
                  <a:cubicBezTo>
                    <a:pt x="3679" y="772"/>
                    <a:pt x="4154" y="1198"/>
                    <a:pt x="4464" y="1738"/>
                  </a:cubicBezTo>
                  <a:cubicBezTo>
                    <a:pt x="4495" y="1793"/>
                    <a:pt x="4552" y="1823"/>
                    <a:pt x="4610" y="1823"/>
                  </a:cubicBezTo>
                  <a:cubicBezTo>
                    <a:pt x="4639" y="1823"/>
                    <a:pt x="4668" y="1816"/>
                    <a:pt x="4694" y="1800"/>
                  </a:cubicBezTo>
                  <a:cubicBezTo>
                    <a:pt x="4776" y="1754"/>
                    <a:pt x="4804" y="1650"/>
                    <a:pt x="4758" y="1570"/>
                  </a:cubicBezTo>
                  <a:cubicBezTo>
                    <a:pt x="4412" y="965"/>
                    <a:pt x="3879" y="488"/>
                    <a:pt x="3256" y="225"/>
                  </a:cubicBezTo>
                  <a:cubicBezTo>
                    <a:pt x="2901" y="76"/>
                    <a:pt x="2532" y="0"/>
                    <a:pt x="2175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0"/>
            <p:cNvSpPr/>
            <p:nvPr/>
          </p:nvSpPr>
          <p:spPr>
            <a:xfrm>
              <a:off x="5985975" y="3439750"/>
              <a:ext cx="199725" cy="70800"/>
            </a:xfrm>
            <a:custGeom>
              <a:rect b="b" l="l" r="r" t="t"/>
              <a:pathLst>
                <a:path extrusionOk="0" h="2832" w="7989">
                  <a:moveTo>
                    <a:pt x="516" y="1709"/>
                  </a:moveTo>
                  <a:cubicBezTo>
                    <a:pt x="544" y="1709"/>
                    <a:pt x="576" y="1721"/>
                    <a:pt x="604" y="1743"/>
                  </a:cubicBezTo>
                  <a:cubicBezTo>
                    <a:pt x="640" y="1770"/>
                    <a:pt x="663" y="1808"/>
                    <a:pt x="664" y="1840"/>
                  </a:cubicBezTo>
                  <a:cubicBezTo>
                    <a:pt x="665" y="1875"/>
                    <a:pt x="645" y="1914"/>
                    <a:pt x="611" y="1943"/>
                  </a:cubicBezTo>
                  <a:cubicBezTo>
                    <a:pt x="582" y="1967"/>
                    <a:pt x="549" y="1981"/>
                    <a:pt x="519" y="1981"/>
                  </a:cubicBezTo>
                  <a:cubicBezTo>
                    <a:pt x="513" y="1981"/>
                    <a:pt x="508" y="1980"/>
                    <a:pt x="502" y="1979"/>
                  </a:cubicBezTo>
                  <a:cubicBezTo>
                    <a:pt x="493" y="1978"/>
                    <a:pt x="484" y="1977"/>
                    <a:pt x="475" y="1977"/>
                  </a:cubicBezTo>
                  <a:cubicBezTo>
                    <a:pt x="441" y="1977"/>
                    <a:pt x="409" y="1987"/>
                    <a:pt x="381" y="2004"/>
                  </a:cubicBezTo>
                  <a:cubicBezTo>
                    <a:pt x="373" y="1982"/>
                    <a:pt x="368" y="1959"/>
                    <a:pt x="364" y="1935"/>
                  </a:cubicBezTo>
                  <a:cubicBezTo>
                    <a:pt x="354" y="1836"/>
                    <a:pt x="415" y="1731"/>
                    <a:pt x="493" y="1713"/>
                  </a:cubicBezTo>
                  <a:cubicBezTo>
                    <a:pt x="500" y="1710"/>
                    <a:pt x="508" y="1709"/>
                    <a:pt x="516" y="1709"/>
                  </a:cubicBezTo>
                  <a:close/>
                  <a:moveTo>
                    <a:pt x="7807" y="0"/>
                  </a:moveTo>
                  <a:cubicBezTo>
                    <a:pt x="7800" y="0"/>
                    <a:pt x="7793" y="1"/>
                    <a:pt x="7785" y="2"/>
                  </a:cubicBezTo>
                  <a:cubicBezTo>
                    <a:pt x="7495" y="41"/>
                    <a:pt x="7196" y="159"/>
                    <a:pt x="6897" y="349"/>
                  </a:cubicBezTo>
                  <a:cubicBezTo>
                    <a:pt x="6633" y="516"/>
                    <a:pt x="6398" y="719"/>
                    <a:pt x="6169" y="916"/>
                  </a:cubicBezTo>
                  <a:cubicBezTo>
                    <a:pt x="6050" y="1020"/>
                    <a:pt x="5930" y="1124"/>
                    <a:pt x="5804" y="1223"/>
                  </a:cubicBezTo>
                  <a:cubicBezTo>
                    <a:pt x="4775" y="2048"/>
                    <a:pt x="3468" y="2493"/>
                    <a:pt x="2156" y="2493"/>
                  </a:cubicBezTo>
                  <a:cubicBezTo>
                    <a:pt x="1773" y="2493"/>
                    <a:pt x="1390" y="2456"/>
                    <a:pt x="1013" y="2378"/>
                  </a:cubicBezTo>
                  <a:cubicBezTo>
                    <a:pt x="889" y="2352"/>
                    <a:pt x="782" y="2325"/>
                    <a:pt x="690" y="2287"/>
                  </a:cubicBezTo>
                  <a:cubicBezTo>
                    <a:pt x="741" y="2266"/>
                    <a:pt x="788" y="2237"/>
                    <a:pt x="832" y="2200"/>
                  </a:cubicBezTo>
                  <a:cubicBezTo>
                    <a:pt x="944" y="2104"/>
                    <a:pt x="1006" y="1969"/>
                    <a:pt x="1003" y="1830"/>
                  </a:cubicBezTo>
                  <a:cubicBezTo>
                    <a:pt x="997" y="1692"/>
                    <a:pt x="927" y="1562"/>
                    <a:pt x="809" y="1473"/>
                  </a:cubicBezTo>
                  <a:cubicBezTo>
                    <a:pt x="721" y="1406"/>
                    <a:pt x="618" y="1371"/>
                    <a:pt x="515" y="1371"/>
                  </a:cubicBezTo>
                  <a:cubicBezTo>
                    <a:pt x="481" y="1371"/>
                    <a:pt x="447" y="1375"/>
                    <a:pt x="413" y="1383"/>
                  </a:cubicBezTo>
                  <a:cubicBezTo>
                    <a:pt x="170" y="1443"/>
                    <a:pt x="0" y="1701"/>
                    <a:pt x="27" y="1973"/>
                  </a:cubicBezTo>
                  <a:cubicBezTo>
                    <a:pt x="51" y="2183"/>
                    <a:pt x="185" y="2381"/>
                    <a:pt x="395" y="2515"/>
                  </a:cubicBezTo>
                  <a:cubicBezTo>
                    <a:pt x="565" y="2622"/>
                    <a:pt x="760" y="2672"/>
                    <a:pt x="945" y="2709"/>
                  </a:cubicBezTo>
                  <a:cubicBezTo>
                    <a:pt x="1344" y="2792"/>
                    <a:pt x="1750" y="2831"/>
                    <a:pt x="2154" y="2831"/>
                  </a:cubicBezTo>
                  <a:cubicBezTo>
                    <a:pt x="3544" y="2831"/>
                    <a:pt x="4926" y="2361"/>
                    <a:pt x="6016" y="1489"/>
                  </a:cubicBezTo>
                  <a:cubicBezTo>
                    <a:pt x="6143" y="1387"/>
                    <a:pt x="6268" y="1280"/>
                    <a:pt x="6392" y="1173"/>
                  </a:cubicBezTo>
                  <a:cubicBezTo>
                    <a:pt x="6620" y="975"/>
                    <a:pt x="6836" y="788"/>
                    <a:pt x="7079" y="635"/>
                  </a:cubicBezTo>
                  <a:cubicBezTo>
                    <a:pt x="7333" y="473"/>
                    <a:pt x="7593" y="370"/>
                    <a:pt x="7832" y="337"/>
                  </a:cubicBezTo>
                  <a:cubicBezTo>
                    <a:pt x="7924" y="325"/>
                    <a:pt x="7989" y="239"/>
                    <a:pt x="7976" y="146"/>
                  </a:cubicBezTo>
                  <a:cubicBezTo>
                    <a:pt x="7965" y="61"/>
                    <a:pt x="7891" y="0"/>
                    <a:pt x="7807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6331750" y="3527350"/>
              <a:ext cx="324500" cy="8500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2" y="340"/>
                    <a:pt x="12979" y="263"/>
                    <a:pt x="12979" y="170"/>
                  </a:cubicBezTo>
                  <a:cubicBezTo>
                    <a:pt x="12979" y="77"/>
                    <a:pt x="12902" y="1"/>
                    <a:pt x="12810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0"/>
            <p:cNvSpPr/>
            <p:nvPr/>
          </p:nvSpPr>
          <p:spPr>
            <a:xfrm>
              <a:off x="6642400" y="3494700"/>
              <a:ext cx="39750" cy="41150"/>
            </a:xfrm>
            <a:custGeom>
              <a:rect b="b" l="l" r="r" t="t"/>
              <a:pathLst>
                <a:path extrusionOk="0" h="1646" w="1590">
                  <a:moveTo>
                    <a:pt x="886" y="339"/>
                  </a:moveTo>
                  <a:cubicBezTo>
                    <a:pt x="987" y="339"/>
                    <a:pt x="1097" y="395"/>
                    <a:pt x="1154" y="485"/>
                  </a:cubicBezTo>
                  <a:cubicBezTo>
                    <a:pt x="1184" y="531"/>
                    <a:pt x="1202" y="584"/>
                    <a:pt x="1209" y="641"/>
                  </a:cubicBezTo>
                  <a:cubicBezTo>
                    <a:pt x="1124" y="661"/>
                    <a:pt x="1039" y="678"/>
                    <a:pt x="959" y="678"/>
                  </a:cubicBezTo>
                  <a:cubicBezTo>
                    <a:pt x="929" y="678"/>
                    <a:pt x="899" y="675"/>
                    <a:pt x="870" y="670"/>
                  </a:cubicBezTo>
                  <a:cubicBezTo>
                    <a:pt x="770" y="649"/>
                    <a:pt x="686" y="576"/>
                    <a:pt x="683" y="506"/>
                  </a:cubicBezTo>
                  <a:cubicBezTo>
                    <a:pt x="681" y="448"/>
                    <a:pt x="732" y="383"/>
                    <a:pt x="799" y="355"/>
                  </a:cubicBezTo>
                  <a:cubicBezTo>
                    <a:pt x="827" y="344"/>
                    <a:pt x="856" y="339"/>
                    <a:pt x="886" y="339"/>
                  </a:cubicBezTo>
                  <a:close/>
                  <a:moveTo>
                    <a:pt x="885" y="0"/>
                  </a:moveTo>
                  <a:cubicBezTo>
                    <a:pt x="812" y="0"/>
                    <a:pt x="740" y="13"/>
                    <a:pt x="673" y="40"/>
                  </a:cubicBezTo>
                  <a:cubicBezTo>
                    <a:pt x="471" y="123"/>
                    <a:pt x="336" y="319"/>
                    <a:pt x="345" y="520"/>
                  </a:cubicBezTo>
                  <a:cubicBezTo>
                    <a:pt x="356" y="779"/>
                    <a:pt x="585" y="959"/>
                    <a:pt x="804" y="1002"/>
                  </a:cubicBezTo>
                  <a:cubicBezTo>
                    <a:pt x="857" y="1012"/>
                    <a:pt x="909" y="1017"/>
                    <a:pt x="961" y="1017"/>
                  </a:cubicBezTo>
                  <a:cubicBezTo>
                    <a:pt x="1009" y="1017"/>
                    <a:pt x="1057" y="1013"/>
                    <a:pt x="1103" y="1006"/>
                  </a:cubicBezTo>
                  <a:lnTo>
                    <a:pt x="1103" y="1006"/>
                  </a:lnTo>
                  <a:cubicBezTo>
                    <a:pt x="1022" y="1110"/>
                    <a:pt x="901" y="1195"/>
                    <a:pt x="758" y="1245"/>
                  </a:cubicBezTo>
                  <a:cubicBezTo>
                    <a:pt x="640" y="1286"/>
                    <a:pt x="508" y="1306"/>
                    <a:pt x="356" y="1306"/>
                  </a:cubicBezTo>
                  <a:cubicBezTo>
                    <a:pt x="304" y="1306"/>
                    <a:pt x="249" y="1304"/>
                    <a:pt x="191" y="1299"/>
                  </a:cubicBezTo>
                  <a:cubicBezTo>
                    <a:pt x="188" y="1299"/>
                    <a:pt x="185" y="1299"/>
                    <a:pt x="182" y="1299"/>
                  </a:cubicBezTo>
                  <a:cubicBezTo>
                    <a:pt x="93" y="1299"/>
                    <a:pt x="16" y="1364"/>
                    <a:pt x="8" y="1454"/>
                  </a:cubicBezTo>
                  <a:cubicBezTo>
                    <a:pt x="0" y="1548"/>
                    <a:pt x="69" y="1629"/>
                    <a:pt x="163" y="1637"/>
                  </a:cubicBezTo>
                  <a:cubicBezTo>
                    <a:pt x="230" y="1643"/>
                    <a:pt x="293" y="1646"/>
                    <a:pt x="355" y="1646"/>
                  </a:cubicBezTo>
                  <a:lnTo>
                    <a:pt x="355" y="1645"/>
                  </a:lnTo>
                  <a:cubicBezTo>
                    <a:pt x="545" y="1645"/>
                    <a:pt x="716" y="1619"/>
                    <a:pt x="870" y="1565"/>
                  </a:cubicBezTo>
                  <a:cubicBezTo>
                    <a:pt x="1129" y="1474"/>
                    <a:pt x="1337" y="1305"/>
                    <a:pt x="1453" y="1089"/>
                  </a:cubicBezTo>
                  <a:cubicBezTo>
                    <a:pt x="1589" y="836"/>
                    <a:pt x="1584" y="527"/>
                    <a:pt x="1440" y="302"/>
                  </a:cubicBezTo>
                  <a:cubicBezTo>
                    <a:pt x="1318" y="112"/>
                    <a:pt x="1099" y="0"/>
                    <a:pt x="885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6284500" y="3465950"/>
              <a:ext cx="60800" cy="69900"/>
            </a:xfrm>
            <a:custGeom>
              <a:rect b="b" l="l" r="r" t="t"/>
              <a:pathLst>
                <a:path extrusionOk="0" h="2796" w="2432">
                  <a:moveTo>
                    <a:pt x="272" y="1"/>
                  </a:moveTo>
                  <a:cubicBezTo>
                    <a:pt x="236" y="1"/>
                    <a:pt x="201" y="2"/>
                    <a:pt x="166" y="4"/>
                  </a:cubicBezTo>
                  <a:cubicBezTo>
                    <a:pt x="73" y="9"/>
                    <a:pt x="1" y="88"/>
                    <a:pt x="6" y="182"/>
                  </a:cubicBezTo>
                  <a:cubicBezTo>
                    <a:pt x="11" y="274"/>
                    <a:pt x="89" y="342"/>
                    <a:pt x="180" y="342"/>
                  </a:cubicBezTo>
                  <a:cubicBezTo>
                    <a:pt x="182" y="342"/>
                    <a:pt x="183" y="342"/>
                    <a:pt x="185" y="341"/>
                  </a:cubicBezTo>
                  <a:cubicBezTo>
                    <a:pt x="214" y="340"/>
                    <a:pt x="242" y="339"/>
                    <a:pt x="271" y="339"/>
                  </a:cubicBezTo>
                  <a:cubicBezTo>
                    <a:pt x="793" y="339"/>
                    <a:pt x="1319" y="598"/>
                    <a:pt x="1634" y="1014"/>
                  </a:cubicBezTo>
                  <a:cubicBezTo>
                    <a:pt x="1973" y="1464"/>
                    <a:pt x="2076" y="2060"/>
                    <a:pt x="1899" y="2571"/>
                  </a:cubicBezTo>
                  <a:cubicBezTo>
                    <a:pt x="1869" y="2659"/>
                    <a:pt x="1916" y="2755"/>
                    <a:pt x="2004" y="2786"/>
                  </a:cubicBezTo>
                  <a:cubicBezTo>
                    <a:pt x="2022" y="2793"/>
                    <a:pt x="2041" y="2796"/>
                    <a:pt x="2060" y="2796"/>
                  </a:cubicBezTo>
                  <a:cubicBezTo>
                    <a:pt x="2130" y="2796"/>
                    <a:pt x="2195" y="2752"/>
                    <a:pt x="2219" y="2681"/>
                  </a:cubicBezTo>
                  <a:cubicBezTo>
                    <a:pt x="2432" y="2066"/>
                    <a:pt x="2311" y="1348"/>
                    <a:pt x="1904" y="810"/>
                  </a:cubicBezTo>
                  <a:cubicBezTo>
                    <a:pt x="1522" y="304"/>
                    <a:pt x="902" y="1"/>
                    <a:pt x="272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6304275" y="3432450"/>
              <a:ext cx="120100" cy="80900"/>
            </a:xfrm>
            <a:custGeom>
              <a:rect b="b" l="l" r="r" t="t"/>
              <a:pathLst>
                <a:path extrusionOk="0" h="3236" w="4804">
                  <a:moveTo>
                    <a:pt x="2630" y="0"/>
                  </a:moveTo>
                  <a:cubicBezTo>
                    <a:pt x="2274" y="0"/>
                    <a:pt x="1904" y="76"/>
                    <a:pt x="1547" y="226"/>
                  </a:cubicBezTo>
                  <a:cubicBezTo>
                    <a:pt x="924" y="488"/>
                    <a:pt x="392" y="966"/>
                    <a:pt x="47" y="1572"/>
                  </a:cubicBezTo>
                  <a:cubicBezTo>
                    <a:pt x="1" y="1653"/>
                    <a:pt x="29" y="1757"/>
                    <a:pt x="110" y="1804"/>
                  </a:cubicBezTo>
                  <a:cubicBezTo>
                    <a:pt x="137" y="1819"/>
                    <a:pt x="166" y="1826"/>
                    <a:pt x="194" y="1826"/>
                  </a:cubicBezTo>
                  <a:cubicBezTo>
                    <a:pt x="253" y="1826"/>
                    <a:pt x="311" y="1795"/>
                    <a:pt x="342" y="1740"/>
                  </a:cubicBezTo>
                  <a:cubicBezTo>
                    <a:pt x="649" y="1199"/>
                    <a:pt x="1124" y="772"/>
                    <a:pt x="1678" y="538"/>
                  </a:cubicBezTo>
                  <a:cubicBezTo>
                    <a:pt x="1993" y="406"/>
                    <a:pt x="2317" y="339"/>
                    <a:pt x="2628" y="339"/>
                  </a:cubicBezTo>
                  <a:cubicBezTo>
                    <a:pt x="2814" y="339"/>
                    <a:pt x="2994" y="363"/>
                    <a:pt x="3165" y="411"/>
                  </a:cubicBezTo>
                  <a:cubicBezTo>
                    <a:pt x="3322" y="456"/>
                    <a:pt x="3470" y="522"/>
                    <a:pt x="3601" y="605"/>
                  </a:cubicBezTo>
                  <a:cubicBezTo>
                    <a:pt x="3609" y="610"/>
                    <a:pt x="3617" y="614"/>
                    <a:pt x="3625" y="617"/>
                  </a:cubicBezTo>
                  <a:cubicBezTo>
                    <a:pt x="3913" y="801"/>
                    <a:pt x="4132" y="1059"/>
                    <a:pt x="4247" y="1346"/>
                  </a:cubicBezTo>
                  <a:cubicBezTo>
                    <a:pt x="4432" y="1816"/>
                    <a:pt x="4306" y="2388"/>
                    <a:pt x="3953" y="2674"/>
                  </a:cubicBezTo>
                  <a:cubicBezTo>
                    <a:pt x="3775" y="2818"/>
                    <a:pt x="3538" y="2897"/>
                    <a:pt x="3299" y="2897"/>
                  </a:cubicBezTo>
                  <a:cubicBezTo>
                    <a:pt x="3216" y="2897"/>
                    <a:pt x="3133" y="2887"/>
                    <a:pt x="3052" y="2868"/>
                  </a:cubicBezTo>
                  <a:cubicBezTo>
                    <a:pt x="2755" y="2797"/>
                    <a:pt x="2498" y="2598"/>
                    <a:pt x="2381" y="2347"/>
                  </a:cubicBezTo>
                  <a:cubicBezTo>
                    <a:pt x="2256" y="2087"/>
                    <a:pt x="2287" y="1761"/>
                    <a:pt x="2454" y="1554"/>
                  </a:cubicBezTo>
                  <a:cubicBezTo>
                    <a:pt x="2574" y="1405"/>
                    <a:pt x="2764" y="1321"/>
                    <a:pt x="2947" y="1321"/>
                  </a:cubicBezTo>
                  <a:cubicBezTo>
                    <a:pt x="3027" y="1321"/>
                    <a:pt x="3106" y="1337"/>
                    <a:pt x="3177" y="1371"/>
                  </a:cubicBezTo>
                  <a:cubicBezTo>
                    <a:pt x="3279" y="1418"/>
                    <a:pt x="3353" y="1496"/>
                    <a:pt x="3375" y="1580"/>
                  </a:cubicBezTo>
                  <a:cubicBezTo>
                    <a:pt x="3396" y="1654"/>
                    <a:pt x="3366" y="1745"/>
                    <a:pt x="3312" y="1774"/>
                  </a:cubicBezTo>
                  <a:cubicBezTo>
                    <a:pt x="3301" y="1780"/>
                    <a:pt x="3287" y="1783"/>
                    <a:pt x="3273" y="1783"/>
                  </a:cubicBezTo>
                  <a:cubicBezTo>
                    <a:pt x="3258" y="1783"/>
                    <a:pt x="3242" y="1780"/>
                    <a:pt x="3228" y="1774"/>
                  </a:cubicBezTo>
                  <a:cubicBezTo>
                    <a:pt x="3214" y="1767"/>
                    <a:pt x="3197" y="1756"/>
                    <a:pt x="3192" y="1743"/>
                  </a:cubicBezTo>
                  <a:cubicBezTo>
                    <a:pt x="3171" y="1669"/>
                    <a:pt x="3103" y="1621"/>
                    <a:pt x="3030" y="1621"/>
                  </a:cubicBezTo>
                  <a:cubicBezTo>
                    <a:pt x="3014" y="1621"/>
                    <a:pt x="2999" y="1623"/>
                    <a:pt x="2983" y="1627"/>
                  </a:cubicBezTo>
                  <a:cubicBezTo>
                    <a:pt x="2893" y="1653"/>
                    <a:pt x="2841" y="1747"/>
                    <a:pt x="2867" y="1836"/>
                  </a:cubicBezTo>
                  <a:cubicBezTo>
                    <a:pt x="2899" y="1948"/>
                    <a:pt x="2983" y="2039"/>
                    <a:pt x="3097" y="2087"/>
                  </a:cubicBezTo>
                  <a:cubicBezTo>
                    <a:pt x="3153" y="2110"/>
                    <a:pt x="3213" y="2122"/>
                    <a:pt x="3272" y="2122"/>
                  </a:cubicBezTo>
                  <a:cubicBezTo>
                    <a:pt x="3343" y="2122"/>
                    <a:pt x="3414" y="2105"/>
                    <a:pt x="3476" y="2071"/>
                  </a:cubicBezTo>
                  <a:cubicBezTo>
                    <a:pt x="3669" y="1964"/>
                    <a:pt x="3764" y="1720"/>
                    <a:pt x="3702" y="1491"/>
                  </a:cubicBezTo>
                  <a:cubicBezTo>
                    <a:pt x="3653" y="1311"/>
                    <a:pt x="3515" y="1156"/>
                    <a:pt x="3323" y="1064"/>
                  </a:cubicBezTo>
                  <a:cubicBezTo>
                    <a:pt x="3205" y="1008"/>
                    <a:pt x="3076" y="982"/>
                    <a:pt x="2947" y="982"/>
                  </a:cubicBezTo>
                  <a:cubicBezTo>
                    <a:pt x="2663" y="982"/>
                    <a:pt x="2376" y="1110"/>
                    <a:pt x="2191" y="1341"/>
                  </a:cubicBezTo>
                  <a:cubicBezTo>
                    <a:pt x="1940" y="1651"/>
                    <a:pt x="1894" y="2113"/>
                    <a:pt x="2075" y="2492"/>
                  </a:cubicBezTo>
                  <a:cubicBezTo>
                    <a:pt x="2236" y="2839"/>
                    <a:pt x="2573" y="3102"/>
                    <a:pt x="2974" y="3198"/>
                  </a:cubicBezTo>
                  <a:cubicBezTo>
                    <a:pt x="3080" y="3223"/>
                    <a:pt x="3189" y="3235"/>
                    <a:pt x="3297" y="3235"/>
                  </a:cubicBezTo>
                  <a:cubicBezTo>
                    <a:pt x="3614" y="3235"/>
                    <a:pt x="3929" y="3130"/>
                    <a:pt x="4166" y="2937"/>
                  </a:cubicBezTo>
                  <a:cubicBezTo>
                    <a:pt x="4638" y="2555"/>
                    <a:pt x="4804" y="1834"/>
                    <a:pt x="4562" y="1220"/>
                  </a:cubicBezTo>
                  <a:cubicBezTo>
                    <a:pt x="4418" y="861"/>
                    <a:pt x="4144" y="540"/>
                    <a:pt x="3785" y="317"/>
                  </a:cubicBezTo>
                  <a:cubicBezTo>
                    <a:pt x="3779" y="313"/>
                    <a:pt x="3770" y="308"/>
                    <a:pt x="3762" y="305"/>
                  </a:cubicBezTo>
                  <a:cubicBezTo>
                    <a:pt x="3608" y="211"/>
                    <a:pt x="3440" y="138"/>
                    <a:pt x="3258" y="85"/>
                  </a:cubicBezTo>
                  <a:cubicBezTo>
                    <a:pt x="3057" y="28"/>
                    <a:pt x="2846" y="0"/>
                    <a:pt x="2630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6392025" y="3439750"/>
              <a:ext cx="199775" cy="70800"/>
            </a:xfrm>
            <a:custGeom>
              <a:rect b="b" l="l" r="r" t="t"/>
              <a:pathLst>
                <a:path extrusionOk="0" h="2832" w="7991">
                  <a:moveTo>
                    <a:pt x="7475" y="1709"/>
                  </a:moveTo>
                  <a:cubicBezTo>
                    <a:pt x="7482" y="1709"/>
                    <a:pt x="7489" y="1710"/>
                    <a:pt x="7495" y="1712"/>
                  </a:cubicBezTo>
                  <a:cubicBezTo>
                    <a:pt x="7575" y="1732"/>
                    <a:pt x="7636" y="1836"/>
                    <a:pt x="7625" y="1934"/>
                  </a:cubicBezTo>
                  <a:cubicBezTo>
                    <a:pt x="7623" y="1957"/>
                    <a:pt x="7617" y="1982"/>
                    <a:pt x="7608" y="2004"/>
                  </a:cubicBezTo>
                  <a:cubicBezTo>
                    <a:pt x="7581" y="1987"/>
                    <a:pt x="7550" y="1977"/>
                    <a:pt x="7517" y="1977"/>
                  </a:cubicBezTo>
                  <a:cubicBezTo>
                    <a:pt x="7507" y="1977"/>
                    <a:pt x="7498" y="1978"/>
                    <a:pt x="7488" y="1981"/>
                  </a:cubicBezTo>
                  <a:cubicBezTo>
                    <a:pt x="7482" y="1981"/>
                    <a:pt x="7477" y="1982"/>
                    <a:pt x="7472" y="1982"/>
                  </a:cubicBezTo>
                  <a:cubicBezTo>
                    <a:pt x="7442" y="1982"/>
                    <a:pt x="7408" y="1968"/>
                    <a:pt x="7379" y="1943"/>
                  </a:cubicBezTo>
                  <a:cubicBezTo>
                    <a:pt x="7345" y="1914"/>
                    <a:pt x="7326" y="1875"/>
                    <a:pt x="7326" y="1843"/>
                  </a:cubicBezTo>
                  <a:cubicBezTo>
                    <a:pt x="7328" y="1808"/>
                    <a:pt x="7351" y="1770"/>
                    <a:pt x="7386" y="1743"/>
                  </a:cubicBezTo>
                  <a:cubicBezTo>
                    <a:pt x="7415" y="1721"/>
                    <a:pt x="7447" y="1709"/>
                    <a:pt x="7475" y="1709"/>
                  </a:cubicBezTo>
                  <a:close/>
                  <a:moveTo>
                    <a:pt x="184" y="0"/>
                  </a:moveTo>
                  <a:cubicBezTo>
                    <a:pt x="99" y="0"/>
                    <a:pt x="26" y="61"/>
                    <a:pt x="14" y="146"/>
                  </a:cubicBezTo>
                  <a:cubicBezTo>
                    <a:pt x="1" y="239"/>
                    <a:pt x="66" y="325"/>
                    <a:pt x="159" y="337"/>
                  </a:cubicBezTo>
                  <a:cubicBezTo>
                    <a:pt x="397" y="370"/>
                    <a:pt x="657" y="473"/>
                    <a:pt x="912" y="635"/>
                  </a:cubicBezTo>
                  <a:cubicBezTo>
                    <a:pt x="1155" y="788"/>
                    <a:pt x="1370" y="975"/>
                    <a:pt x="1600" y="1173"/>
                  </a:cubicBezTo>
                  <a:cubicBezTo>
                    <a:pt x="1723" y="1280"/>
                    <a:pt x="1846" y="1387"/>
                    <a:pt x="1974" y="1488"/>
                  </a:cubicBezTo>
                  <a:cubicBezTo>
                    <a:pt x="3064" y="2361"/>
                    <a:pt x="4447" y="2831"/>
                    <a:pt x="5835" y="2831"/>
                  </a:cubicBezTo>
                  <a:cubicBezTo>
                    <a:pt x="6241" y="2831"/>
                    <a:pt x="6647" y="2792"/>
                    <a:pt x="7046" y="2709"/>
                  </a:cubicBezTo>
                  <a:cubicBezTo>
                    <a:pt x="7231" y="2672"/>
                    <a:pt x="7425" y="2621"/>
                    <a:pt x="7597" y="2514"/>
                  </a:cubicBezTo>
                  <a:cubicBezTo>
                    <a:pt x="7806" y="2381"/>
                    <a:pt x="7938" y="2183"/>
                    <a:pt x="7963" y="1970"/>
                  </a:cubicBezTo>
                  <a:cubicBezTo>
                    <a:pt x="7990" y="1700"/>
                    <a:pt x="7821" y="1443"/>
                    <a:pt x="7576" y="1383"/>
                  </a:cubicBezTo>
                  <a:cubicBezTo>
                    <a:pt x="7542" y="1375"/>
                    <a:pt x="7509" y="1371"/>
                    <a:pt x="7475" y="1371"/>
                  </a:cubicBezTo>
                  <a:cubicBezTo>
                    <a:pt x="7372" y="1371"/>
                    <a:pt x="7269" y="1406"/>
                    <a:pt x="7181" y="1473"/>
                  </a:cubicBezTo>
                  <a:cubicBezTo>
                    <a:pt x="7064" y="1562"/>
                    <a:pt x="6994" y="1692"/>
                    <a:pt x="6988" y="1832"/>
                  </a:cubicBezTo>
                  <a:cubicBezTo>
                    <a:pt x="6985" y="1969"/>
                    <a:pt x="7047" y="2104"/>
                    <a:pt x="7159" y="2200"/>
                  </a:cubicBezTo>
                  <a:cubicBezTo>
                    <a:pt x="7202" y="2237"/>
                    <a:pt x="7250" y="2266"/>
                    <a:pt x="7301" y="2287"/>
                  </a:cubicBezTo>
                  <a:cubicBezTo>
                    <a:pt x="7208" y="2325"/>
                    <a:pt x="7102" y="2352"/>
                    <a:pt x="6978" y="2378"/>
                  </a:cubicBezTo>
                  <a:cubicBezTo>
                    <a:pt x="6601" y="2456"/>
                    <a:pt x="6218" y="2493"/>
                    <a:pt x="5835" y="2493"/>
                  </a:cubicBezTo>
                  <a:cubicBezTo>
                    <a:pt x="4522" y="2493"/>
                    <a:pt x="3216" y="2048"/>
                    <a:pt x="2185" y="1222"/>
                  </a:cubicBezTo>
                  <a:cubicBezTo>
                    <a:pt x="2061" y="1124"/>
                    <a:pt x="1941" y="1020"/>
                    <a:pt x="1821" y="917"/>
                  </a:cubicBezTo>
                  <a:cubicBezTo>
                    <a:pt x="1593" y="719"/>
                    <a:pt x="1357" y="516"/>
                    <a:pt x="1094" y="349"/>
                  </a:cubicBezTo>
                  <a:cubicBezTo>
                    <a:pt x="794" y="158"/>
                    <a:pt x="496" y="41"/>
                    <a:pt x="205" y="2"/>
                  </a:cubicBezTo>
                  <a:cubicBezTo>
                    <a:pt x="198" y="1"/>
                    <a:pt x="191" y="0"/>
                    <a:pt x="184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6262725" y="3395150"/>
              <a:ext cx="52675" cy="52025"/>
            </a:xfrm>
            <a:custGeom>
              <a:rect b="b" l="l" r="r" t="t"/>
              <a:pathLst>
                <a:path extrusionOk="0" h="2081" w="2107">
                  <a:moveTo>
                    <a:pt x="1054" y="0"/>
                  </a:moveTo>
                  <a:lnTo>
                    <a:pt x="1" y="1053"/>
                  </a:lnTo>
                  <a:lnTo>
                    <a:pt x="1054" y="2081"/>
                  </a:lnTo>
                  <a:lnTo>
                    <a:pt x="2107" y="105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31"/>
          <p:cNvSpPr txBox="1"/>
          <p:nvPr>
            <p:ph type="title"/>
          </p:nvPr>
        </p:nvSpPr>
        <p:spPr>
          <a:xfrm>
            <a:off x="2696250" y="1169225"/>
            <a:ext cx="375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46" name="Google Shape;746;p31"/>
          <p:cNvSpPr txBox="1"/>
          <p:nvPr>
            <p:ph idx="1" type="body"/>
          </p:nvPr>
        </p:nvSpPr>
        <p:spPr>
          <a:xfrm>
            <a:off x="2696250" y="2007475"/>
            <a:ext cx="3751500" cy="19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" type="body"/>
          </p:nvPr>
        </p:nvSpPr>
        <p:spPr>
          <a:xfrm>
            <a:off x="720000" y="1017725"/>
            <a:ext cx="7704000" cy="3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42" name="Google Shape;42;p4"/>
          <p:cNvGrpSpPr/>
          <p:nvPr/>
        </p:nvGrpSpPr>
        <p:grpSpPr>
          <a:xfrm>
            <a:off x="9257" y="120455"/>
            <a:ext cx="9141075" cy="239050"/>
            <a:chOff x="9257" y="120455"/>
            <a:chExt cx="9141075" cy="239050"/>
          </a:xfrm>
        </p:grpSpPr>
        <p:grpSp>
          <p:nvGrpSpPr>
            <p:cNvPr id="43" name="Google Shape;43;p4"/>
            <p:cNvGrpSpPr/>
            <p:nvPr/>
          </p:nvGrpSpPr>
          <p:grpSpPr>
            <a:xfrm>
              <a:off x="4397357" y="120455"/>
              <a:ext cx="358575" cy="239050"/>
              <a:chOff x="4392754" y="151350"/>
              <a:chExt cx="358575" cy="239050"/>
            </a:xfrm>
          </p:grpSpPr>
          <p:sp>
            <p:nvSpPr>
              <p:cNvPr id="44" name="Google Shape;44;p4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46" name="Google Shape;46;p4"/>
            <p:cNvCxnSpPr>
              <a:endCxn id="44" idx="1"/>
            </p:cNvCxnSpPr>
            <p:nvPr/>
          </p:nvCxnSpPr>
          <p:spPr>
            <a:xfrm>
              <a:off x="9257" y="239980"/>
              <a:ext cx="4388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" name="Google Shape;47;p4"/>
            <p:cNvCxnSpPr>
              <a:stCxn id="44" idx="3"/>
            </p:cNvCxnSpPr>
            <p:nvPr/>
          </p:nvCxnSpPr>
          <p:spPr>
            <a:xfrm>
              <a:off x="4755932" y="239980"/>
              <a:ext cx="4394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8" name="Google Shape;48;p4"/>
          <p:cNvGrpSpPr/>
          <p:nvPr/>
        </p:nvGrpSpPr>
        <p:grpSpPr>
          <a:xfrm rot="-5400000">
            <a:off x="-524789" y="2377276"/>
            <a:ext cx="1765166" cy="388948"/>
            <a:chOff x="6577686" y="3092426"/>
            <a:chExt cx="1765166" cy="388948"/>
          </a:xfrm>
        </p:grpSpPr>
        <p:sp>
          <p:nvSpPr>
            <p:cNvPr id="49" name="Google Shape;49;p4"/>
            <p:cNvSpPr/>
            <p:nvPr/>
          </p:nvSpPr>
          <p:spPr>
            <a:xfrm>
              <a:off x="7457416" y="3138345"/>
              <a:ext cx="432134" cy="335642"/>
            </a:xfrm>
            <a:custGeom>
              <a:rect b="b" l="l" r="r" t="t"/>
              <a:pathLst>
                <a:path extrusionOk="0" h="5409" w="6964">
                  <a:moveTo>
                    <a:pt x="3752" y="1"/>
                  </a:moveTo>
                  <a:cubicBezTo>
                    <a:pt x="3607" y="1"/>
                    <a:pt x="3455" y="7"/>
                    <a:pt x="3296" y="18"/>
                  </a:cubicBezTo>
                  <a:cubicBezTo>
                    <a:pt x="2855" y="48"/>
                    <a:pt x="2205" y="126"/>
                    <a:pt x="1653" y="445"/>
                  </a:cubicBezTo>
                  <a:cubicBezTo>
                    <a:pt x="1238" y="682"/>
                    <a:pt x="871" y="1057"/>
                    <a:pt x="593" y="1524"/>
                  </a:cubicBezTo>
                  <a:cubicBezTo>
                    <a:pt x="564" y="1567"/>
                    <a:pt x="538" y="1613"/>
                    <a:pt x="510" y="1663"/>
                  </a:cubicBezTo>
                  <a:cubicBezTo>
                    <a:pt x="311" y="2028"/>
                    <a:pt x="153" y="2450"/>
                    <a:pt x="24" y="2953"/>
                  </a:cubicBezTo>
                  <a:cubicBezTo>
                    <a:pt x="0" y="3043"/>
                    <a:pt x="56" y="3134"/>
                    <a:pt x="146" y="3158"/>
                  </a:cubicBezTo>
                  <a:cubicBezTo>
                    <a:pt x="161" y="3162"/>
                    <a:pt x="175" y="3164"/>
                    <a:pt x="189" y="3164"/>
                  </a:cubicBezTo>
                  <a:cubicBezTo>
                    <a:pt x="265" y="3164"/>
                    <a:pt x="333" y="3112"/>
                    <a:pt x="352" y="3036"/>
                  </a:cubicBezTo>
                  <a:cubicBezTo>
                    <a:pt x="474" y="2562"/>
                    <a:pt x="623" y="2166"/>
                    <a:pt x="807" y="1826"/>
                  </a:cubicBezTo>
                  <a:cubicBezTo>
                    <a:pt x="830" y="1785"/>
                    <a:pt x="852" y="1745"/>
                    <a:pt x="881" y="1702"/>
                  </a:cubicBezTo>
                  <a:cubicBezTo>
                    <a:pt x="1132" y="1281"/>
                    <a:pt x="1456" y="948"/>
                    <a:pt x="1821" y="739"/>
                  </a:cubicBezTo>
                  <a:cubicBezTo>
                    <a:pt x="2314" y="455"/>
                    <a:pt x="2913" y="384"/>
                    <a:pt x="3319" y="356"/>
                  </a:cubicBezTo>
                  <a:cubicBezTo>
                    <a:pt x="3469" y="345"/>
                    <a:pt x="3612" y="340"/>
                    <a:pt x="3748" y="340"/>
                  </a:cubicBezTo>
                  <a:cubicBezTo>
                    <a:pt x="4257" y="340"/>
                    <a:pt x="4671" y="413"/>
                    <a:pt x="5033" y="564"/>
                  </a:cubicBezTo>
                  <a:cubicBezTo>
                    <a:pt x="5599" y="801"/>
                    <a:pt x="6065" y="1264"/>
                    <a:pt x="6310" y="1827"/>
                  </a:cubicBezTo>
                  <a:cubicBezTo>
                    <a:pt x="6323" y="1864"/>
                    <a:pt x="6338" y="1900"/>
                    <a:pt x="6352" y="1938"/>
                  </a:cubicBezTo>
                  <a:lnTo>
                    <a:pt x="6369" y="1977"/>
                  </a:lnTo>
                  <a:cubicBezTo>
                    <a:pt x="6383" y="2017"/>
                    <a:pt x="6395" y="2058"/>
                    <a:pt x="6408" y="2097"/>
                  </a:cubicBezTo>
                  <a:cubicBezTo>
                    <a:pt x="6610" y="2783"/>
                    <a:pt x="6489" y="3544"/>
                    <a:pt x="6086" y="4132"/>
                  </a:cubicBezTo>
                  <a:cubicBezTo>
                    <a:pt x="5723" y="4662"/>
                    <a:pt x="5153" y="5010"/>
                    <a:pt x="4561" y="5062"/>
                  </a:cubicBezTo>
                  <a:cubicBezTo>
                    <a:pt x="4512" y="5067"/>
                    <a:pt x="4462" y="5069"/>
                    <a:pt x="4412" y="5069"/>
                  </a:cubicBezTo>
                  <a:cubicBezTo>
                    <a:pt x="4145" y="5069"/>
                    <a:pt x="3874" y="5007"/>
                    <a:pt x="3634" y="4889"/>
                  </a:cubicBezTo>
                  <a:cubicBezTo>
                    <a:pt x="3368" y="4760"/>
                    <a:pt x="3149" y="4567"/>
                    <a:pt x="3000" y="4335"/>
                  </a:cubicBezTo>
                  <a:cubicBezTo>
                    <a:pt x="2663" y="3810"/>
                    <a:pt x="2700" y="3076"/>
                    <a:pt x="3089" y="2588"/>
                  </a:cubicBezTo>
                  <a:cubicBezTo>
                    <a:pt x="3170" y="2484"/>
                    <a:pt x="3266" y="2390"/>
                    <a:pt x="3369" y="2291"/>
                  </a:cubicBezTo>
                  <a:cubicBezTo>
                    <a:pt x="3427" y="2235"/>
                    <a:pt x="3485" y="2180"/>
                    <a:pt x="3540" y="2121"/>
                  </a:cubicBezTo>
                  <a:cubicBezTo>
                    <a:pt x="3589" y="2070"/>
                    <a:pt x="3637" y="2016"/>
                    <a:pt x="3683" y="1957"/>
                  </a:cubicBezTo>
                  <a:cubicBezTo>
                    <a:pt x="3808" y="1799"/>
                    <a:pt x="3888" y="1644"/>
                    <a:pt x="3927" y="1481"/>
                  </a:cubicBezTo>
                  <a:cubicBezTo>
                    <a:pt x="4000" y="1183"/>
                    <a:pt x="3904" y="870"/>
                    <a:pt x="3690" y="703"/>
                  </a:cubicBezTo>
                  <a:cubicBezTo>
                    <a:pt x="3591" y="625"/>
                    <a:pt x="3464" y="583"/>
                    <a:pt x="3334" y="583"/>
                  </a:cubicBezTo>
                  <a:cubicBezTo>
                    <a:pt x="3290" y="583"/>
                    <a:pt x="3246" y="588"/>
                    <a:pt x="3203" y="597"/>
                  </a:cubicBezTo>
                  <a:cubicBezTo>
                    <a:pt x="3050" y="631"/>
                    <a:pt x="2925" y="724"/>
                    <a:pt x="2861" y="852"/>
                  </a:cubicBezTo>
                  <a:cubicBezTo>
                    <a:pt x="2778" y="1009"/>
                    <a:pt x="2809" y="1216"/>
                    <a:pt x="2936" y="1364"/>
                  </a:cubicBezTo>
                  <a:cubicBezTo>
                    <a:pt x="3024" y="1467"/>
                    <a:pt x="3141" y="1523"/>
                    <a:pt x="3261" y="1523"/>
                  </a:cubicBezTo>
                  <a:cubicBezTo>
                    <a:pt x="3301" y="1523"/>
                    <a:pt x="3341" y="1517"/>
                    <a:pt x="3380" y="1504"/>
                  </a:cubicBezTo>
                  <a:cubicBezTo>
                    <a:pt x="3470" y="1474"/>
                    <a:pt x="3517" y="1378"/>
                    <a:pt x="3488" y="1289"/>
                  </a:cubicBezTo>
                  <a:cubicBezTo>
                    <a:pt x="3464" y="1219"/>
                    <a:pt x="3398" y="1173"/>
                    <a:pt x="3327" y="1173"/>
                  </a:cubicBezTo>
                  <a:cubicBezTo>
                    <a:pt x="3309" y="1173"/>
                    <a:pt x="3291" y="1176"/>
                    <a:pt x="3273" y="1182"/>
                  </a:cubicBezTo>
                  <a:cubicBezTo>
                    <a:pt x="3268" y="1184"/>
                    <a:pt x="3264" y="1184"/>
                    <a:pt x="3259" y="1184"/>
                  </a:cubicBezTo>
                  <a:cubicBezTo>
                    <a:pt x="3229" y="1184"/>
                    <a:pt x="3200" y="1151"/>
                    <a:pt x="3194" y="1144"/>
                  </a:cubicBezTo>
                  <a:cubicBezTo>
                    <a:pt x="3157" y="1102"/>
                    <a:pt x="3143" y="1043"/>
                    <a:pt x="3161" y="1007"/>
                  </a:cubicBezTo>
                  <a:cubicBezTo>
                    <a:pt x="3188" y="955"/>
                    <a:pt x="3245" y="935"/>
                    <a:pt x="3276" y="929"/>
                  </a:cubicBezTo>
                  <a:cubicBezTo>
                    <a:pt x="3295" y="925"/>
                    <a:pt x="3314" y="923"/>
                    <a:pt x="3333" y="923"/>
                  </a:cubicBezTo>
                  <a:cubicBezTo>
                    <a:pt x="3389" y="923"/>
                    <a:pt x="3443" y="939"/>
                    <a:pt x="3482" y="970"/>
                  </a:cubicBezTo>
                  <a:cubicBezTo>
                    <a:pt x="3591" y="1055"/>
                    <a:pt x="3639" y="1234"/>
                    <a:pt x="3599" y="1401"/>
                  </a:cubicBezTo>
                  <a:cubicBezTo>
                    <a:pt x="3570" y="1515"/>
                    <a:pt x="3510" y="1628"/>
                    <a:pt x="3417" y="1749"/>
                  </a:cubicBezTo>
                  <a:cubicBezTo>
                    <a:pt x="3378" y="1798"/>
                    <a:pt x="3339" y="1843"/>
                    <a:pt x="3296" y="1887"/>
                  </a:cubicBezTo>
                  <a:cubicBezTo>
                    <a:pt x="3243" y="1942"/>
                    <a:pt x="3188" y="1995"/>
                    <a:pt x="3133" y="2049"/>
                  </a:cubicBezTo>
                  <a:cubicBezTo>
                    <a:pt x="3027" y="2151"/>
                    <a:pt x="2918" y="2256"/>
                    <a:pt x="2823" y="2378"/>
                  </a:cubicBezTo>
                  <a:cubicBezTo>
                    <a:pt x="2348" y="2975"/>
                    <a:pt x="2302" y="3875"/>
                    <a:pt x="2714" y="4518"/>
                  </a:cubicBezTo>
                  <a:cubicBezTo>
                    <a:pt x="2897" y="4802"/>
                    <a:pt x="3163" y="5036"/>
                    <a:pt x="3485" y="5193"/>
                  </a:cubicBezTo>
                  <a:cubicBezTo>
                    <a:pt x="3773" y="5334"/>
                    <a:pt x="4098" y="5408"/>
                    <a:pt x="4417" y="5408"/>
                  </a:cubicBezTo>
                  <a:cubicBezTo>
                    <a:pt x="4475" y="5408"/>
                    <a:pt x="4533" y="5405"/>
                    <a:pt x="4592" y="5400"/>
                  </a:cubicBezTo>
                  <a:cubicBezTo>
                    <a:pt x="5283" y="5338"/>
                    <a:pt x="5947" y="4936"/>
                    <a:pt x="6366" y="4323"/>
                  </a:cubicBezTo>
                  <a:cubicBezTo>
                    <a:pt x="6827" y="3652"/>
                    <a:pt x="6964" y="2784"/>
                    <a:pt x="6732" y="2000"/>
                  </a:cubicBezTo>
                  <a:cubicBezTo>
                    <a:pt x="6719" y="1954"/>
                    <a:pt x="6704" y="1906"/>
                    <a:pt x="6682" y="1847"/>
                  </a:cubicBezTo>
                  <a:lnTo>
                    <a:pt x="6668" y="1810"/>
                  </a:lnTo>
                  <a:cubicBezTo>
                    <a:pt x="6654" y="1777"/>
                    <a:pt x="6641" y="1745"/>
                    <a:pt x="6625" y="1702"/>
                  </a:cubicBezTo>
                  <a:cubicBezTo>
                    <a:pt x="6342" y="1051"/>
                    <a:pt x="5810" y="522"/>
                    <a:pt x="5164" y="252"/>
                  </a:cubicBezTo>
                  <a:cubicBezTo>
                    <a:pt x="4762" y="83"/>
                    <a:pt x="4306" y="1"/>
                    <a:pt x="3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7463001" y="3339956"/>
              <a:ext cx="226926" cy="121747"/>
            </a:xfrm>
            <a:custGeom>
              <a:rect b="b" l="l" r="r" t="t"/>
              <a:pathLst>
                <a:path extrusionOk="0" h="1962" w="3657">
                  <a:moveTo>
                    <a:pt x="1048" y="0"/>
                  </a:moveTo>
                  <a:cubicBezTo>
                    <a:pt x="954" y="0"/>
                    <a:pt x="862" y="12"/>
                    <a:pt x="774" y="37"/>
                  </a:cubicBezTo>
                  <a:cubicBezTo>
                    <a:pt x="483" y="117"/>
                    <a:pt x="231" y="341"/>
                    <a:pt x="117" y="620"/>
                  </a:cubicBezTo>
                  <a:cubicBezTo>
                    <a:pt x="1" y="904"/>
                    <a:pt x="22" y="1231"/>
                    <a:pt x="174" y="1495"/>
                  </a:cubicBezTo>
                  <a:cubicBezTo>
                    <a:pt x="298" y="1715"/>
                    <a:pt x="510" y="1876"/>
                    <a:pt x="739" y="1925"/>
                  </a:cubicBezTo>
                  <a:cubicBezTo>
                    <a:pt x="793" y="1938"/>
                    <a:pt x="848" y="1944"/>
                    <a:pt x="903" y="1944"/>
                  </a:cubicBezTo>
                  <a:cubicBezTo>
                    <a:pt x="1110" y="1944"/>
                    <a:pt x="1311" y="1858"/>
                    <a:pt x="1444" y="1705"/>
                  </a:cubicBezTo>
                  <a:cubicBezTo>
                    <a:pt x="1626" y="1495"/>
                    <a:pt x="1647" y="1169"/>
                    <a:pt x="1495" y="949"/>
                  </a:cubicBezTo>
                  <a:cubicBezTo>
                    <a:pt x="1388" y="796"/>
                    <a:pt x="1206" y="712"/>
                    <a:pt x="1027" y="712"/>
                  </a:cubicBezTo>
                  <a:cubicBezTo>
                    <a:pt x="925" y="712"/>
                    <a:pt x="824" y="740"/>
                    <a:pt x="739" y="797"/>
                  </a:cubicBezTo>
                  <a:cubicBezTo>
                    <a:pt x="661" y="849"/>
                    <a:pt x="640" y="955"/>
                    <a:pt x="694" y="1033"/>
                  </a:cubicBezTo>
                  <a:cubicBezTo>
                    <a:pt x="726" y="1081"/>
                    <a:pt x="779" y="1107"/>
                    <a:pt x="834" y="1107"/>
                  </a:cubicBezTo>
                  <a:cubicBezTo>
                    <a:pt x="866" y="1107"/>
                    <a:pt x="899" y="1098"/>
                    <a:pt x="929" y="1078"/>
                  </a:cubicBezTo>
                  <a:cubicBezTo>
                    <a:pt x="957" y="1059"/>
                    <a:pt x="992" y="1050"/>
                    <a:pt x="1028" y="1050"/>
                  </a:cubicBezTo>
                  <a:cubicBezTo>
                    <a:pt x="1099" y="1050"/>
                    <a:pt x="1175" y="1084"/>
                    <a:pt x="1216" y="1142"/>
                  </a:cubicBezTo>
                  <a:cubicBezTo>
                    <a:pt x="1282" y="1238"/>
                    <a:pt x="1270" y="1388"/>
                    <a:pt x="1187" y="1483"/>
                  </a:cubicBezTo>
                  <a:cubicBezTo>
                    <a:pt x="1121" y="1561"/>
                    <a:pt x="1014" y="1604"/>
                    <a:pt x="903" y="1604"/>
                  </a:cubicBezTo>
                  <a:cubicBezTo>
                    <a:pt x="873" y="1604"/>
                    <a:pt x="842" y="1601"/>
                    <a:pt x="812" y="1594"/>
                  </a:cubicBezTo>
                  <a:cubicBezTo>
                    <a:pt x="674" y="1565"/>
                    <a:pt x="547" y="1465"/>
                    <a:pt x="467" y="1327"/>
                  </a:cubicBezTo>
                  <a:cubicBezTo>
                    <a:pt x="369" y="1155"/>
                    <a:pt x="354" y="933"/>
                    <a:pt x="430" y="749"/>
                  </a:cubicBezTo>
                  <a:cubicBezTo>
                    <a:pt x="506" y="564"/>
                    <a:pt x="672" y="417"/>
                    <a:pt x="863" y="364"/>
                  </a:cubicBezTo>
                  <a:cubicBezTo>
                    <a:pt x="926" y="346"/>
                    <a:pt x="989" y="338"/>
                    <a:pt x="1051" y="338"/>
                  </a:cubicBezTo>
                  <a:cubicBezTo>
                    <a:pt x="1415" y="338"/>
                    <a:pt x="1748" y="606"/>
                    <a:pt x="1888" y="736"/>
                  </a:cubicBezTo>
                  <a:cubicBezTo>
                    <a:pt x="2012" y="852"/>
                    <a:pt x="2124" y="977"/>
                    <a:pt x="2244" y="1110"/>
                  </a:cubicBezTo>
                  <a:cubicBezTo>
                    <a:pt x="2420" y="1307"/>
                    <a:pt x="2602" y="1509"/>
                    <a:pt x="2824" y="1676"/>
                  </a:cubicBezTo>
                  <a:cubicBezTo>
                    <a:pt x="3003" y="1809"/>
                    <a:pt x="3211" y="1907"/>
                    <a:pt x="3412" y="1952"/>
                  </a:cubicBezTo>
                  <a:cubicBezTo>
                    <a:pt x="3431" y="1958"/>
                    <a:pt x="3450" y="1961"/>
                    <a:pt x="3468" y="1961"/>
                  </a:cubicBezTo>
                  <a:cubicBezTo>
                    <a:pt x="3509" y="1961"/>
                    <a:pt x="3548" y="1947"/>
                    <a:pt x="3581" y="1918"/>
                  </a:cubicBezTo>
                  <a:cubicBezTo>
                    <a:pt x="3651" y="1856"/>
                    <a:pt x="3657" y="1748"/>
                    <a:pt x="3594" y="1678"/>
                  </a:cubicBezTo>
                  <a:cubicBezTo>
                    <a:pt x="3570" y="1651"/>
                    <a:pt x="3538" y="1631"/>
                    <a:pt x="3502" y="1625"/>
                  </a:cubicBezTo>
                  <a:cubicBezTo>
                    <a:pt x="3342" y="1592"/>
                    <a:pt x="3173" y="1513"/>
                    <a:pt x="3026" y="1403"/>
                  </a:cubicBezTo>
                  <a:cubicBezTo>
                    <a:pt x="2833" y="1259"/>
                    <a:pt x="2669" y="1077"/>
                    <a:pt x="2496" y="883"/>
                  </a:cubicBezTo>
                  <a:cubicBezTo>
                    <a:pt x="2377" y="751"/>
                    <a:pt x="2253" y="613"/>
                    <a:pt x="2119" y="488"/>
                  </a:cubicBezTo>
                  <a:cubicBezTo>
                    <a:pt x="1776" y="170"/>
                    <a:pt x="1399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651146" y="3240547"/>
              <a:ext cx="152153" cy="162267"/>
            </a:xfrm>
            <a:custGeom>
              <a:rect b="b" l="l" r="r" t="t"/>
              <a:pathLst>
                <a:path extrusionOk="0" h="2615" w="2452">
                  <a:moveTo>
                    <a:pt x="782" y="0"/>
                  </a:moveTo>
                  <a:cubicBezTo>
                    <a:pt x="652" y="0"/>
                    <a:pt x="522" y="14"/>
                    <a:pt x="394" y="40"/>
                  </a:cubicBezTo>
                  <a:cubicBezTo>
                    <a:pt x="302" y="59"/>
                    <a:pt x="244" y="149"/>
                    <a:pt x="262" y="241"/>
                  </a:cubicBezTo>
                  <a:cubicBezTo>
                    <a:pt x="278" y="320"/>
                    <a:pt x="349" y="376"/>
                    <a:pt x="427" y="376"/>
                  </a:cubicBezTo>
                  <a:cubicBezTo>
                    <a:pt x="439" y="376"/>
                    <a:pt x="451" y="375"/>
                    <a:pt x="463" y="372"/>
                  </a:cubicBezTo>
                  <a:cubicBezTo>
                    <a:pt x="568" y="351"/>
                    <a:pt x="675" y="340"/>
                    <a:pt x="782" y="340"/>
                  </a:cubicBezTo>
                  <a:cubicBezTo>
                    <a:pt x="860" y="340"/>
                    <a:pt x="939" y="345"/>
                    <a:pt x="1018" y="357"/>
                  </a:cubicBezTo>
                  <a:cubicBezTo>
                    <a:pt x="1327" y="400"/>
                    <a:pt x="1595" y="534"/>
                    <a:pt x="1772" y="733"/>
                  </a:cubicBezTo>
                  <a:cubicBezTo>
                    <a:pt x="2033" y="1024"/>
                    <a:pt x="2088" y="1478"/>
                    <a:pt x="1902" y="1814"/>
                  </a:cubicBezTo>
                  <a:cubicBezTo>
                    <a:pt x="1750" y="2094"/>
                    <a:pt x="1427" y="2274"/>
                    <a:pt x="1111" y="2274"/>
                  </a:cubicBezTo>
                  <a:cubicBezTo>
                    <a:pt x="1049" y="2274"/>
                    <a:pt x="987" y="2267"/>
                    <a:pt x="926" y="2253"/>
                  </a:cubicBezTo>
                  <a:cubicBezTo>
                    <a:pt x="710" y="2201"/>
                    <a:pt x="532" y="2062"/>
                    <a:pt x="449" y="1881"/>
                  </a:cubicBezTo>
                  <a:cubicBezTo>
                    <a:pt x="367" y="1700"/>
                    <a:pt x="400" y="1474"/>
                    <a:pt x="526" y="1344"/>
                  </a:cubicBezTo>
                  <a:cubicBezTo>
                    <a:pt x="596" y="1272"/>
                    <a:pt x="700" y="1234"/>
                    <a:pt x="799" y="1234"/>
                  </a:cubicBezTo>
                  <a:cubicBezTo>
                    <a:pt x="875" y="1234"/>
                    <a:pt x="949" y="1256"/>
                    <a:pt x="1003" y="1302"/>
                  </a:cubicBezTo>
                  <a:cubicBezTo>
                    <a:pt x="1063" y="1352"/>
                    <a:pt x="1099" y="1440"/>
                    <a:pt x="1098" y="1530"/>
                  </a:cubicBezTo>
                  <a:cubicBezTo>
                    <a:pt x="1097" y="1611"/>
                    <a:pt x="1066" y="1680"/>
                    <a:pt x="1014" y="1720"/>
                  </a:cubicBezTo>
                  <a:cubicBezTo>
                    <a:pt x="941" y="1779"/>
                    <a:pt x="929" y="1885"/>
                    <a:pt x="986" y="1959"/>
                  </a:cubicBezTo>
                  <a:cubicBezTo>
                    <a:pt x="1019" y="2001"/>
                    <a:pt x="1069" y="2023"/>
                    <a:pt x="1119" y="2023"/>
                  </a:cubicBezTo>
                  <a:cubicBezTo>
                    <a:pt x="1156" y="2023"/>
                    <a:pt x="1193" y="2011"/>
                    <a:pt x="1225" y="1987"/>
                  </a:cubicBezTo>
                  <a:cubicBezTo>
                    <a:pt x="1357" y="1883"/>
                    <a:pt x="1435" y="1718"/>
                    <a:pt x="1437" y="1535"/>
                  </a:cubicBezTo>
                  <a:cubicBezTo>
                    <a:pt x="1440" y="1343"/>
                    <a:pt x="1359" y="1159"/>
                    <a:pt x="1220" y="1042"/>
                  </a:cubicBezTo>
                  <a:cubicBezTo>
                    <a:pt x="1103" y="944"/>
                    <a:pt x="952" y="896"/>
                    <a:pt x="798" y="896"/>
                  </a:cubicBezTo>
                  <a:cubicBezTo>
                    <a:pt x="611" y="896"/>
                    <a:pt x="419" y="968"/>
                    <a:pt x="283" y="1108"/>
                  </a:cubicBezTo>
                  <a:cubicBezTo>
                    <a:pt x="61" y="1337"/>
                    <a:pt x="1" y="1714"/>
                    <a:pt x="141" y="2021"/>
                  </a:cubicBezTo>
                  <a:cubicBezTo>
                    <a:pt x="266" y="2297"/>
                    <a:pt x="530" y="2506"/>
                    <a:pt x="846" y="2583"/>
                  </a:cubicBezTo>
                  <a:cubicBezTo>
                    <a:pt x="934" y="2604"/>
                    <a:pt x="1023" y="2614"/>
                    <a:pt x="1113" y="2614"/>
                  </a:cubicBezTo>
                  <a:lnTo>
                    <a:pt x="1113" y="2613"/>
                  </a:lnTo>
                  <a:cubicBezTo>
                    <a:pt x="1549" y="2613"/>
                    <a:pt x="1986" y="2368"/>
                    <a:pt x="2199" y="1978"/>
                  </a:cubicBezTo>
                  <a:cubicBezTo>
                    <a:pt x="2452" y="1520"/>
                    <a:pt x="2378" y="902"/>
                    <a:pt x="2025" y="507"/>
                  </a:cubicBezTo>
                  <a:cubicBezTo>
                    <a:pt x="1795" y="249"/>
                    <a:pt x="1454" y="76"/>
                    <a:pt x="1066" y="22"/>
                  </a:cubicBezTo>
                  <a:cubicBezTo>
                    <a:pt x="972" y="8"/>
                    <a:pt x="877" y="0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455989" y="3092426"/>
              <a:ext cx="87122" cy="264157"/>
            </a:xfrm>
            <a:custGeom>
              <a:rect b="b" l="l" r="r" t="t"/>
              <a:pathLst>
                <a:path extrusionOk="0" h="4257" w="1404">
                  <a:moveTo>
                    <a:pt x="653" y="0"/>
                  </a:moveTo>
                  <a:cubicBezTo>
                    <a:pt x="497" y="0"/>
                    <a:pt x="341" y="66"/>
                    <a:pt x="225" y="181"/>
                  </a:cubicBezTo>
                  <a:cubicBezTo>
                    <a:pt x="105" y="300"/>
                    <a:pt x="45" y="456"/>
                    <a:pt x="62" y="610"/>
                  </a:cubicBezTo>
                  <a:cubicBezTo>
                    <a:pt x="81" y="795"/>
                    <a:pt x="228" y="958"/>
                    <a:pt x="426" y="1015"/>
                  </a:cubicBezTo>
                  <a:cubicBezTo>
                    <a:pt x="474" y="1029"/>
                    <a:pt x="522" y="1036"/>
                    <a:pt x="568" y="1036"/>
                  </a:cubicBezTo>
                  <a:cubicBezTo>
                    <a:pt x="699" y="1036"/>
                    <a:pt x="818" y="982"/>
                    <a:pt x="897" y="883"/>
                  </a:cubicBezTo>
                  <a:cubicBezTo>
                    <a:pt x="956" y="811"/>
                    <a:pt x="943" y="704"/>
                    <a:pt x="870" y="646"/>
                  </a:cubicBezTo>
                  <a:cubicBezTo>
                    <a:pt x="839" y="621"/>
                    <a:pt x="802" y="608"/>
                    <a:pt x="765" y="608"/>
                  </a:cubicBezTo>
                  <a:cubicBezTo>
                    <a:pt x="715" y="608"/>
                    <a:pt x="666" y="630"/>
                    <a:pt x="632" y="673"/>
                  </a:cubicBezTo>
                  <a:cubicBezTo>
                    <a:pt x="617" y="692"/>
                    <a:pt x="593" y="698"/>
                    <a:pt x="571" y="698"/>
                  </a:cubicBezTo>
                  <a:cubicBezTo>
                    <a:pt x="550" y="698"/>
                    <a:pt x="530" y="693"/>
                    <a:pt x="521" y="690"/>
                  </a:cubicBezTo>
                  <a:cubicBezTo>
                    <a:pt x="464" y="673"/>
                    <a:pt x="404" y="628"/>
                    <a:pt x="399" y="574"/>
                  </a:cubicBezTo>
                  <a:cubicBezTo>
                    <a:pt x="392" y="505"/>
                    <a:pt x="436" y="449"/>
                    <a:pt x="463" y="422"/>
                  </a:cubicBezTo>
                  <a:cubicBezTo>
                    <a:pt x="516" y="370"/>
                    <a:pt x="591" y="340"/>
                    <a:pt x="657" y="340"/>
                  </a:cubicBezTo>
                  <a:cubicBezTo>
                    <a:pt x="665" y="340"/>
                    <a:pt x="673" y="340"/>
                    <a:pt x="680" y="341"/>
                  </a:cubicBezTo>
                  <a:cubicBezTo>
                    <a:pt x="854" y="361"/>
                    <a:pt x="981" y="531"/>
                    <a:pt x="1017" y="687"/>
                  </a:cubicBezTo>
                  <a:cubicBezTo>
                    <a:pt x="1065" y="899"/>
                    <a:pt x="992" y="1126"/>
                    <a:pt x="922" y="1279"/>
                  </a:cubicBezTo>
                  <a:cubicBezTo>
                    <a:pt x="860" y="1414"/>
                    <a:pt x="781" y="1541"/>
                    <a:pt x="697" y="1675"/>
                  </a:cubicBezTo>
                  <a:cubicBezTo>
                    <a:pt x="653" y="1747"/>
                    <a:pt x="608" y="1818"/>
                    <a:pt x="566" y="1890"/>
                  </a:cubicBezTo>
                  <a:cubicBezTo>
                    <a:pt x="184" y="2551"/>
                    <a:pt x="1" y="3335"/>
                    <a:pt x="48" y="4097"/>
                  </a:cubicBezTo>
                  <a:cubicBezTo>
                    <a:pt x="54" y="4188"/>
                    <a:pt x="128" y="4256"/>
                    <a:pt x="218" y="4256"/>
                  </a:cubicBezTo>
                  <a:lnTo>
                    <a:pt x="228" y="4256"/>
                  </a:lnTo>
                  <a:cubicBezTo>
                    <a:pt x="322" y="4250"/>
                    <a:pt x="392" y="4169"/>
                    <a:pt x="386" y="4076"/>
                  </a:cubicBezTo>
                  <a:cubicBezTo>
                    <a:pt x="343" y="3380"/>
                    <a:pt x="510" y="2664"/>
                    <a:pt x="860" y="2060"/>
                  </a:cubicBezTo>
                  <a:cubicBezTo>
                    <a:pt x="899" y="1991"/>
                    <a:pt x="942" y="1922"/>
                    <a:pt x="985" y="1854"/>
                  </a:cubicBezTo>
                  <a:cubicBezTo>
                    <a:pt x="1070" y="1717"/>
                    <a:pt x="1158" y="1575"/>
                    <a:pt x="1229" y="1421"/>
                  </a:cubicBezTo>
                  <a:cubicBezTo>
                    <a:pt x="1364" y="1128"/>
                    <a:pt x="1403" y="856"/>
                    <a:pt x="1347" y="611"/>
                  </a:cubicBezTo>
                  <a:cubicBezTo>
                    <a:pt x="1273" y="288"/>
                    <a:pt x="1014" y="39"/>
                    <a:pt x="719" y="4"/>
                  </a:cubicBezTo>
                  <a:cubicBezTo>
                    <a:pt x="698" y="1"/>
                    <a:pt x="675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491235" y="3210141"/>
              <a:ext cx="114797" cy="56095"/>
            </a:xfrm>
            <a:custGeom>
              <a:rect b="b" l="l" r="r" t="t"/>
              <a:pathLst>
                <a:path extrusionOk="0" h="904" w="1850">
                  <a:moveTo>
                    <a:pt x="999" y="0"/>
                  </a:moveTo>
                  <a:cubicBezTo>
                    <a:pt x="666" y="0"/>
                    <a:pt x="339" y="117"/>
                    <a:pt x="83" y="328"/>
                  </a:cubicBezTo>
                  <a:cubicBezTo>
                    <a:pt x="10" y="386"/>
                    <a:pt x="0" y="494"/>
                    <a:pt x="59" y="566"/>
                  </a:cubicBezTo>
                  <a:cubicBezTo>
                    <a:pt x="92" y="607"/>
                    <a:pt x="141" y="628"/>
                    <a:pt x="189" y="628"/>
                  </a:cubicBezTo>
                  <a:cubicBezTo>
                    <a:pt x="227" y="628"/>
                    <a:pt x="266" y="615"/>
                    <a:pt x="297" y="589"/>
                  </a:cubicBezTo>
                  <a:cubicBezTo>
                    <a:pt x="494" y="428"/>
                    <a:pt x="744" y="339"/>
                    <a:pt x="1000" y="339"/>
                  </a:cubicBezTo>
                  <a:cubicBezTo>
                    <a:pt x="1037" y="339"/>
                    <a:pt x="1074" y="341"/>
                    <a:pt x="1111" y="345"/>
                  </a:cubicBezTo>
                  <a:cubicBezTo>
                    <a:pt x="1202" y="354"/>
                    <a:pt x="1328" y="380"/>
                    <a:pt x="1406" y="456"/>
                  </a:cubicBezTo>
                  <a:cubicBezTo>
                    <a:pt x="1458" y="510"/>
                    <a:pt x="1479" y="597"/>
                    <a:pt x="1449" y="643"/>
                  </a:cubicBezTo>
                  <a:cubicBezTo>
                    <a:pt x="1399" y="722"/>
                    <a:pt x="1422" y="827"/>
                    <a:pt x="1501" y="877"/>
                  </a:cubicBezTo>
                  <a:cubicBezTo>
                    <a:pt x="1529" y="895"/>
                    <a:pt x="1561" y="904"/>
                    <a:pt x="1591" y="904"/>
                  </a:cubicBezTo>
                  <a:cubicBezTo>
                    <a:pt x="1648" y="904"/>
                    <a:pt x="1702" y="877"/>
                    <a:pt x="1735" y="826"/>
                  </a:cubicBezTo>
                  <a:cubicBezTo>
                    <a:pt x="1850" y="645"/>
                    <a:pt x="1812" y="383"/>
                    <a:pt x="1644" y="216"/>
                  </a:cubicBezTo>
                  <a:cubicBezTo>
                    <a:pt x="1523" y="97"/>
                    <a:pt x="1355" y="27"/>
                    <a:pt x="1145" y="8"/>
                  </a:cubicBezTo>
                  <a:cubicBezTo>
                    <a:pt x="1096" y="3"/>
                    <a:pt x="1047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850338" y="3198475"/>
              <a:ext cx="124415" cy="82158"/>
            </a:xfrm>
            <a:custGeom>
              <a:rect b="b" l="l" r="r" t="t"/>
              <a:pathLst>
                <a:path extrusionOk="0" h="1324" w="2005">
                  <a:moveTo>
                    <a:pt x="1556" y="1"/>
                  </a:moveTo>
                  <a:cubicBezTo>
                    <a:pt x="1496" y="1"/>
                    <a:pt x="1438" y="33"/>
                    <a:pt x="1408" y="88"/>
                  </a:cubicBezTo>
                  <a:cubicBezTo>
                    <a:pt x="1363" y="171"/>
                    <a:pt x="1394" y="274"/>
                    <a:pt x="1475" y="319"/>
                  </a:cubicBezTo>
                  <a:cubicBezTo>
                    <a:pt x="1579" y="375"/>
                    <a:pt x="1629" y="536"/>
                    <a:pt x="1583" y="664"/>
                  </a:cubicBezTo>
                  <a:cubicBezTo>
                    <a:pt x="1536" y="797"/>
                    <a:pt x="1404" y="909"/>
                    <a:pt x="1239" y="955"/>
                  </a:cubicBezTo>
                  <a:cubicBezTo>
                    <a:pt x="1170" y="974"/>
                    <a:pt x="1096" y="984"/>
                    <a:pt x="1015" y="984"/>
                  </a:cubicBezTo>
                  <a:cubicBezTo>
                    <a:pt x="919" y="984"/>
                    <a:pt x="814" y="971"/>
                    <a:pt x="699" y="944"/>
                  </a:cubicBezTo>
                  <a:cubicBezTo>
                    <a:pt x="553" y="910"/>
                    <a:pt x="408" y="858"/>
                    <a:pt x="267" y="789"/>
                  </a:cubicBezTo>
                  <a:cubicBezTo>
                    <a:pt x="243" y="778"/>
                    <a:pt x="218" y="772"/>
                    <a:pt x="193" y="772"/>
                  </a:cubicBezTo>
                  <a:cubicBezTo>
                    <a:pt x="130" y="772"/>
                    <a:pt x="70" y="807"/>
                    <a:pt x="41" y="867"/>
                  </a:cubicBezTo>
                  <a:cubicBezTo>
                    <a:pt x="0" y="952"/>
                    <a:pt x="34" y="1052"/>
                    <a:pt x="119" y="1094"/>
                  </a:cubicBezTo>
                  <a:cubicBezTo>
                    <a:pt x="282" y="1173"/>
                    <a:pt x="451" y="1234"/>
                    <a:pt x="622" y="1274"/>
                  </a:cubicBezTo>
                  <a:cubicBezTo>
                    <a:pt x="763" y="1307"/>
                    <a:pt x="894" y="1324"/>
                    <a:pt x="1016" y="1324"/>
                  </a:cubicBezTo>
                  <a:cubicBezTo>
                    <a:pt x="1128" y="1324"/>
                    <a:pt x="1232" y="1309"/>
                    <a:pt x="1330" y="1282"/>
                  </a:cubicBezTo>
                  <a:cubicBezTo>
                    <a:pt x="1604" y="1205"/>
                    <a:pt x="1818" y="1016"/>
                    <a:pt x="1903" y="778"/>
                  </a:cubicBezTo>
                  <a:cubicBezTo>
                    <a:pt x="2005" y="491"/>
                    <a:pt x="1888" y="158"/>
                    <a:pt x="1638" y="22"/>
                  </a:cubicBezTo>
                  <a:cubicBezTo>
                    <a:pt x="1612" y="8"/>
                    <a:pt x="1584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784611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191" y="1"/>
                  </a:moveTo>
                  <a:cubicBezTo>
                    <a:pt x="171" y="1"/>
                    <a:pt x="150" y="5"/>
                    <a:pt x="130" y="12"/>
                  </a:cubicBezTo>
                  <a:cubicBezTo>
                    <a:pt x="43" y="47"/>
                    <a:pt x="0" y="146"/>
                    <a:pt x="34" y="233"/>
                  </a:cubicBezTo>
                  <a:cubicBezTo>
                    <a:pt x="312" y="940"/>
                    <a:pt x="599" y="1672"/>
                    <a:pt x="1064" y="2308"/>
                  </a:cubicBezTo>
                  <a:cubicBezTo>
                    <a:pt x="1594" y="3034"/>
                    <a:pt x="2284" y="3503"/>
                    <a:pt x="3009" y="3627"/>
                  </a:cubicBezTo>
                  <a:cubicBezTo>
                    <a:pt x="3136" y="3650"/>
                    <a:pt x="3264" y="3661"/>
                    <a:pt x="3389" y="3661"/>
                  </a:cubicBezTo>
                  <a:cubicBezTo>
                    <a:pt x="3608" y="3661"/>
                    <a:pt x="3818" y="3629"/>
                    <a:pt x="4012" y="3563"/>
                  </a:cubicBezTo>
                  <a:cubicBezTo>
                    <a:pt x="4556" y="3381"/>
                    <a:pt x="4990" y="2935"/>
                    <a:pt x="5142" y="2398"/>
                  </a:cubicBezTo>
                  <a:cubicBezTo>
                    <a:pt x="5300" y="1841"/>
                    <a:pt x="5144" y="1223"/>
                    <a:pt x="4744" y="823"/>
                  </a:cubicBezTo>
                  <a:cubicBezTo>
                    <a:pt x="4460" y="539"/>
                    <a:pt x="4058" y="383"/>
                    <a:pt x="3661" y="383"/>
                  </a:cubicBezTo>
                  <a:cubicBezTo>
                    <a:pt x="3488" y="383"/>
                    <a:pt x="3316" y="413"/>
                    <a:pt x="3155" y="475"/>
                  </a:cubicBezTo>
                  <a:cubicBezTo>
                    <a:pt x="2751" y="632"/>
                    <a:pt x="2440" y="975"/>
                    <a:pt x="2345" y="1374"/>
                  </a:cubicBezTo>
                  <a:cubicBezTo>
                    <a:pt x="2242" y="1805"/>
                    <a:pt x="2410" y="2278"/>
                    <a:pt x="2753" y="2526"/>
                  </a:cubicBezTo>
                  <a:cubicBezTo>
                    <a:pt x="2922" y="2648"/>
                    <a:pt x="3126" y="2708"/>
                    <a:pt x="3328" y="2708"/>
                  </a:cubicBezTo>
                  <a:cubicBezTo>
                    <a:pt x="3568" y="2708"/>
                    <a:pt x="3805" y="2623"/>
                    <a:pt x="3977" y="2457"/>
                  </a:cubicBezTo>
                  <a:cubicBezTo>
                    <a:pt x="4202" y="2241"/>
                    <a:pt x="4289" y="1912"/>
                    <a:pt x="4194" y="1640"/>
                  </a:cubicBezTo>
                  <a:cubicBezTo>
                    <a:pt x="4102" y="1376"/>
                    <a:pt x="3839" y="1197"/>
                    <a:pt x="3577" y="1197"/>
                  </a:cubicBezTo>
                  <a:cubicBezTo>
                    <a:pt x="3530" y="1197"/>
                    <a:pt x="3483" y="1203"/>
                    <a:pt x="3437" y="1215"/>
                  </a:cubicBezTo>
                  <a:cubicBezTo>
                    <a:pt x="3272" y="1259"/>
                    <a:pt x="3133" y="1387"/>
                    <a:pt x="3065" y="1557"/>
                  </a:cubicBezTo>
                  <a:cubicBezTo>
                    <a:pt x="3001" y="1717"/>
                    <a:pt x="3012" y="1886"/>
                    <a:pt x="3093" y="2021"/>
                  </a:cubicBezTo>
                  <a:cubicBezTo>
                    <a:pt x="3125" y="2073"/>
                    <a:pt x="3181" y="2102"/>
                    <a:pt x="3238" y="2102"/>
                  </a:cubicBezTo>
                  <a:cubicBezTo>
                    <a:pt x="3268" y="2102"/>
                    <a:pt x="3299" y="2094"/>
                    <a:pt x="3326" y="2077"/>
                  </a:cubicBezTo>
                  <a:cubicBezTo>
                    <a:pt x="3406" y="2028"/>
                    <a:pt x="3432" y="1923"/>
                    <a:pt x="3383" y="1844"/>
                  </a:cubicBezTo>
                  <a:cubicBezTo>
                    <a:pt x="3346" y="1783"/>
                    <a:pt x="3368" y="1711"/>
                    <a:pt x="3380" y="1683"/>
                  </a:cubicBezTo>
                  <a:cubicBezTo>
                    <a:pt x="3407" y="1613"/>
                    <a:pt x="3464" y="1559"/>
                    <a:pt x="3525" y="1543"/>
                  </a:cubicBezTo>
                  <a:cubicBezTo>
                    <a:pt x="3543" y="1538"/>
                    <a:pt x="3562" y="1535"/>
                    <a:pt x="3581" y="1535"/>
                  </a:cubicBezTo>
                  <a:cubicBezTo>
                    <a:pt x="3701" y="1535"/>
                    <a:pt x="3830" y="1626"/>
                    <a:pt x="3873" y="1750"/>
                  </a:cubicBezTo>
                  <a:cubicBezTo>
                    <a:pt x="3925" y="1898"/>
                    <a:pt x="3871" y="2088"/>
                    <a:pt x="3742" y="2213"/>
                  </a:cubicBezTo>
                  <a:cubicBezTo>
                    <a:pt x="3635" y="2316"/>
                    <a:pt x="3483" y="2369"/>
                    <a:pt x="3328" y="2369"/>
                  </a:cubicBezTo>
                  <a:cubicBezTo>
                    <a:pt x="3195" y="2369"/>
                    <a:pt x="3061" y="2330"/>
                    <a:pt x="2951" y="2251"/>
                  </a:cubicBezTo>
                  <a:cubicBezTo>
                    <a:pt x="2720" y="2084"/>
                    <a:pt x="2604" y="1748"/>
                    <a:pt x="2674" y="1452"/>
                  </a:cubicBezTo>
                  <a:cubicBezTo>
                    <a:pt x="2744" y="1162"/>
                    <a:pt x="2976" y="907"/>
                    <a:pt x="3278" y="791"/>
                  </a:cubicBezTo>
                  <a:cubicBezTo>
                    <a:pt x="3401" y="743"/>
                    <a:pt x="3533" y="721"/>
                    <a:pt x="3666" y="721"/>
                  </a:cubicBezTo>
                  <a:cubicBezTo>
                    <a:pt x="3973" y="721"/>
                    <a:pt x="4284" y="842"/>
                    <a:pt x="4505" y="1062"/>
                  </a:cubicBezTo>
                  <a:cubicBezTo>
                    <a:pt x="4814" y="1372"/>
                    <a:pt x="4940" y="1871"/>
                    <a:pt x="4816" y="2305"/>
                  </a:cubicBezTo>
                  <a:cubicBezTo>
                    <a:pt x="4695" y="2730"/>
                    <a:pt x="4338" y="3097"/>
                    <a:pt x="3905" y="3242"/>
                  </a:cubicBezTo>
                  <a:cubicBezTo>
                    <a:pt x="3745" y="3295"/>
                    <a:pt x="3571" y="3322"/>
                    <a:pt x="3390" y="3322"/>
                  </a:cubicBezTo>
                  <a:cubicBezTo>
                    <a:pt x="3284" y="3322"/>
                    <a:pt x="3175" y="3313"/>
                    <a:pt x="3066" y="3294"/>
                  </a:cubicBezTo>
                  <a:cubicBezTo>
                    <a:pt x="2429" y="3184"/>
                    <a:pt x="1815" y="2763"/>
                    <a:pt x="1337" y="2108"/>
                  </a:cubicBezTo>
                  <a:cubicBezTo>
                    <a:pt x="899" y="1507"/>
                    <a:pt x="620" y="797"/>
                    <a:pt x="350" y="108"/>
                  </a:cubicBezTo>
                  <a:cubicBezTo>
                    <a:pt x="323" y="42"/>
                    <a:pt x="25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26475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2359" y="0"/>
                  </a:moveTo>
                  <a:cubicBezTo>
                    <a:pt x="2073" y="0"/>
                    <a:pt x="1782" y="83"/>
                    <a:pt x="1517" y="175"/>
                  </a:cubicBezTo>
                  <a:cubicBezTo>
                    <a:pt x="1040" y="342"/>
                    <a:pt x="569" y="542"/>
                    <a:pt x="117" y="771"/>
                  </a:cubicBezTo>
                  <a:cubicBezTo>
                    <a:pt x="33" y="812"/>
                    <a:pt x="0" y="914"/>
                    <a:pt x="42" y="998"/>
                  </a:cubicBezTo>
                  <a:cubicBezTo>
                    <a:pt x="72" y="1057"/>
                    <a:pt x="132" y="1091"/>
                    <a:pt x="195" y="1091"/>
                  </a:cubicBezTo>
                  <a:cubicBezTo>
                    <a:pt x="220" y="1091"/>
                    <a:pt x="246" y="1086"/>
                    <a:pt x="270" y="1074"/>
                  </a:cubicBezTo>
                  <a:cubicBezTo>
                    <a:pt x="709" y="852"/>
                    <a:pt x="1165" y="658"/>
                    <a:pt x="1629" y="495"/>
                  </a:cubicBezTo>
                  <a:cubicBezTo>
                    <a:pt x="1863" y="413"/>
                    <a:pt x="2119" y="339"/>
                    <a:pt x="2358" y="339"/>
                  </a:cubicBezTo>
                  <a:cubicBezTo>
                    <a:pt x="2494" y="339"/>
                    <a:pt x="2624" y="363"/>
                    <a:pt x="2741" y="423"/>
                  </a:cubicBezTo>
                  <a:cubicBezTo>
                    <a:pt x="2909" y="510"/>
                    <a:pt x="3039" y="671"/>
                    <a:pt x="3088" y="853"/>
                  </a:cubicBezTo>
                  <a:cubicBezTo>
                    <a:pt x="3135" y="1038"/>
                    <a:pt x="3102" y="1244"/>
                    <a:pt x="2998" y="1402"/>
                  </a:cubicBezTo>
                  <a:cubicBezTo>
                    <a:pt x="2887" y="1571"/>
                    <a:pt x="2695" y="1677"/>
                    <a:pt x="2509" y="1677"/>
                  </a:cubicBezTo>
                  <a:cubicBezTo>
                    <a:pt x="2482" y="1677"/>
                    <a:pt x="2455" y="1675"/>
                    <a:pt x="2429" y="1670"/>
                  </a:cubicBezTo>
                  <a:cubicBezTo>
                    <a:pt x="2220" y="1635"/>
                    <a:pt x="2048" y="1441"/>
                    <a:pt x="2055" y="1244"/>
                  </a:cubicBezTo>
                  <a:cubicBezTo>
                    <a:pt x="2057" y="1150"/>
                    <a:pt x="2108" y="1053"/>
                    <a:pt x="2190" y="985"/>
                  </a:cubicBezTo>
                  <a:cubicBezTo>
                    <a:pt x="2252" y="935"/>
                    <a:pt x="2323" y="908"/>
                    <a:pt x="2390" y="908"/>
                  </a:cubicBezTo>
                  <a:cubicBezTo>
                    <a:pt x="2405" y="908"/>
                    <a:pt x="2419" y="909"/>
                    <a:pt x="2433" y="912"/>
                  </a:cubicBezTo>
                  <a:cubicBezTo>
                    <a:pt x="2443" y="914"/>
                    <a:pt x="2453" y="914"/>
                    <a:pt x="2462" y="914"/>
                  </a:cubicBezTo>
                  <a:cubicBezTo>
                    <a:pt x="2544" y="914"/>
                    <a:pt x="2615" y="856"/>
                    <a:pt x="2629" y="774"/>
                  </a:cubicBezTo>
                  <a:cubicBezTo>
                    <a:pt x="2645" y="681"/>
                    <a:pt x="2584" y="594"/>
                    <a:pt x="2491" y="577"/>
                  </a:cubicBezTo>
                  <a:cubicBezTo>
                    <a:pt x="2459" y="572"/>
                    <a:pt x="2426" y="569"/>
                    <a:pt x="2393" y="569"/>
                  </a:cubicBezTo>
                  <a:cubicBezTo>
                    <a:pt x="2247" y="569"/>
                    <a:pt x="2099" y="623"/>
                    <a:pt x="1976" y="723"/>
                  </a:cubicBezTo>
                  <a:cubicBezTo>
                    <a:pt x="1817" y="853"/>
                    <a:pt x="1720" y="1044"/>
                    <a:pt x="1716" y="1234"/>
                  </a:cubicBezTo>
                  <a:cubicBezTo>
                    <a:pt x="1703" y="1597"/>
                    <a:pt x="1998" y="1943"/>
                    <a:pt x="2373" y="2005"/>
                  </a:cubicBezTo>
                  <a:cubicBezTo>
                    <a:pt x="2418" y="2013"/>
                    <a:pt x="2463" y="2016"/>
                    <a:pt x="2508" y="2016"/>
                  </a:cubicBezTo>
                  <a:cubicBezTo>
                    <a:pt x="2807" y="2016"/>
                    <a:pt x="3106" y="1856"/>
                    <a:pt x="3282" y="1588"/>
                  </a:cubicBezTo>
                  <a:cubicBezTo>
                    <a:pt x="3437" y="1350"/>
                    <a:pt x="3487" y="1045"/>
                    <a:pt x="3415" y="767"/>
                  </a:cubicBezTo>
                  <a:cubicBezTo>
                    <a:pt x="3343" y="493"/>
                    <a:pt x="3149" y="252"/>
                    <a:pt x="2896" y="122"/>
                  </a:cubicBezTo>
                  <a:cubicBezTo>
                    <a:pt x="2724" y="34"/>
                    <a:pt x="2542" y="0"/>
                    <a:pt x="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7030986" y="3138345"/>
              <a:ext cx="432072" cy="335642"/>
            </a:xfrm>
            <a:custGeom>
              <a:rect b="b" l="l" r="r" t="t"/>
              <a:pathLst>
                <a:path extrusionOk="0" h="5409" w="6963">
                  <a:moveTo>
                    <a:pt x="3212" y="1"/>
                  </a:moveTo>
                  <a:cubicBezTo>
                    <a:pt x="2658" y="1"/>
                    <a:pt x="2203" y="83"/>
                    <a:pt x="1801" y="252"/>
                  </a:cubicBezTo>
                  <a:cubicBezTo>
                    <a:pt x="1155" y="522"/>
                    <a:pt x="622" y="1051"/>
                    <a:pt x="335" y="1713"/>
                  </a:cubicBezTo>
                  <a:cubicBezTo>
                    <a:pt x="321" y="1750"/>
                    <a:pt x="307" y="1787"/>
                    <a:pt x="292" y="1825"/>
                  </a:cubicBezTo>
                  <a:lnTo>
                    <a:pt x="285" y="1839"/>
                  </a:lnTo>
                  <a:cubicBezTo>
                    <a:pt x="284" y="1844"/>
                    <a:pt x="278" y="1858"/>
                    <a:pt x="276" y="1862"/>
                  </a:cubicBezTo>
                  <a:cubicBezTo>
                    <a:pt x="260" y="1907"/>
                    <a:pt x="246" y="1954"/>
                    <a:pt x="231" y="2002"/>
                  </a:cubicBezTo>
                  <a:cubicBezTo>
                    <a:pt x="0" y="2784"/>
                    <a:pt x="138" y="3653"/>
                    <a:pt x="599" y="4324"/>
                  </a:cubicBezTo>
                  <a:cubicBezTo>
                    <a:pt x="1017" y="4937"/>
                    <a:pt x="1681" y="5339"/>
                    <a:pt x="2374" y="5400"/>
                  </a:cubicBezTo>
                  <a:cubicBezTo>
                    <a:pt x="2431" y="5406"/>
                    <a:pt x="2490" y="5408"/>
                    <a:pt x="2549" y="5408"/>
                  </a:cubicBezTo>
                  <a:cubicBezTo>
                    <a:pt x="2866" y="5408"/>
                    <a:pt x="3192" y="5334"/>
                    <a:pt x="3480" y="5193"/>
                  </a:cubicBezTo>
                  <a:cubicBezTo>
                    <a:pt x="3801" y="5036"/>
                    <a:pt x="4068" y="4802"/>
                    <a:pt x="4251" y="4518"/>
                  </a:cubicBezTo>
                  <a:cubicBezTo>
                    <a:pt x="4662" y="3875"/>
                    <a:pt x="4617" y="2975"/>
                    <a:pt x="4142" y="2380"/>
                  </a:cubicBezTo>
                  <a:cubicBezTo>
                    <a:pt x="4046" y="2256"/>
                    <a:pt x="3938" y="2151"/>
                    <a:pt x="3831" y="2049"/>
                  </a:cubicBezTo>
                  <a:cubicBezTo>
                    <a:pt x="3776" y="1995"/>
                    <a:pt x="3722" y="1942"/>
                    <a:pt x="3669" y="1886"/>
                  </a:cubicBezTo>
                  <a:cubicBezTo>
                    <a:pt x="3626" y="1843"/>
                    <a:pt x="3586" y="1798"/>
                    <a:pt x="3548" y="1749"/>
                  </a:cubicBezTo>
                  <a:cubicBezTo>
                    <a:pt x="3454" y="1628"/>
                    <a:pt x="3394" y="1514"/>
                    <a:pt x="3366" y="1402"/>
                  </a:cubicBezTo>
                  <a:cubicBezTo>
                    <a:pt x="3325" y="1234"/>
                    <a:pt x="3374" y="1055"/>
                    <a:pt x="3482" y="969"/>
                  </a:cubicBezTo>
                  <a:cubicBezTo>
                    <a:pt x="3522" y="939"/>
                    <a:pt x="3576" y="923"/>
                    <a:pt x="3631" y="923"/>
                  </a:cubicBezTo>
                  <a:cubicBezTo>
                    <a:pt x="3650" y="923"/>
                    <a:pt x="3669" y="925"/>
                    <a:pt x="3688" y="929"/>
                  </a:cubicBezTo>
                  <a:cubicBezTo>
                    <a:pt x="3719" y="935"/>
                    <a:pt x="3776" y="955"/>
                    <a:pt x="3803" y="1008"/>
                  </a:cubicBezTo>
                  <a:cubicBezTo>
                    <a:pt x="3821" y="1043"/>
                    <a:pt x="3808" y="1102"/>
                    <a:pt x="3770" y="1144"/>
                  </a:cubicBezTo>
                  <a:cubicBezTo>
                    <a:pt x="3764" y="1151"/>
                    <a:pt x="3736" y="1184"/>
                    <a:pt x="3705" y="1184"/>
                  </a:cubicBezTo>
                  <a:cubicBezTo>
                    <a:pt x="3701" y="1184"/>
                    <a:pt x="3696" y="1184"/>
                    <a:pt x="3691" y="1182"/>
                  </a:cubicBezTo>
                  <a:cubicBezTo>
                    <a:pt x="3673" y="1176"/>
                    <a:pt x="3655" y="1173"/>
                    <a:pt x="3638" y="1173"/>
                  </a:cubicBezTo>
                  <a:cubicBezTo>
                    <a:pt x="3566" y="1173"/>
                    <a:pt x="3500" y="1218"/>
                    <a:pt x="3477" y="1289"/>
                  </a:cubicBezTo>
                  <a:cubicBezTo>
                    <a:pt x="3447" y="1378"/>
                    <a:pt x="3495" y="1474"/>
                    <a:pt x="3584" y="1504"/>
                  </a:cubicBezTo>
                  <a:cubicBezTo>
                    <a:pt x="3623" y="1517"/>
                    <a:pt x="3663" y="1523"/>
                    <a:pt x="3703" y="1523"/>
                  </a:cubicBezTo>
                  <a:cubicBezTo>
                    <a:pt x="3822" y="1523"/>
                    <a:pt x="3940" y="1467"/>
                    <a:pt x="4028" y="1364"/>
                  </a:cubicBezTo>
                  <a:cubicBezTo>
                    <a:pt x="4156" y="1216"/>
                    <a:pt x="4186" y="1009"/>
                    <a:pt x="4105" y="853"/>
                  </a:cubicBezTo>
                  <a:cubicBezTo>
                    <a:pt x="4039" y="724"/>
                    <a:pt x="3914" y="631"/>
                    <a:pt x="3761" y="597"/>
                  </a:cubicBezTo>
                  <a:cubicBezTo>
                    <a:pt x="3718" y="588"/>
                    <a:pt x="3674" y="583"/>
                    <a:pt x="3630" y="583"/>
                  </a:cubicBezTo>
                  <a:cubicBezTo>
                    <a:pt x="3501" y="583"/>
                    <a:pt x="3373" y="625"/>
                    <a:pt x="3274" y="703"/>
                  </a:cubicBezTo>
                  <a:cubicBezTo>
                    <a:pt x="3061" y="870"/>
                    <a:pt x="2965" y="1183"/>
                    <a:pt x="3037" y="1483"/>
                  </a:cubicBezTo>
                  <a:cubicBezTo>
                    <a:pt x="3076" y="1644"/>
                    <a:pt x="3157" y="1799"/>
                    <a:pt x="3281" y="1958"/>
                  </a:cubicBezTo>
                  <a:cubicBezTo>
                    <a:pt x="3327" y="2016"/>
                    <a:pt x="3375" y="2070"/>
                    <a:pt x="3423" y="2121"/>
                  </a:cubicBezTo>
                  <a:cubicBezTo>
                    <a:pt x="3479" y="2180"/>
                    <a:pt x="3538" y="2236"/>
                    <a:pt x="3595" y="2291"/>
                  </a:cubicBezTo>
                  <a:cubicBezTo>
                    <a:pt x="3697" y="2391"/>
                    <a:pt x="3794" y="2484"/>
                    <a:pt x="3877" y="2589"/>
                  </a:cubicBezTo>
                  <a:cubicBezTo>
                    <a:pt x="4264" y="3076"/>
                    <a:pt x="4301" y="3810"/>
                    <a:pt x="3965" y="4335"/>
                  </a:cubicBezTo>
                  <a:cubicBezTo>
                    <a:pt x="3816" y="4567"/>
                    <a:pt x="3596" y="4760"/>
                    <a:pt x="3331" y="4889"/>
                  </a:cubicBezTo>
                  <a:cubicBezTo>
                    <a:pt x="3090" y="5007"/>
                    <a:pt x="2818" y="5070"/>
                    <a:pt x="2551" y="5070"/>
                  </a:cubicBezTo>
                  <a:cubicBezTo>
                    <a:pt x="2501" y="5070"/>
                    <a:pt x="2452" y="5068"/>
                    <a:pt x="2403" y="5064"/>
                  </a:cubicBezTo>
                  <a:cubicBezTo>
                    <a:pt x="1811" y="5010"/>
                    <a:pt x="1241" y="4662"/>
                    <a:pt x="878" y="4132"/>
                  </a:cubicBezTo>
                  <a:cubicBezTo>
                    <a:pt x="475" y="3545"/>
                    <a:pt x="354" y="2784"/>
                    <a:pt x="556" y="2098"/>
                  </a:cubicBezTo>
                  <a:cubicBezTo>
                    <a:pt x="569" y="2058"/>
                    <a:pt x="581" y="2017"/>
                    <a:pt x="587" y="1998"/>
                  </a:cubicBezTo>
                  <a:cubicBezTo>
                    <a:pt x="589" y="1993"/>
                    <a:pt x="595" y="1978"/>
                    <a:pt x="597" y="1974"/>
                  </a:cubicBezTo>
                  <a:lnTo>
                    <a:pt x="606" y="1952"/>
                  </a:lnTo>
                  <a:cubicBezTo>
                    <a:pt x="623" y="1911"/>
                    <a:pt x="639" y="1869"/>
                    <a:pt x="650" y="1837"/>
                  </a:cubicBezTo>
                  <a:cubicBezTo>
                    <a:pt x="899" y="1265"/>
                    <a:pt x="1366" y="801"/>
                    <a:pt x="1932" y="565"/>
                  </a:cubicBezTo>
                  <a:cubicBezTo>
                    <a:pt x="2293" y="413"/>
                    <a:pt x="2709" y="340"/>
                    <a:pt x="3217" y="340"/>
                  </a:cubicBezTo>
                  <a:cubicBezTo>
                    <a:pt x="3353" y="340"/>
                    <a:pt x="3495" y="345"/>
                    <a:pt x="3645" y="356"/>
                  </a:cubicBezTo>
                  <a:cubicBezTo>
                    <a:pt x="4052" y="384"/>
                    <a:pt x="4651" y="455"/>
                    <a:pt x="5143" y="740"/>
                  </a:cubicBezTo>
                  <a:cubicBezTo>
                    <a:pt x="5507" y="948"/>
                    <a:pt x="5833" y="1281"/>
                    <a:pt x="6087" y="1706"/>
                  </a:cubicBezTo>
                  <a:cubicBezTo>
                    <a:pt x="6112" y="1745"/>
                    <a:pt x="6134" y="1785"/>
                    <a:pt x="6157" y="1826"/>
                  </a:cubicBezTo>
                  <a:cubicBezTo>
                    <a:pt x="6341" y="2166"/>
                    <a:pt x="6490" y="2562"/>
                    <a:pt x="6611" y="3036"/>
                  </a:cubicBezTo>
                  <a:cubicBezTo>
                    <a:pt x="6631" y="3112"/>
                    <a:pt x="6700" y="3164"/>
                    <a:pt x="6775" y="3164"/>
                  </a:cubicBezTo>
                  <a:cubicBezTo>
                    <a:pt x="6789" y="3164"/>
                    <a:pt x="6804" y="3162"/>
                    <a:pt x="6818" y="3158"/>
                  </a:cubicBezTo>
                  <a:cubicBezTo>
                    <a:pt x="6909" y="3136"/>
                    <a:pt x="6963" y="3043"/>
                    <a:pt x="6940" y="2953"/>
                  </a:cubicBezTo>
                  <a:cubicBezTo>
                    <a:pt x="6811" y="2450"/>
                    <a:pt x="6653" y="2029"/>
                    <a:pt x="6452" y="1659"/>
                  </a:cubicBezTo>
                  <a:cubicBezTo>
                    <a:pt x="6426" y="1613"/>
                    <a:pt x="6400" y="1567"/>
                    <a:pt x="6375" y="1529"/>
                  </a:cubicBezTo>
                  <a:cubicBezTo>
                    <a:pt x="6095" y="1057"/>
                    <a:pt x="5726" y="683"/>
                    <a:pt x="5312" y="446"/>
                  </a:cubicBezTo>
                  <a:cubicBezTo>
                    <a:pt x="4759" y="126"/>
                    <a:pt x="4109" y="48"/>
                    <a:pt x="3667" y="18"/>
                  </a:cubicBezTo>
                  <a:cubicBezTo>
                    <a:pt x="3508" y="7"/>
                    <a:pt x="3356" y="1"/>
                    <a:pt x="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230549" y="3339956"/>
              <a:ext cx="226988" cy="121685"/>
            </a:xfrm>
            <a:custGeom>
              <a:rect b="b" l="l" r="r" t="t"/>
              <a:pathLst>
                <a:path extrusionOk="0" h="1961" w="3658">
                  <a:moveTo>
                    <a:pt x="2611" y="0"/>
                  </a:moveTo>
                  <a:cubicBezTo>
                    <a:pt x="2259" y="0"/>
                    <a:pt x="1882" y="169"/>
                    <a:pt x="1540" y="488"/>
                  </a:cubicBezTo>
                  <a:cubicBezTo>
                    <a:pt x="1404" y="613"/>
                    <a:pt x="1281" y="751"/>
                    <a:pt x="1162" y="883"/>
                  </a:cubicBezTo>
                  <a:cubicBezTo>
                    <a:pt x="989" y="1077"/>
                    <a:pt x="826" y="1259"/>
                    <a:pt x="632" y="1403"/>
                  </a:cubicBezTo>
                  <a:cubicBezTo>
                    <a:pt x="485" y="1513"/>
                    <a:pt x="317" y="1592"/>
                    <a:pt x="157" y="1625"/>
                  </a:cubicBezTo>
                  <a:cubicBezTo>
                    <a:pt x="122" y="1631"/>
                    <a:pt x="86" y="1653"/>
                    <a:pt x="63" y="1680"/>
                  </a:cubicBezTo>
                  <a:cubicBezTo>
                    <a:pt x="1" y="1750"/>
                    <a:pt x="7" y="1856"/>
                    <a:pt x="77" y="1918"/>
                  </a:cubicBezTo>
                  <a:cubicBezTo>
                    <a:pt x="109" y="1947"/>
                    <a:pt x="150" y="1960"/>
                    <a:pt x="189" y="1960"/>
                  </a:cubicBezTo>
                  <a:cubicBezTo>
                    <a:pt x="204" y="1960"/>
                    <a:pt x="220" y="1959"/>
                    <a:pt x="235" y="1955"/>
                  </a:cubicBezTo>
                  <a:cubicBezTo>
                    <a:pt x="439" y="1911"/>
                    <a:pt x="652" y="1812"/>
                    <a:pt x="836" y="1674"/>
                  </a:cubicBezTo>
                  <a:cubicBezTo>
                    <a:pt x="1056" y="1509"/>
                    <a:pt x="1238" y="1307"/>
                    <a:pt x="1414" y="1110"/>
                  </a:cubicBezTo>
                  <a:cubicBezTo>
                    <a:pt x="1534" y="977"/>
                    <a:pt x="1647" y="852"/>
                    <a:pt x="1770" y="736"/>
                  </a:cubicBezTo>
                  <a:cubicBezTo>
                    <a:pt x="1910" y="606"/>
                    <a:pt x="2244" y="338"/>
                    <a:pt x="2608" y="338"/>
                  </a:cubicBezTo>
                  <a:cubicBezTo>
                    <a:pt x="2670" y="338"/>
                    <a:pt x="2732" y="346"/>
                    <a:pt x="2795" y="364"/>
                  </a:cubicBezTo>
                  <a:cubicBezTo>
                    <a:pt x="2986" y="417"/>
                    <a:pt x="3152" y="564"/>
                    <a:pt x="3228" y="749"/>
                  </a:cubicBezTo>
                  <a:cubicBezTo>
                    <a:pt x="3304" y="933"/>
                    <a:pt x="3289" y="1155"/>
                    <a:pt x="3190" y="1327"/>
                  </a:cubicBezTo>
                  <a:cubicBezTo>
                    <a:pt x="3112" y="1465"/>
                    <a:pt x="2984" y="1565"/>
                    <a:pt x="2845" y="1595"/>
                  </a:cubicBezTo>
                  <a:cubicBezTo>
                    <a:pt x="2816" y="1602"/>
                    <a:pt x="2787" y="1605"/>
                    <a:pt x="2757" y="1605"/>
                  </a:cubicBezTo>
                  <a:cubicBezTo>
                    <a:pt x="2646" y="1605"/>
                    <a:pt x="2538" y="1560"/>
                    <a:pt x="2471" y="1483"/>
                  </a:cubicBezTo>
                  <a:cubicBezTo>
                    <a:pt x="2388" y="1388"/>
                    <a:pt x="2376" y="1238"/>
                    <a:pt x="2443" y="1142"/>
                  </a:cubicBezTo>
                  <a:cubicBezTo>
                    <a:pt x="2483" y="1084"/>
                    <a:pt x="2559" y="1050"/>
                    <a:pt x="2630" y="1050"/>
                  </a:cubicBezTo>
                  <a:cubicBezTo>
                    <a:pt x="2666" y="1050"/>
                    <a:pt x="2701" y="1059"/>
                    <a:pt x="2730" y="1078"/>
                  </a:cubicBezTo>
                  <a:cubicBezTo>
                    <a:pt x="2759" y="1098"/>
                    <a:pt x="2792" y="1107"/>
                    <a:pt x="2824" y="1107"/>
                  </a:cubicBezTo>
                  <a:cubicBezTo>
                    <a:pt x="2879" y="1107"/>
                    <a:pt x="2933" y="1081"/>
                    <a:pt x="2966" y="1033"/>
                  </a:cubicBezTo>
                  <a:cubicBezTo>
                    <a:pt x="3018" y="955"/>
                    <a:pt x="2998" y="849"/>
                    <a:pt x="2920" y="797"/>
                  </a:cubicBezTo>
                  <a:cubicBezTo>
                    <a:pt x="2834" y="740"/>
                    <a:pt x="2733" y="712"/>
                    <a:pt x="2631" y="712"/>
                  </a:cubicBezTo>
                  <a:cubicBezTo>
                    <a:pt x="2452" y="712"/>
                    <a:pt x="2270" y="796"/>
                    <a:pt x="2164" y="949"/>
                  </a:cubicBezTo>
                  <a:cubicBezTo>
                    <a:pt x="2011" y="1169"/>
                    <a:pt x="2032" y="1495"/>
                    <a:pt x="2216" y="1706"/>
                  </a:cubicBezTo>
                  <a:cubicBezTo>
                    <a:pt x="2348" y="1858"/>
                    <a:pt x="2548" y="1944"/>
                    <a:pt x="2755" y="1944"/>
                  </a:cubicBezTo>
                  <a:cubicBezTo>
                    <a:pt x="2809" y="1944"/>
                    <a:pt x="2864" y="1938"/>
                    <a:pt x="2918" y="1925"/>
                  </a:cubicBezTo>
                  <a:cubicBezTo>
                    <a:pt x="3149" y="1876"/>
                    <a:pt x="3360" y="1715"/>
                    <a:pt x="3485" y="1496"/>
                  </a:cubicBezTo>
                  <a:cubicBezTo>
                    <a:pt x="3636" y="1231"/>
                    <a:pt x="3658" y="904"/>
                    <a:pt x="3542" y="620"/>
                  </a:cubicBezTo>
                  <a:cubicBezTo>
                    <a:pt x="3427" y="340"/>
                    <a:pt x="3176" y="117"/>
                    <a:pt x="2886" y="37"/>
                  </a:cubicBezTo>
                  <a:cubicBezTo>
                    <a:pt x="2797" y="12"/>
                    <a:pt x="2704" y="0"/>
                    <a:pt x="2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7117302" y="3240547"/>
              <a:ext cx="152091" cy="162267"/>
            </a:xfrm>
            <a:custGeom>
              <a:rect b="b" l="l" r="r" t="t"/>
              <a:pathLst>
                <a:path extrusionOk="0" h="2615" w="2451">
                  <a:moveTo>
                    <a:pt x="1670" y="0"/>
                  </a:moveTo>
                  <a:cubicBezTo>
                    <a:pt x="1576" y="0"/>
                    <a:pt x="1481" y="8"/>
                    <a:pt x="1387" y="22"/>
                  </a:cubicBezTo>
                  <a:cubicBezTo>
                    <a:pt x="997" y="76"/>
                    <a:pt x="657" y="249"/>
                    <a:pt x="427" y="507"/>
                  </a:cubicBezTo>
                  <a:cubicBezTo>
                    <a:pt x="73" y="902"/>
                    <a:pt x="1" y="1520"/>
                    <a:pt x="253" y="1977"/>
                  </a:cubicBezTo>
                  <a:cubicBezTo>
                    <a:pt x="465" y="2368"/>
                    <a:pt x="902" y="2614"/>
                    <a:pt x="1340" y="2614"/>
                  </a:cubicBezTo>
                  <a:lnTo>
                    <a:pt x="1340" y="2613"/>
                  </a:lnTo>
                  <a:cubicBezTo>
                    <a:pt x="1428" y="2613"/>
                    <a:pt x="1517" y="2603"/>
                    <a:pt x="1604" y="2583"/>
                  </a:cubicBezTo>
                  <a:cubicBezTo>
                    <a:pt x="1922" y="2506"/>
                    <a:pt x="2186" y="2295"/>
                    <a:pt x="2312" y="2021"/>
                  </a:cubicBezTo>
                  <a:cubicBezTo>
                    <a:pt x="2451" y="1714"/>
                    <a:pt x="2392" y="1337"/>
                    <a:pt x="2168" y="1107"/>
                  </a:cubicBezTo>
                  <a:cubicBezTo>
                    <a:pt x="2032" y="968"/>
                    <a:pt x="1841" y="896"/>
                    <a:pt x="1653" y="896"/>
                  </a:cubicBezTo>
                  <a:cubicBezTo>
                    <a:pt x="1500" y="896"/>
                    <a:pt x="1348" y="944"/>
                    <a:pt x="1231" y="1042"/>
                  </a:cubicBezTo>
                  <a:cubicBezTo>
                    <a:pt x="1092" y="1159"/>
                    <a:pt x="1012" y="1343"/>
                    <a:pt x="1014" y="1535"/>
                  </a:cubicBezTo>
                  <a:cubicBezTo>
                    <a:pt x="1018" y="1718"/>
                    <a:pt x="1094" y="1883"/>
                    <a:pt x="1228" y="1987"/>
                  </a:cubicBezTo>
                  <a:cubicBezTo>
                    <a:pt x="1259" y="2011"/>
                    <a:pt x="1296" y="2023"/>
                    <a:pt x="1332" y="2023"/>
                  </a:cubicBezTo>
                  <a:cubicBezTo>
                    <a:pt x="1382" y="2023"/>
                    <a:pt x="1432" y="2001"/>
                    <a:pt x="1465" y="1959"/>
                  </a:cubicBezTo>
                  <a:cubicBezTo>
                    <a:pt x="1524" y="1885"/>
                    <a:pt x="1510" y="1778"/>
                    <a:pt x="1437" y="1720"/>
                  </a:cubicBezTo>
                  <a:cubicBezTo>
                    <a:pt x="1385" y="1680"/>
                    <a:pt x="1354" y="1610"/>
                    <a:pt x="1353" y="1530"/>
                  </a:cubicBezTo>
                  <a:cubicBezTo>
                    <a:pt x="1352" y="1440"/>
                    <a:pt x="1388" y="1352"/>
                    <a:pt x="1448" y="1302"/>
                  </a:cubicBezTo>
                  <a:cubicBezTo>
                    <a:pt x="1503" y="1257"/>
                    <a:pt x="1576" y="1235"/>
                    <a:pt x="1652" y="1235"/>
                  </a:cubicBezTo>
                  <a:cubicBezTo>
                    <a:pt x="1751" y="1235"/>
                    <a:pt x="1855" y="1272"/>
                    <a:pt x="1925" y="1343"/>
                  </a:cubicBezTo>
                  <a:cubicBezTo>
                    <a:pt x="2052" y="1474"/>
                    <a:pt x="2084" y="1700"/>
                    <a:pt x="2003" y="1881"/>
                  </a:cubicBezTo>
                  <a:cubicBezTo>
                    <a:pt x="1921" y="2062"/>
                    <a:pt x="1742" y="2201"/>
                    <a:pt x="1524" y="2253"/>
                  </a:cubicBezTo>
                  <a:cubicBezTo>
                    <a:pt x="1464" y="2267"/>
                    <a:pt x="1402" y="2274"/>
                    <a:pt x="1340" y="2274"/>
                  </a:cubicBezTo>
                  <a:cubicBezTo>
                    <a:pt x="1026" y="2274"/>
                    <a:pt x="702" y="2094"/>
                    <a:pt x="550" y="1813"/>
                  </a:cubicBezTo>
                  <a:cubicBezTo>
                    <a:pt x="364" y="1478"/>
                    <a:pt x="419" y="1024"/>
                    <a:pt x="680" y="733"/>
                  </a:cubicBezTo>
                  <a:cubicBezTo>
                    <a:pt x="856" y="534"/>
                    <a:pt x="1124" y="400"/>
                    <a:pt x="1436" y="356"/>
                  </a:cubicBezTo>
                  <a:cubicBezTo>
                    <a:pt x="1513" y="345"/>
                    <a:pt x="1590" y="339"/>
                    <a:pt x="1667" y="339"/>
                  </a:cubicBezTo>
                  <a:cubicBezTo>
                    <a:pt x="1775" y="339"/>
                    <a:pt x="1883" y="350"/>
                    <a:pt x="1989" y="372"/>
                  </a:cubicBezTo>
                  <a:cubicBezTo>
                    <a:pt x="2001" y="375"/>
                    <a:pt x="2013" y="376"/>
                    <a:pt x="2024" y="376"/>
                  </a:cubicBezTo>
                  <a:cubicBezTo>
                    <a:pt x="2102" y="376"/>
                    <a:pt x="2173" y="321"/>
                    <a:pt x="2189" y="241"/>
                  </a:cubicBezTo>
                  <a:cubicBezTo>
                    <a:pt x="2209" y="149"/>
                    <a:pt x="2150" y="59"/>
                    <a:pt x="2058" y="40"/>
                  </a:cubicBezTo>
                  <a:cubicBezTo>
                    <a:pt x="1930" y="14"/>
                    <a:pt x="1800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7377491" y="3092426"/>
              <a:ext cx="87060" cy="264157"/>
            </a:xfrm>
            <a:custGeom>
              <a:rect b="b" l="l" r="r" t="t"/>
              <a:pathLst>
                <a:path extrusionOk="0" h="4257" w="1403">
                  <a:moveTo>
                    <a:pt x="750" y="0"/>
                  </a:moveTo>
                  <a:cubicBezTo>
                    <a:pt x="728" y="0"/>
                    <a:pt x="706" y="1"/>
                    <a:pt x="684" y="4"/>
                  </a:cubicBezTo>
                  <a:cubicBezTo>
                    <a:pt x="389" y="39"/>
                    <a:pt x="130" y="288"/>
                    <a:pt x="57" y="611"/>
                  </a:cubicBezTo>
                  <a:cubicBezTo>
                    <a:pt x="0" y="856"/>
                    <a:pt x="40" y="1130"/>
                    <a:pt x="174" y="1421"/>
                  </a:cubicBezTo>
                  <a:cubicBezTo>
                    <a:pt x="245" y="1575"/>
                    <a:pt x="333" y="1717"/>
                    <a:pt x="418" y="1854"/>
                  </a:cubicBezTo>
                  <a:cubicBezTo>
                    <a:pt x="461" y="1922"/>
                    <a:pt x="504" y="1991"/>
                    <a:pt x="544" y="2060"/>
                  </a:cubicBezTo>
                  <a:cubicBezTo>
                    <a:pt x="893" y="2664"/>
                    <a:pt x="1060" y="3380"/>
                    <a:pt x="1017" y="4077"/>
                  </a:cubicBezTo>
                  <a:cubicBezTo>
                    <a:pt x="1010" y="4169"/>
                    <a:pt x="1082" y="4251"/>
                    <a:pt x="1175" y="4256"/>
                  </a:cubicBezTo>
                  <a:lnTo>
                    <a:pt x="1186" y="4256"/>
                  </a:lnTo>
                  <a:cubicBezTo>
                    <a:pt x="1275" y="4256"/>
                    <a:pt x="1349" y="4188"/>
                    <a:pt x="1355" y="4098"/>
                  </a:cubicBezTo>
                  <a:cubicBezTo>
                    <a:pt x="1403" y="3335"/>
                    <a:pt x="1219" y="2551"/>
                    <a:pt x="837" y="1890"/>
                  </a:cubicBezTo>
                  <a:cubicBezTo>
                    <a:pt x="796" y="1818"/>
                    <a:pt x="750" y="1747"/>
                    <a:pt x="706" y="1675"/>
                  </a:cubicBezTo>
                  <a:cubicBezTo>
                    <a:pt x="623" y="1541"/>
                    <a:pt x="544" y="1414"/>
                    <a:pt x="482" y="1280"/>
                  </a:cubicBezTo>
                  <a:cubicBezTo>
                    <a:pt x="411" y="1126"/>
                    <a:pt x="338" y="899"/>
                    <a:pt x="387" y="687"/>
                  </a:cubicBezTo>
                  <a:cubicBezTo>
                    <a:pt x="423" y="531"/>
                    <a:pt x="550" y="361"/>
                    <a:pt x="723" y="341"/>
                  </a:cubicBezTo>
                  <a:cubicBezTo>
                    <a:pt x="731" y="340"/>
                    <a:pt x="739" y="339"/>
                    <a:pt x="748" y="339"/>
                  </a:cubicBezTo>
                  <a:cubicBezTo>
                    <a:pt x="814" y="339"/>
                    <a:pt x="888" y="371"/>
                    <a:pt x="940" y="422"/>
                  </a:cubicBezTo>
                  <a:cubicBezTo>
                    <a:pt x="967" y="449"/>
                    <a:pt x="1012" y="505"/>
                    <a:pt x="1005" y="574"/>
                  </a:cubicBezTo>
                  <a:cubicBezTo>
                    <a:pt x="998" y="629"/>
                    <a:pt x="939" y="674"/>
                    <a:pt x="883" y="690"/>
                  </a:cubicBezTo>
                  <a:cubicBezTo>
                    <a:pt x="873" y="693"/>
                    <a:pt x="854" y="698"/>
                    <a:pt x="833" y="698"/>
                  </a:cubicBezTo>
                  <a:cubicBezTo>
                    <a:pt x="810" y="698"/>
                    <a:pt x="786" y="692"/>
                    <a:pt x="771" y="673"/>
                  </a:cubicBezTo>
                  <a:cubicBezTo>
                    <a:pt x="737" y="631"/>
                    <a:pt x="688" y="609"/>
                    <a:pt x="638" y="609"/>
                  </a:cubicBezTo>
                  <a:cubicBezTo>
                    <a:pt x="601" y="609"/>
                    <a:pt x="564" y="621"/>
                    <a:pt x="533" y="646"/>
                  </a:cubicBezTo>
                  <a:cubicBezTo>
                    <a:pt x="460" y="704"/>
                    <a:pt x="448" y="811"/>
                    <a:pt x="506" y="883"/>
                  </a:cubicBezTo>
                  <a:cubicBezTo>
                    <a:pt x="585" y="983"/>
                    <a:pt x="703" y="1036"/>
                    <a:pt x="834" y="1036"/>
                  </a:cubicBezTo>
                  <a:cubicBezTo>
                    <a:pt x="881" y="1036"/>
                    <a:pt x="929" y="1029"/>
                    <a:pt x="978" y="1015"/>
                  </a:cubicBezTo>
                  <a:cubicBezTo>
                    <a:pt x="1175" y="958"/>
                    <a:pt x="1321" y="795"/>
                    <a:pt x="1341" y="610"/>
                  </a:cubicBezTo>
                  <a:cubicBezTo>
                    <a:pt x="1357" y="456"/>
                    <a:pt x="1299" y="300"/>
                    <a:pt x="1179" y="181"/>
                  </a:cubicBezTo>
                  <a:cubicBezTo>
                    <a:pt x="1062" y="66"/>
                    <a:pt x="906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7314507" y="3210141"/>
              <a:ext cx="114859" cy="56095"/>
            </a:xfrm>
            <a:custGeom>
              <a:rect b="b" l="l" r="r" t="t"/>
              <a:pathLst>
                <a:path extrusionOk="0" h="904" w="1851">
                  <a:moveTo>
                    <a:pt x="854" y="0"/>
                  </a:moveTo>
                  <a:cubicBezTo>
                    <a:pt x="805" y="0"/>
                    <a:pt x="756" y="3"/>
                    <a:pt x="708" y="8"/>
                  </a:cubicBezTo>
                  <a:cubicBezTo>
                    <a:pt x="495" y="27"/>
                    <a:pt x="327" y="97"/>
                    <a:pt x="206" y="217"/>
                  </a:cubicBezTo>
                  <a:cubicBezTo>
                    <a:pt x="39" y="383"/>
                    <a:pt x="0" y="645"/>
                    <a:pt x="116" y="826"/>
                  </a:cubicBezTo>
                  <a:cubicBezTo>
                    <a:pt x="148" y="877"/>
                    <a:pt x="203" y="904"/>
                    <a:pt x="259" y="904"/>
                  </a:cubicBezTo>
                  <a:cubicBezTo>
                    <a:pt x="291" y="904"/>
                    <a:pt x="322" y="895"/>
                    <a:pt x="351" y="877"/>
                  </a:cubicBezTo>
                  <a:cubicBezTo>
                    <a:pt x="429" y="827"/>
                    <a:pt x="452" y="722"/>
                    <a:pt x="401" y="643"/>
                  </a:cubicBezTo>
                  <a:cubicBezTo>
                    <a:pt x="372" y="597"/>
                    <a:pt x="392" y="510"/>
                    <a:pt x="444" y="458"/>
                  </a:cubicBezTo>
                  <a:cubicBezTo>
                    <a:pt x="524" y="380"/>
                    <a:pt x="648" y="354"/>
                    <a:pt x="740" y="345"/>
                  </a:cubicBezTo>
                  <a:cubicBezTo>
                    <a:pt x="777" y="341"/>
                    <a:pt x="814" y="339"/>
                    <a:pt x="851" y="339"/>
                  </a:cubicBezTo>
                  <a:cubicBezTo>
                    <a:pt x="1106" y="339"/>
                    <a:pt x="1356" y="428"/>
                    <a:pt x="1553" y="589"/>
                  </a:cubicBezTo>
                  <a:cubicBezTo>
                    <a:pt x="1584" y="615"/>
                    <a:pt x="1622" y="628"/>
                    <a:pt x="1660" y="628"/>
                  </a:cubicBezTo>
                  <a:cubicBezTo>
                    <a:pt x="1709" y="628"/>
                    <a:pt x="1758" y="607"/>
                    <a:pt x="1791" y="566"/>
                  </a:cubicBezTo>
                  <a:cubicBezTo>
                    <a:pt x="1850" y="494"/>
                    <a:pt x="1840" y="387"/>
                    <a:pt x="1768" y="328"/>
                  </a:cubicBezTo>
                  <a:cubicBezTo>
                    <a:pt x="1512" y="116"/>
                    <a:pt x="1185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6945786" y="3198475"/>
              <a:ext cx="124539" cy="82158"/>
            </a:xfrm>
            <a:custGeom>
              <a:rect b="b" l="l" r="r" t="t"/>
              <a:pathLst>
                <a:path extrusionOk="0" h="1324" w="2007">
                  <a:moveTo>
                    <a:pt x="450" y="1"/>
                  </a:moveTo>
                  <a:cubicBezTo>
                    <a:pt x="422" y="1"/>
                    <a:pt x="394" y="8"/>
                    <a:pt x="368" y="22"/>
                  </a:cubicBezTo>
                  <a:cubicBezTo>
                    <a:pt x="118" y="158"/>
                    <a:pt x="0" y="491"/>
                    <a:pt x="103" y="778"/>
                  </a:cubicBezTo>
                  <a:cubicBezTo>
                    <a:pt x="188" y="1016"/>
                    <a:pt x="402" y="1205"/>
                    <a:pt x="675" y="1282"/>
                  </a:cubicBezTo>
                  <a:cubicBezTo>
                    <a:pt x="773" y="1310"/>
                    <a:pt x="878" y="1324"/>
                    <a:pt x="990" y="1324"/>
                  </a:cubicBezTo>
                  <a:lnTo>
                    <a:pt x="990" y="1322"/>
                  </a:lnTo>
                  <a:cubicBezTo>
                    <a:pt x="1112" y="1322"/>
                    <a:pt x="1243" y="1307"/>
                    <a:pt x="1385" y="1274"/>
                  </a:cubicBezTo>
                  <a:cubicBezTo>
                    <a:pt x="1554" y="1234"/>
                    <a:pt x="1724" y="1173"/>
                    <a:pt x="1886" y="1093"/>
                  </a:cubicBezTo>
                  <a:cubicBezTo>
                    <a:pt x="1971" y="1052"/>
                    <a:pt x="2006" y="951"/>
                    <a:pt x="1966" y="867"/>
                  </a:cubicBezTo>
                  <a:cubicBezTo>
                    <a:pt x="1936" y="807"/>
                    <a:pt x="1875" y="772"/>
                    <a:pt x="1813" y="772"/>
                  </a:cubicBezTo>
                  <a:cubicBezTo>
                    <a:pt x="1788" y="772"/>
                    <a:pt x="1762" y="778"/>
                    <a:pt x="1738" y="789"/>
                  </a:cubicBezTo>
                  <a:cubicBezTo>
                    <a:pt x="1597" y="858"/>
                    <a:pt x="1453" y="910"/>
                    <a:pt x="1308" y="944"/>
                  </a:cubicBezTo>
                  <a:cubicBezTo>
                    <a:pt x="1192" y="971"/>
                    <a:pt x="1087" y="984"/>
                    <a:pt x="991" y="984"/>
                  </a:cubicBezTo>
                  <a:cubicBezTo>
                    <a:pt x="910" y="984"/>
                    <a:pt x="836" y="974"/>
                    <a:pt x="768" y="955"/>
                  </a:cubicBezTo>
                  <a:cubicBezTo>
                    <a:pt x="602" y="909"/>
                    <a:pt x="469" y="797"/>
                    <a:pt x="422" y="664"/>
                  </a:cubicBezTo>
                  <a:cubicBezTo>
                    <a:pt x="377" y="536"/>
                    <a:pt x="428" y="374"/>
                    <a:pt x="530" y="319"/>
                  </a:cubicBezTo>
                  <a:cubicBezTo>
                    <a:pt x="613" y="274"/>
                    <a:pt x="642" y="171"/>
                    <a:pt x="598" y="88"/>
                  </a:cubicBezTo>
                  <a:cubicBezTo>
                    <a:pt x="567" y="33"/>
                    <a:pt x="510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674547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5109" y="1"/>
                  </a:moveTo>
                  <a:cubicBezTo>
                    <a:pt x="5042" y="1"/>
                    <a:pt x="4978" y="41"/>
                    <a:pt x="4952" y="108"/>
                  </a:cubicBezTo>
                  <a:cubicBezTo>
                    <a:pt x="4682" y="796"/>
                    <a:pt x="4403" y="1507"/>
                    <a:pt x="3964" y="2108"/>
                  </a:cubicBezTo>
                  <a:cubicBezTo>
                    <a:pt x="3486" y="2762"/>
                    <a:pt x="2872" y="3183"/>
                    <a:pt x="2236" y="3293"/>
                  </a:cubicBezTo>
                  <a:cubicBezTo>
                    <a:pt x="2127" y="3312"/>
                    <a:pt x="2018" y="3321"/>
                    <a:pt x="1911" y="3321"/>
                  </a:cubicBezTo>
                  <a:cubicBezTo>
                    <a:pt x="1731" y="3321"/>
                    <a:pt x="1556" y="3294"/>
                    <a:pt x="1397" y="3241"/>
                  </a:cubicBezTo>
                  <a:cubicBezTo>
                    <a:pt x="964" y="3096"/>
                    <a:pt x="607" y="2729"/>
                    <a:pt x="486" y="2305"/>
                  </a:cubicBezTo>
                  <a:cubicBezTo>
                    <a:pt x="363" y="1871"/>
                    <a:pt x="487" y="1371"/>
                    <a:pt x="798" y="1061"/>
                  </a:cubicBezTo>
                  <a:cubicBezTo>
                    <a:pt x="1017" y="841"/>
                    <a:pt x="1328" y="720"/>
                    <a:pt x="1634" y="720"/>
                  </a:cubicBezTo>
                  <a:cubicBezTo>
                    <a:pt x="1767" y="720"/>
                    <a:pt x="1900" y="743"/>
                    <a:pt x="2024" y="791"/>
                  </a:cubicBezTo>
                  <a:cubicBezTo>
                    <a:pt x="2327" y="907"/>
                    <a:pt x="2557" y="1161"/>
                    <a:pt x="2627" y="1452"/>
                  </a:cubicBezTo>
                  <a:cubicBezTo>
                    <a:pt x="2697" y="1748"/>
                    <a:pt x="2582" y="2084"/>
                    <a:pt x="2350" y="2250"/>
                  </a:cubicBezTo>
                  <a:cubicBezTo>
                    <a:pt x="2241" y="2329"/>
                    <a:pt x="2106" y="2368"/>
                    <a:pt x="1972" y="2368"/>
                  </a:cubicBezTo>
                  <a:cubicBezTo>
                    <a:pt x="1818" y="2368"/>
                    <a:pt x="1666" y="2316"/>
                    <a:pt x="1559" y="2213"/>
                  </a:cubicBezTo>
                  <a:cubicBezTo>
                    <a:pt x="1430" y="2088"/>
                    <a:pt x="1377" y="1898"/>
                    <a:pt x="1428" y="1750"/>
                  </a:cubicBezTo>
                  <a:cubicBezTo>
                    <a:pt x="1471" y="1626"/>
                    <a:pt x="1599" y="1535"/>
                    <a:pt x="1720" y="1535"/>
                  </a:cubicBezTo>
                  <a:cubicBezTo>
                    <a:pt x="1739" y="1535"/>
                    <a:pt x="1759" y="1537"/>
                    <a:pt x="1777" y="1543"/>
                  </a:cubicBezTo>
                  <a:cubicBezTo>
                    <a:pt x="1838" y="1558"/>
                    <a:pt x="1894" y="1613"/>
                    <a:pt x="1922" y="1683"/>
                  </a:cubicBezTo>
                  <a:cubicBezTo>
                    <a:pt x="1933" y="1711"/>
                    <a:pt x="1956" y="1783"/>
                    <a:pt x="1919" y="1843"/>
                  </a:cubicBezTo>
                  <a:cubicBezTo>
                    <a:pt x="1870" y="1923"/>
                    <a:pt x="1895" y="2027"/>
                    <a:pt x="1975" y="2076"/>
                  </a:cubicBezTo>
                  <a:cubicBezTo>
                    <a:pt x="2003" y="2093"/>
                    <a:pt x="2034" y="2101"/>
                    <a:pt x="2064" y="2101"/>
                  </a:cubicBezTo>
                  <a:cubicBezTo>
                    <a:pt x="2121" y="2101"/>
                    <a:pt x="2176" y="2072"/>
                    <a:pt x="2208" y="2021"/>
                  </a:cubicBezTo>
                  <a:cubicBezTo>
                    <a:pt x="2290" y="1885"/>
                    <a:pt x="2301" y="1717"/>
                    <a:pt x="2236" y="1557"/>
                  </a:cubicBezTo>
                  <a:cubicBezTo>
                    <a:pt x="2168" y="1387"/>
                    <a:pt x="2029" y="1259"/>
                    <a:pt x="1864" y="1215"/>
                  </a:cubicBezTo>
                  <a:cubicBezTo>
                    <a:pt x="1818" y="1203"/>
                    <a:pt x="1771" y="1197"/>
                    <a:pt x="1724" y="1197"/>
                  </a:cubicBezTo>
                  <a:cubicBezTo>
                    <a:pt x="1462" y="1197"/>
                    <a:pt x="1199" y="1376"/>
                    <a:pt x="1108" y="1640"/>
                  </a:cubicBezTo>
                  <a:cubicBezTo>
                    <a:pt x="1013" y="1912"/>
                    <a:pt x="1100" y="2241"/>
                    <a:pt x="1324" y="2457"/>
                  </a:cubicBezTo>
                  <a:cubicBezTo>
                    <a:pt x="1497" y="2623"/>
                    <a:pt x="1734" y="2708"/>
                    <a:pt x="1974" y="2708"/>
                  </a:cubicBezTo>
                  <a:cubicBezTo>
                    <a:pt x="2176" y="2708"/>
                    <a:pt x="2380" y="2648"/>
                    <a:pt x="2549" y="2526"/>
                  </a:cubicBezTo>
                  <a:cubicBezTo>
                    <a:pt x="2892" y="2278"/>
                    <a:pt x="3059" y="1805"/>
                    <a:pt x="2957" y="1374"/>
                  </a:cubicBezTo>
                  <a:cubicBezTo>
                    <a:pt x="2861" y="975"/>
                    <a:pt x="2550" y="632"/>
                    <a:pt x="2146" y="475"/>
                  </a:cubicBezTo>
                  <a:cubicBezTo>
                    <a:pt x="1985" y="413"/>
                    <a:pt x="1813" y="383"/>
                    <a:pt x="1640" y="383"/>
                  </a:cubicBezTo>
                  <a:cubicBezTo>
                    <a:pt x="1244" y="383"/>
                    <a:pt x="842" y="539"/>
                    <a:pt x="558" y="823"/>
                  </a:cubicBezTo>
                  <a:cubicBezTo>
                    <a:pt x="158" y="1223"/>
                    <a:pt x="1" y="1841"/>
                    <a:pt x="160" y="2398"/>
                  </a:cubicBezTo>
                  <a:cubicBezTo>
                    <a:pt x="313" y="2935"/>
                    <a:pt x="746" y="3381"/>
                    <a:pt x="1289" y="3563"/>
                  </a:cubicBezTo>
                  <a:cubicBezTo>
                    <a:pt x="1485" y="3629"/>
                    <a:pt x="1695" y="3661"/>
                    <a:pt x="1912" y="3661"/>
                  </a:cubicBezTo>
                  <a:lnTo>
                    <a:pt x="1912" y="3660"/>
                  </a:lnTo>
                  <a:cubicBezTo>
                    <a:pt x="2037" y="3660"/>
                    <a:pt x="2165" y="3649"/>
                    <a:pt x="2293" y="3627"/>
                  </a:cubicBezTo>
                  <a:cubicBezTo>
                    <a:pt x="3017" y="3502"/>
                    <a:pt x="3708" y="3033"/>
                    <a:pt x="4238" y="2308"/>
                  </a:cubicBezTo>
                  <a:cubicBezTo>
                    <a:pt x="4702" y="1671"/>
                    <a:pt x="4989" y="940"/>
                    <a:pt x="5267" y="232"/>
                  </a:cubicBezTo>
                  <a:cubicBezTo>
                    <a:pt x="5301" y="145"/>
                    <a:pt x="5259" y="46"/>
                    <a:pt x="5171" y="12"/>
                  </a:cubicBezTo>
                  <a:cubicBezTo>
                    <a:pt x="5151" y="4"/>
                    <a:pt x="5130" y="1"/>
                    <a:pt x="5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6577686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1128" y="0"/>
                  </a:moveTo>
                  <a:cubicBezTo>
                    <a:pt x="945" y="0"/>
                    <a:pt x="763" y="34"/>
                    <a:pt x="592" y="122"/>
                  </a:cubicBezTo>
                  <a:cubicBezTo>
                    <a:pt x="339" y="252"/>
                    <a:pt x="144" y="493"/>
                    <a:pt x="71" y="770"/>
                  </a:cubicBezTo>
                  <a:cubicBezTo>
                    <a:pt x="1" y="1045"/>
                    <a:pt x="50" y="1350"/>
                    <a:pt x="206" y="1589"/>
                  </a:cubicBezTo>
                  <a:cubicBezTo>
                    <a:pt x="382" y="1856"/>
                    <a:pt x="681" y="2016"/>
                    <a:pt x="979" y="2016"/>
                  </a:cubicBezTo>
                  <a:cubicBezTo>
                    <a:pt x="1025" y="2016"/>
                    <a:pt x="1070" y="2013"/>
                    <a:pt x="1115" y="2005"/>
                  </a:cubicBezTo>
                  <a:cubicBezTo>
                    <a:pt x="1489" y="1943"/>
                    <a:pt x="1784" y="1597"/>
                    <a:pt x="1773" y="1235"/>
                  </a:cubicBezTo>
                  <a:cubicBezTo>
                    <a:pt x="1767" y="1044"/>
                    <a:pt x="1670" y="852"/>
                    <a:pt x="1512" y="723"/>
                  </a:cubicBezTo>
                  <a:cubicBezTo>
                    <a:pt x="1388" y="623"/>
                    <a:pt x="1240" y="569"/>
                    <a:pt x="1094" y="569"/>
                  </a:cubicBezTo>
                  <a:cubicBezTo>
                    <a:pt x="1061" y="569"/>
                    <a:pt x="1028" y="572"/>
                    <a:pt x="996" y="577"/>
                  </a:cubicBezTo>
                  <a:cubicBezTo>
                    <a:pt x="904" y="594"/>
                    <a:pt x="843" y="681"/>
                    <a:pt x="858" y="774"/>
                  </a:cubicBezTo>
                  <a:cubicBezTo>
                    <a:pt x="874" y="856"/>
                    <a:pt x="945" y="914"/>
                    <a:pt x="1026" y="914"/>
                  </a:cubicBezTo>
                  <a:cubicBezTo>
                    <a:pt x="1036" y="914"/>
                    <a:pt x="1045" y="914"/>
                    <a:pt x="1055" y="912"/>
                  </a:cubicBezTo>
                  <a:cubicBezTo>
                    <a:pt x="1069" y="909"/>
                    <a:pt x="1084" y="908"/>
                    <a:pt x="1098" y="908"/>
                  </a:cubicBezTo>
                  <a:cubicBezTo>
                    <a:pt x="1165" y="908"/>
                    <a:pt x="1236" y="935"/>
                    <a:pt x="1297" y="985"/>
                  </a:cubicBezTo>
                  <a:cubicBezTo>
                    <a:pt x="1379" y="1053"/>
                    <a:pt x="1430" y="1150"/>
                    <a:pt x="1434" y="1245"/>
                  </a:cubicBezTo>
                  <a:cubicBezTo>
                    <a:pt x="1439" y="1441"/>
                    <a:pt x="1267" y="1635"/>
                    <a:pt x="1058" y="1670"/>
                  </a:cubicBezTo>
                  <a:cubicBezTo>
                    <a:pt x="1032" y="1675"/>
                    <a:pt x="1005" y="1677"/>
                    <a:pt x="978" y="1677"/>
                  </a:cubicBezTo>
                  <a:cubicBezTo>
                    <a:pt x="792" y="1677"/>
                    <a:pt x="600" y="1571"/>
                    <a:pt x="489" y="1402"/>
                  </a:cubicBezTo>
                  <a:cubicBezTo>
                    <a:pt x="386" y="1244"/>
                    <a:pt x="352" y="1038"/>
                    <a:pt x="398" y="855"/>
                  </a:cubicBezTo>
                  <a:cubicBezTo>
                    <a:pt x="448" y="671"/>
                    <a:pt x="578" y="510"/>
                    <a:pt x="747" y="424"/>
                  </a:cubicBezTo>
                  <a:cubicBezTo>
                    <a:pt x="865" y="363"/>
                    <a:pt x="995" y="339"/>
                    <a:pt x="1131" y="339"/>
                  </a:cubicBezTo>
                  <a:cubicBezTo>
                    <a:pt x="1369" y="339"/>
                    <a:pt x="1624" y="414"/>
                    <a:pt x="1859" y="495"/>
                  </a:cubicBezTo>
                  <a:cubicBezTo>
                    <a:pt x="2322" y="658"/>
                    <a:pt x="2778" y="852"/>
                    <a:pt x="3218" y="1074"/>
                  </a:cubicBezTo>
                  <a:cubicBezTo>
                    <a:pt x="3242" y="1086"/>
                    <a:pt x="3268" y="1091"/>
                    <a:pt x="3294" y="1091"/>
                  </a:cubicBezTo>
                  <a:cubicBezTo>
                    <a:pt x="3356" y="1091"/>
                    <a:pt x="3415" y="1057"/>
                    <a:pt x="3445" y="998"/>
                  </a:cubicBezTo>
                  <a:cubicBezTo>
                    <a:pt x="3487" y="914"/>
                    <a:pt x="3454" y="812"/>
                    <a:pt x="3371" y="771"/>
                  </a:cubicBezTo>
                  <a:cubicBezTo>
                    <a:pt x="2919" y="542"/>
                    <a:pt x="2447" y="342"/>
                    <a:pt x="1970" y="175"/>
                  </a:cubicBezTo>
                  <a:cubicBezTo>
                    <a:pt x="1705" y="83"/>
                    <a:pt x="1414" y="0"/>
                    <a:pt x="1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" name="Google Shape;65;p4"/>
          <p:cNvGrpSpPr/>
          <p:nvPr/>
        </p:nvGrpSpPr>
        <p:grpSpPr>
          <a:xfrm rot="5400000">
            <a:off x="7903611" y="2371988"/>
            <a:ext cx="1765166" cy="388948"/>
            <a:chOff x="6577686" y="3092426"/>
            <a:chExt cx="1765166" cy="388948"/>
          </a:xfrm>
        </p:grpSpPr>
        <p:sp>
          <p:nvSpPr>
            <p:cNvPr id="66" name="Google Shape;66;p4"/>
            <p:cNvSpPr/>
            <p:nvPr/>
          </p:nvSpPr>
          <p:spPr>
            <a:xfrm>
              <a:off x="7457416" y="3138345"/>
              <a:ext cx="432134" cy="335642"/>
            </a:xfrm>
            <a:custGeom>
              <a:rect b="b" l="l" r="r" t="t"/>
              <a:pathLst>
                <a:path extrusionOk="0" h="5409" w="6964">
                  <a:moveTo>
                    <a:pt x="3752" y="1"/>
                  </a:moveTo>
                  <a:cubicBezTo>
                    <a:pt x="3607" y="1"/>
                    <a:pt x="3455" y="7"/>
                    <a:pt x="3296" y="18"/>
                  </a:cubicBezTo>
                  <a:cubicBezTo>
                    <a:pt x="2855" y="48"/>
                    <a:pt x="2205" y="126"/>
                    <a:pt x="1653" y="445"/>
                  </a:cubicBezTo>
                  <a:cubicBezTo>
                    <a:pt x="1238" y="682"/>
                    <a:pt x="871" y="1057"/>
                    <a:pt x="593" y="1524"/>
                  </a:cubicBezTo>
                  <a:cubicBezTo>
                    <a:pt x="564" y="1567"/>
                    <a:pt x="538" y="1613"/>
                    <a:pt x="510" y="1663"/>
                  </a:cubicBezTo>
                  <a:cubicBezTo>
                    <a:pt x="311" y="2028"/>
                    <a:pt x="153" y="2450"/>
                    <a:pt x="24" y="2953"/>
                  </a:cubicBezTo>
                  <a:cubicBezTo>
                    <a:pt x="0" y="3043"/>
                    <a:pt x="56" y="3134"/>
                    <a:pt x="146" y="3158"/>
                  </a:cubicBezTo>
                  <a:cubicBezTo>
                    <a:pt x="161" y="3162"/>
                    <a:pt x="175" y="3164"/>
                    <a:pt x="189" y="3164"/>
                  </a:cubicBezTo>
                  <a:cubicBezTo>
                    <a:pt x="265" y="3164"/>
                    <a:pt x="333" y="3112"/>
                    <a:pt x="352" y="3036"/>
                  </a:cubicBezTo>
                  <a:cubicBezTo>
                    <a:pt x="474" y="2562"/>
                    <a:pt x="623" y="2166"/>
                    <a:pt x="807" y="1826"/>
                  </a:cubicBezTo>
                  <a:cubicBezTo>
                    <a:pt x="830" y="1785"/>
                    <a:pt x="852" y="1745"/>
                    <a:pt x="881" y="1702"/>
                  </a:cubicBezTo>
                  <a:cubicBezTo>
                    <a:pt x="1132" y="1281"/>
                    <a:pt x="1456" y="948"/>
                    <a:pt x="1821" y="739"/>
                  </a:cubicBezTo>
                  <a:cubicBezTo>
                    <a:pt x="2314" y="455"/>
                    <a:pt x="2913" y="384"/>
                    <a:pt x="3319" y="356"/>
                  </a:cubicBezTo>
                  <a:cubicBezTo>
                    <a:pt x="3469" y="345"/>
                    <a:pt x="3612" y="340"/>
                    <a:pt x="3748" y="340"/>
                  </a:cubicBezTo>
                  <a:cubicBezTo>
                    <a:pt x="4257" y="340"/>
                    <a:pt x="4671" y="413"/>
                    <a:pt x="5033" y="564"/>
                  </a:cubicBezTo>
                  <a:cubicBezTo>
                    <a:pt x="5599" y="801"/>
                    <a:pt x="6065" y="1264"/>
                    <a:pt x="6310" y="1827"/>
                  </a:cubicBezTo>
                  <a:cubicBezTo>
                    <a:pt x="6323" y="1864"/>
                    <a:pt x="6338" y="1900"/>
                    <a:pt x="6352" y="1938"/>
                  </a:cubicBezTo>
                  <a:lnTo>
                    <a:pt x="6369" y="1977"/>
                  </a:lnTo>
                  <a:cubicBezTo>
                    <a:pt x="6383" y="2017"/>
                    <a:pt x="6395" y="2058"/>
                    <a:pt x="6408" y="2097"/>
                  </a:cubicBezTo>
                  <a:cubicBezTo>
                    <a:pt x="6610" y="2783"/>
                    <a:pt x="6489" y="3544"/>
                    <a:pt x="6086" y="4132"/>
                  </a:cubicBezTo>
                  <a:cubicBezTo>
                    <a:pt x="5723" y="4662"/>
                    <a:pt x="5153" y="5010"/>
                    <a:pt x="4561" y="5062"/>
                  </a:cubicBezTo>
                  <a:cubicBezTo>
                    <a:pt x="4512" y="5067"/>
                    <a:pt x="4462" y="5069"/>
                    <a:pt x="4412" y="5069"/>
                  </a:cubicBezTo>
                  <a:cubicBezTo>
                    <a:pt x="4145" y="5069"/>
                    <a:pt x="3874" y="5007"/>
                    <a:pt x="3634" y="4889"/>
                  </a:cubicBezTo>
                  <a:cubicBezTo>
                    <a:pt x="3368" y="4760"/>
                    <a:pt x="3149" y="4567"/>
                    <a:pt x="3000" y="4335"/>
                  </a:cubicBezTo>
                  <a:cubicBezTo>
                    <a:pt x="2663" y="3810"/>
                    <a:pt x="2700" y="3076"/>
                    <a:pt x="3089" y="2588"/>
                  </a:cubicBezTo>
                  <a:cubicBezTo>
                    <a:pt x="3170" y="2484"/>
                    <a:pt x="3266" y="2390"/>
                    <a:pt x="3369" y="2291"/>
                  </a:cubicBezTo>
                  <a:cubicBezTo>
                    <a:pt x="3427" y="2235"/>
                    <a:pt x="3485" y="2180"/>
                    <a:pt x="3540" y="2121"/>
                  </a:cubicBezTo>
                  <a:cubicBezTo>
                    <a:pt x="3589" y="2070"/>
                    <a:pt x="3637" y="2016"/>
                    <a:pt x="3683" y="1957"/>
                  </a:cubicBezTo>
                  <a:cubicBezTo>
                    <a:pt x="3808" y="1799"/>
                    <a:pt x="3888" y="1644"/>
                    <a:pt x="3927" y="1481"/>
                  </a:cubicBezTo>
                  <a:cubicBezTo>
                    <a:pt x="4000" y="1183"/>
                    <a:pt x="3904" y="870"/>
                    <a:pt x="3690" y="703"/>
                  </a:cubicBezTo>
                  <a:cubicBezTo>
                    <a:pt x="3591" y="625"/>
                    <a:pt x="3464" y="583"/>
                    <a:pt x="3334" y="583"/>
                  </a:cubicBezTo>
                  <a:cubicBezTo>
                    <a:pt x="3290" y="583"/>
                    <a:pt x="3246" y="588"/>
                    <a:pt x="3203" y="597"/>
                  </a:cubicBezTo>
                  <a:cubicBezTo>
                    <a:pt x="3050" y="631"/>
                    <a:pt x="2925" y="724"/>
                    <a:pt x="2861" y="852"/>
                  </a:cubicBezTo>
                  <a:cubicBezTo>
                    <a:pt x="2778" y="1009"/>
                    <a:pt x="2809" y="1216"/>
                    <a:pt x="2936" y="1364"/>
                  </a:cubicBezTo>
                  <a:cubicBezTo>
                    <a:pt x="3024" y="1467"/>
                    <a:pt x="3141" y="1523"/>
                    <a:pt x="3261" y="1523"/>
                  </a:cubicBezTo>
                  <a:cubicBezTo>
                    <a:pt x="3301" y="1523"/>
                    <a:pt x="3341" y="1517"/>
                    <a:pt x="3380" y="1504"/>
                  </a:cubicBezTo>
                  <a:cubicBezTo>
                    <a:pt x="3470" y="1474"/>
                    <a:pt x="3517" y="1378"/>
                    <a:pt x="3488" y="1289"/>
                  </a:cubicBezTo>
                  <a:cubicBezTo>
                    <a:pt x="3464" y="1219"/>
                    <a:pt x="3398" y="1173"/>
                    <a:pt x="3327" y="1173"/>
                  </a:cubicBezTo>
                  <a:cubicBezTo>
                    <a:pt x="3309" y="1173"/>
                    <a:pt x="3291" y="1176"/>
                    <a:pt x="3273" y="1182"/>
                  </a:cubicBezTo>
                  <a:cubicBezTo>
                    <a:pt x="3268" y="1184"/>
                    <a:pt x="3264" y="1184"/>
                    <a:pt x="3259" y="1184"/>
                  </a:cubicBezTo>
                  <a:cubicBezTo>
                    <a:pt x="3229" y="1184"/>
                    <a:pt x="3200" y="1151"/>
                    <a:pt x="3194" y="1144"/>
                  </a:cubicBezTo>
                  <a:cubicBezTo>
                    <a:pt x="3157" y="1102"/>
                    <a:pt x="3143" y="1043"/>
                    <a:pt x="3161" y="1007"/>
                  </a:cubicBezTo>
                  <a:cubicBezTo>
                    <a:pt x="3188" y="955"/>
                    <a:pt x="3245" y="935"/>
                    <a:pt x="3276" y="929"/>
                  </a:cubicBezTo>
                  <a:cubicBezTo>
                    <a:pt x="3295" y="925"/>
                    <a:pt x="3314" y="923"/>
                    <a:pt x="3333" y="923"/>
                  </a:cubicBezTo>
                  <a:cubicBezTo>
                    <a:pt x="3389" y="923"/>
                    <a:pt x="3443" y="939"/>
                    <a:pt x="3482" y="970"/>
                  </a:cubicBezTo>
                  <a:cubicBezTo>
                    <a:pt x="3591" y="1055"/>
                    <a:pt x="3639" y="1234"/>
                    <a:pt x="3599" y="1401"/>
                  </a:cubicBezTo>
                  <a:cubicBezTo>
                    <a:pt x="3570" y="1515"/>
                    <a:pt x="3510" y="1628"/>
                    <a:pt x="3417" y="1749"/>
                  </a:cubicBezTo>
                  <a:cubicBezTo>
                    <a:pt x="3378" y="1798"/>
                    <a:pt x="3339" y="1843"/>
                    <a:pt x="3296" y="1887"/>
                  </a:cubicBezTo>
                  <a:cubicBezTo>
                    <a:pt x="3243" y="1942"/>
                    <a:pt x="3188" y="1995"/>
                    <a:pt x="3133" y="2049"/>
                  </a:cubicBezTo>
                  <a:cubicBezTo>
                    <a:pt x="3027" y="2151"/>
                    <a:pt x="2918" y="2256"/>
                    <a:pt x="2823" y="2378"/>
                  </a:cubicBezTo>
                  <a:cubicBezTo>
                    <a:pt x="2348" y="2975"/>
                    <a:pt x="2302" y="3875"/>
                    <a:pt x="2714" y="4518"/>
                  </a:cubicBezTo>
                  <a:cubicBezTo>
                    <a:pt x="2897" y="4802"/>
                    <a:pt x="3163" y="5036"/>
                    <a:pt x="3485" y="5193"/>
                  </a:cubicBezTo>
                  <a:cubicBezTo>
                    <a:pt x="3773" y="5334"/>
                    <a:pt x="4098" y="5408"/>
                    <a:pt x="4417" y="5408"/>
                  </a:cubicBezTo>
                  <a:cubicBezTo>
                    <a:pt x="4475" y="5408"/>
                    <a:pt x="4533" y="5405"/>
                    <a:pt x="4592" y="5400"/>
                  </a:cubicBezTo>
                  <a:cubicBezTo>
                    <a:pt x="5283" y="5338"/>
                    <a:pt x="5947" y="4936"/>
                    <a:pt x="6366" y="4323"/>
                  </a:cubicBezTo>
                  <a:cubicBezTo>
                    <a:pt x="6827" y="3652"/>
                    <a:pt x="6964" y="2784"/>
                    <a:pt x="6732" y="2000"/>
                  </a:cubicBezTo>
                  <a:cubicBezTo>
                    <a:pt x="6719" y="1954"/>
                    <a:pt x="6704" y="1906"/>
                    <a:pt x="6682" y="1847"/>
                  </a:cubicBezTo>
                  <a:lnTo>
                    <a:pt x="6668" y="1810"/>
                  </a:lnTo>
                  <a:cubicBezTo>
                    <a:pt x="6654" y="1777"/>
                    <a:pt x="6641" y="1745"/>
                    <a:pt x="6625" y="1702"/>
                  </a:cubicBezTo>
                  <a:cubicBezTo>
                    <a:pt x="6342" y="1051"/>
                    <a:pt x="5810" y="522"/>
                    <a:pt x="5164" y="252"/>
                  </a:cubicBezTo>
                  <a:cubicBezTo>
                    <a:pt x="4762" y="83"/>
                    <a:pt x="4306" y="1"/>
                    <a:pt x="3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7463001" y="3339956"/>
              <a:ext cx="226926" cy="121747"/>
            </a:xfrm>
            <a:custGeom>
              <a:rect b="b" l="l" r="r" t="t"/>
              <a:pathLst>
                <a:path extrusionOk="0" h="1962" w="3657">
                  <a:moveTo>
                    <a:pt x="1048" y="0"/>
                  </a:moveTo>
                  <a:cubicBezTo>
                    <a:pt x="954" y="0"/>
                    <a:pt x="862" y="12"/>
                    <a:pt x="774" y="37"/>
                  </a:cubicBezTo>
                  <a:cubicBezTo>
                    <a:pt x="483" y="117"/>
                    <a:pt x="231" y="341"/>
                    <a:pt x="117" y="620"/>
                  </a:cubicBezTo>
                  <a:cubicBezTo>
                    <a:pt x="1" y="904"/>
                    <a:pt x="22" y="1231"/>
                    <a:pt x="174" y="1495"/>
                  </a:cubicBezTo>
                  <a:cubicBezTo>
                    <a:pt x="298" y="1715"/>
                    <a:pt x="510" y="1876"/>
                    <a:pt x="739" y="1925"/>
                  </a:cubicBezTo>
                  <a:cubicBezTo>
                    <a:pt x="793" y="1938"/>
                    <a:pt x="848" y="1944"/>
                    <a:pt x="903" y="1944"/>
                  </a:cubicBezTo>
                  <a:cubicBezTo>
                    <a:pt x="1110" y="1944"/>
                    <a:pt x="1311" y="1858"/>
                    <a:pt x="1444" y="1705"/>
                  </a:cubicBezTo>
                  <a:cubicBezTo>
                    <a:pt x="1626" y="1495"/>
                    <a:pt x="1647" y="1169"/>
                    <a:pt x="1495" y="949"/>
                  </a:cubicBezTo>
                  <a:cubicBezTo>
                    <a:pt x="1388" y="796"/>
                    <a:pt x="1206" y="712"/>
                    <a:pt x="1027" y="712"/>
                  </a:cubicBezTo>
                  <a:cubicBezTo>
                    <a:pt x="925" y="712"/>
                    <a:pt x="824" y="740"/>
                    <a:pt x="739" y="797"/>
                  </a:cubicBezTo>
                  <a:cubicBezTo>
                    <a:pt x="661" y="849"/>
                    <a:pt x="640" y="955"/>
                    <a:pt x="694" y="1033"/>
                  </a:cubicBezTo>
                  <a:cubicBezTo>
                    <a:pt x="726" y="1081"/>
                    <a:pt x="779" y="1107"/>
                    <a:pt x="834" y="1107"/>
                  </a:cubicBezTo>
                  <a:cubicBezTo>
                    <a:pt x="866" y="1107"/>
                    <a:pt x="899" y="1098"/>
                    <a:pt x="929" y="1078"/>
                  </a:cubicBezTo>
                  <a:cubicBezTo>
                    <a:pt x="957" y="1059"/>
                    <a:pt x="992" y="1050"/>
                    <a:pt x="1028" y="1050"/>
                  </a:cubicBezTo>
                  <a:cubicBezTo>
                    <a:pt x="1099" y="1050"/>
                    <a:pt x="1175" y="1084"/>
                    <a:pt x="1216" y="1142"/>
                  </a:cubicBezTo>
                  <a:cubicBezTo>
                    <a:pt x="1282" y="1238"/>
                    <a:pt x="1270" y="1388"/>
                    <a:pt x="1187" y="1483"/>
                  </a:cubicBezTo>
                  <a:cubicBezTo>
                    <a:pt x="1121" y="1561"/>
                    <a:pt x="1014" y="1604"/>
                    <a:pt x="903" y="1604"/>
                  </a:cubicBezTo>
                  <a:cubicBezTo>
                    <a:pt x="873" y="1604"/>
                    <a:pt x="842" y="1601"/>
                    <a:pt x="812" y="1594"/>
                  </a:cubicBezTo>
                  <a:cubicBezTo>
                    <a:pt x="674" y="1565"/>
                    <a:pt x="547" y="1465"/>
                    <a:pt x="467" y="1327"/>
                  </a:cubicBezTo>
                  <a:cubicBezTo>
                    <a:pt x="369" y="1155"/>
                    <a:pt x="354" y="933"/>
                    <a:pt x="430" y="749"/>
                  </a:cubicBezTo>
                  <a:cubicBezTo>
                    <a:pt x="506" y="564"/>
                    <a:pt x="672" y="417"/>
                    <a:pt x="863" y="364"/>
                  </a:cubicBezTo>
                  <a:cubicBezTo>
                    <a:pt x="926" y="346"/>
                    <a:pt x="989" y="338"/>
                    <a:pt x="1051" y="338"/>
                  </a:cubicBezTo>
                  <a:cubicBezTo>
                    <a:pt x="1415" y="338"/>
                    <a:pt x="1748" y="606"/>
                    <a:pt x="1888" y="736"/>
                  </a:cubicBezTo>
                  <a:cubicBezTo>
                    <a:pt x="2012" y="852"/>
                    <a:pt x="2124" y="977"/>
                    <a:pt x="2244" y="1110"/>
                  </a:cubicBezTo>
                  <a:cubicBezTo>
                    <a:pt x="2420" y="1307"/>
                    <a:pt x="2602" y="1509"/>
                    <a:pt x="2824" y="1676"/>
                  </a:cubicBezTo>
                  <a:cubicBezTo>
                    <a:pt x="3003" y="1809"/>
                    <a:pt x="3211" y="1907"/>
                    <a:pt x="3412" y="1952"/>
                  </a:cubicBezTo>
                  <a:cubicBezTo>
                    <a:pt x="3431" y="1958"/>
                    <a:pt x="3450" y="1961"/>
                    <a:pt x="3468" y="1961"/>
                  </a:cubicBezTo>
                  <a:cubicBezTo>
                    <a:pt x="3509" y="1961"/>
                    <a:pt x="3548" y="1947"/>
                    <a:pt x="3581" y="1918"/>
                  </a:cubicBezTo>
                  <a:cubicBezTo>
                    <a:pt x="3651" y="1856"/>
                    <a:pt x="3657" y="1748"/>
                    <a:pt x="3594" y="1678"/>
                  </a:cubicBezTo>
                  <a:cubicBezTo>
                    <a:pt x="3570" y="1651"/>
                    <a:pt x="3538" y="1631"/>
                    <a:pt x="3502" y="1625"/>
                  </a:cubicBezTo>
                  <a:cubicBezTo>
                    <a:pt x="3342" y="1592"/>
                    <a:pt x="3173" y="1513"/>
                    <a:pt x="3026" y="1403"/>
                  </a:cubicBezTo>
                  <a:cubicBezTo>
                    <a:pt x="2833" y="1259"/>
                    <a:pt x="2669" y="1077"/>
                    <a:pt x="2496" y="883"/>
                  </a:cubicBezTo>
                  <a:cubicBezTo>
                    <a:pt x="2377" y="751"/>
                    <a:pt x="2253" y="613"/>
                    <a:pt x="2119" y="488"/>
                  </a:cubicBezTo>
                  <a:cubicBezTo>
                    <a:pt x="1776" y="170"/>
                    <a:pt x="1399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7651146" y="3240547"/>
              <a:ext cx="152153" cy="162267"/>
            </a:xfrm>
            <a:custGeom>
              <a:rect b="b" l="l" r="r" t="t"/>
              <a:pathLst>
                <a:path extrusionOk="0" h="2615" w="2452">
                  <a:moveTo>
                    <a:pt x="782" y="0"/>
                  </a:moveTo>
                  <a:cubicBezTo>
                    <a:pt x="652" y="0"/>
                    <a:pt x="522" y="14"/>
                    <a:pt x="394" y="40"/>
                  </a:cubicBezTo>
                  <a:cubicBezTo>
                    <a:pt x="302" y="59"/>
                    <a:pt x="244" y="149"/>
                    <a:pt x="262" y="241"/>
                  </a:cubicBezTo>
                  <a:cubicBezTo>
                    <a:pt x="278" y="320"/>
                    <a:pt x="349" y="376"/>
                    <a:pt x="427" y="376"/>
                  </a:cubicBezTo>
                  <a:cubicBezTo>
                    <a:pt x="439" y="376"/>
                    <a:pt x="451" y="375"/>
                    <a:pt x="463" y="372"/>
                  </a:cubicBezTo>
                  <a:cubicBezTo>
                    <a:pt x="568" y="351"/>
                    <a:pt x="675" y="340"/>
                    <a:pt x="782" y="340"/>
                  </a:cubicBezTo>
                  <a:cubicBezTo>
                    <a:pt x="860" y="340"/>
                    <a:pt x="939" y="345"/>
                    <a:pt x="1018" y="357"/>
                  </a:cubicBezTo>
                  <a:cubicBezTo>
                    <a:pt x="1327" y="400"/>
                    <a:pt x="1595" y="534"/>
                    <a:pt x="1772" y="733"/>
                  </a:cubicBezTo>
                  <a:cubicBezTo>
                    <a:pt x="2033" y="1024"/>
                    <a:pt x="2088" y="1478"/>
                    <a:pt x="1902" y="1814"/>
                  </a:cubicBezTo>
                  <a:cubicBezTo>
                    <a:pt x="1750" y="2094"/>
                    <a:pt x="1427" y="2274"/>
                    <a:pt x="1111" y="2274"/>
                  </a:cubicBezTo>
                  <a:cubicBezTo>
                    <a:pt x="1049" y="2274"/>
                    <a:pt x="987" y="2267"/>
                    <a:pt x="926" y="2253"/>
                  </a:cubicBezTo>
                  <a:cubicBezTo>
                    <a:pt x="710" y="2201"/>
                    <a:pt x="532" y="2062"/>
                    <a:pt x="449" y="1881"/>
                  </a:cubicBezTo>
                  <a:cubicBezTo>
                    <a:pt x="367" y="1700"/>
                    <a:pt x="400" y="1474"/>
                    <a:pt x="526" y="1344"/>
                  </a:cubicBezTo>
                  <a:cubicBezTo>
                    <a:pt x="596" y="1272"/>
                    <a:pt x="700" y="1234"/>
                    <a:pt x="799" y="1234"/>
                  </a:cubicBezTo>
                  <a:cubicBezTo>
                    <a:pt x="875" y="1234"/>
                    <a:pt x="949" y="1256"/>
                    <a:pt x="1003" y="1302"/>
                  </a:cubicBezTo>
                  <a:cubicBezTo>
                    <a:pt x="1063" y="1352"/>
                    <a:pt x="1099" y="1440"/>
                    <a:pt x="1098" y="1530"/>
                  </a:cubicBezTo>
                  <a:cubicBezTo>
                    <a:pt x="1097" y="1611"/>
                    <a:pt x="1066" y="1680"/>
                    <a:pt x="1014" y="1720"/>
                  </a:cubicBezTo>
                  <a:cubicBezTo>
                    <a:pt x="941" y="1779"/>
                    <a:pt x="929" y="1885"/>
                    <a:pt x="986" y="1959"/>
                  </a:cubicBezTo>
                  <a:cubicBezTo>
                    <a:pt x="1019" y="2001"/>
                    <a:pt x="1069" y="2023"/>
                    <a:pt x="1119" y="2023"/>
                  </a:cubicBezTo>
                  <a:cubicBezTo>
                    <a:pt x="1156" y="2023"/>
                    <a:pt x="1193" y="2011"/>
                    <a:pt x="1225" y="1987"/>
                  </a:cubicBezTo>
                  <a:cubicBezTo>
                    <a:pt x="1357" y="1883"/>
                    <a:pt x="1435" y="1718"/>
                    <a:pt x="1437" y="1535"/>
                  </a:cubicBezTo>
                  <a:cubicBezTo>
                    <a:pt x="1440" y="1343"/>
                    <a:pt x="1359" y="1159"/>
                    <a:pt x="1220" y="1042"/>
                  </a:cubicBezTo>
                  <a:cubicBezTo>
                    <a:pt x="1103" y="944"/>
                    <a:pt x="952" y="896"/>
                    <a:pt x="798" y="896"/>
                  </a:cubicBezTo>
                  <a:cubicBezTo>
                    <a:pt x="611" y="896"/>
                    <a:pt x="419" y="968"/>
                    <a:pt x="283" y="1108"/>
                  </a:cubicBezTo>
                  <a:cubicBezTo>
                    <a:pt x="61" y="1337"/>
                    <a:pt x="1" y="1714"/>
                    <a:pt x="141" y="2021"/>
                  </a:cubicBezTo>
                  <a:cubicBezTo>
                    <a:pt x="266" y="2297"/>
                    <a:pt x="530" y="2506"/>
                    <a:pt x="846" y="2583"/>
                  </a:cubicBezTo>
                  <a:cubicBezTo>
                    <a:pt x="934" y="2604"/>
                    <a:pt x="1023" y="2614"/>
                    <a:pt x="1113" y="2614"/>
                  </a:cubicBezTo>
                  <a:lnTo>
                    <a:pt x="1113" y="2613"/>
                  </a:lnTo>
                  <a:cubicBezTo>
                    <a:pt x="1549" y="2613"/>
                    <a:pt x="1986" y="2368"/>
                    <a:pt x="2199" y="1978"/>
                  </a:cubicBezTo>
                  <a:cubicBezTo>
                    <a:pt x="2452" y="1520"/>
                    <a:pt x="2378" y="902"/>
                    <a:pt x="2025" y="507"/>
                  </a:cubicBezTo>
                  <a:cubicBezTo>
                    <a:pt x="1795" y="249"/>
                    <a:pt x="1454" y="76"/>
                    <a:pt x="1066" y="22"/>
                  </a:cubicBezTo>
                  <a:cubicBezTo>
                    <a:pt x="972" y="8"/>
                    <a:pt x="877" y="0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7455989" y="3092426"/>
              <a:ext cx="87122" cy="264157"/>
            </a:xfrm>
            <a:custGeom>
              <a:rect b="b" l="l" r="r" t="t"/>
              <a:pathLst>
                <a:path extrusionOk="0" h="4257" w="1404">
                  <a:moveTo>
                    <a:pt x="653" y="0"/>
                  </a:moveTo>
                  <a:cubicBezTo>
                    <a:pt x="497" y="0"/>
                    <a:pt x="341" y="66"/>
                    <a:pt x="225" y="181"/>
                  </a:cubicBezTo>
                  <a:cubicBezTo>
                    <a:pt x="105" y="300"/>
                    <a:pt x="45" y="456"/>
                    <a:pt x="62" y="610"/>
                  </a:cubicBezTo>
                  <a:cubicBezTo>
                    <a:pt x="81" y="795"/>
                    <a:pt x="228" y="958"/>
                    <a:pt x="426" y="1015"/>
                  </a:cubicBezTo>
                  <a:cubicBezTo>
                    <a:pt x="474" y="1029"/>
                    <a:pt x="522" y="1036"/>
                    <a:pt x="568" y="1036"/>
                  </a:cubicBezTo>
                  <a:cubicBezTo>
                    <a:pt x="699" y="1036"/>
                    <a:pt x="818" y="982"/>
                    <a:pt x="897" y="883"/>
                  </a:cubicBezTo>
                  <a:cubicBezTo>
                    <a:pt x="956" y="811"/>
                    <a:pt x="943" y="704"/>
                    <a:pt x="870" y="646"/>
                  </a:cubicBezTo>
                  <a:cubicBezTo>
                    <a:pt x="839" y="621"/>
                    <a:pt x="802" y="608"/>
                    <a:pt x="765" y="608"/>
                  </a:cubicBezTo>
                  <a:cubicBezTo>
                    <a:pt x="715" y="608"/>
                    <a:pt x="666" y="630"/>
                    <a:pt x="632" y="673"/>
                  </a:cubicBezTo>
                  <a:cubicBezTo>
                    <a:pt x="617" y="692"/>
                    <a:pt x="593" y="698"/>
                    <a:pt x="571" y="698"/>
                  </a:cubicBezTo>
                  <a:cubicBezTo>
                    <a:pt x="550" y="698"/>
                    <a:pt x="530" y="693"/>
                    <a:pt x="521" y="690"/>
                  </a:cubicBezTo>
                  <a:cubicBezTo>
                    <a:pt x="464" y="673"/>
                    <a:pt x="404" y="628"/>
                    <a:pt x="399" y="574"/>
                  </a:cubicBezTo>
                  <a:cubicBezTo>
                    <a:pt x="392" y="505"/>
                    <a:pt x="436" y="449"/>
                    <a:pt x="463" y="422"/>
                  </a:cubicBezTo>
                  <a:cubicBezTo>
                    <a:pt x="516" y="370"/>
                    <a:pt x="591" y="340"/>
                    <a:pt x="657" y="340"/>
                  </a:cubicBezTo>
                  <a:cubicBezTo>
                    <a:pt x="665" y="340"/>
                    <a:pt x="673" y="340"/>
                    <a:pt x="680" y="341"/>
                  </a:cubicBezTo>
                  <a:cubicBezTo>
                    <a:pt x="854" y="361"/>
                    <a:pt x="981" y="531"/>
                    <a:pt x="1017" y="687"/>
                  </a:cubicBezTo>
                  <a:cubicBezTo>
                    <a:pt x="1065" y="899"/>
                    <a:pt x="992" y="1126"/>
                    <a:pt x="922" y="1279"/>
                  </a:cubicBezTo>
                  <a:cubicBezTo>
                    <a:pt x="860" y="1414"/>
                    <a:pt x="781" y="1541"/>
                    <a:pt x="697" y="1675"/>
                  </a:cubicBezTo>
                  <a:cubicBezTo>
                    <a:pt x="653" y="1747"/>
                    <a:pt x="608" y="1818"/>
                    <a:pt x="566" y="1890"/>
                  </a:cubicBezTo>
                  <a:cubicBezTo>
                    <a:pt x="184" y="2551"/>
                    <a:pt x="1" y="3335"/>
                    <a:pt x="48" y="4097"/>
                  </a:cubicBezTo>
                  <a:cubicBezTo>
                    <a:pt x="54" y="4188"/>
                    <a:pt x="128" y="4256"/>
                    <a:pt x="218" y="4256"/>
                  </a:cubicBezTo>
                  <a:lnTo>
                    <a:pt x="228" y="4256"/>
                  </a:lnTo>
                  <a:cubicBezTo>
                    <a:pt x="322" y="4250"/>
                    <a:pt x="392" y="4169"/>
                    <a:pt x="386" y="4076"/>
                  </a:cubicBezTo>
                  <a:cubicBezTo>
                    <a:pt x="343" y="3380"/>
                    <a:pt x="510" y="2664"/>
                    <a:pt x="860" y="2060"/>
                  </a:cubicBezTo>
                  <a:cubicBezTo>
                    <a:pt x="899" y="1991"/>
                    <a:pt x="942" y="1922"/>
                    <a:pt x="985" y="1854"/>
                  </a:cubicBezTo>
                  <a:cubicBezTo>
                    <a:pt x="1070" y="1717"/>
                    <a:pt x="1158" y="1575"/>
                    <a:pt x="1229" y="1421"/>
                  </a:cubicBezTo>
                  <a:cubicBezTo>
                    <a:pt x="1364" y="1128"/>
                    <a:pt x="1403" y="856"/>
                    <a:pt x="1347" y="611"/>
                  </a:cubicBezTo>
                  <a:cubicBezTo>
                    <a:pt x="1273" y="288"/>
                    <a:pt x="1014" y="39"/>
                    <a:pt x="719" y="4"/>
                  </a:cubicBezTo>
                  <a:cubicBezTo>
                    <a:pt x="698" y="1"/>
                    <a:pt x="675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7491235" y="3210141"/>
              <a:ext cx="114797" cy="56095"/>
            </a:xfrm>
            <a:custGeom>
              <a:rect b="b" l="l" r="r" t="t"/>
              <a:pathLst>
                <a:path extrusionOk="0" h="904" w="1850">
                  <a:moveTo>
                    <a:pt x="999" y="0"/>
                  </a:moveTo>
                  <a:cubicBezTo>
                    <a:pt x="666" y="0"/>
                    <a:pt x="339" y="117"/>
                    <a:pt x="83" y="328"/>
                  </a:cubicBezTo>
                  <a:cubicBezTo>
                    <a:pt x="10" y="386"/>
                    <a:pt x="0" y="494"/>
                    <a:pt x="59" y="566"/>
                  </a:cubicBezTo>
                  <a:cubicBezTo>
                    <a:pt x="92" y="607"/>
                    <a:pt x="141" y="628"/>
                    <a:pt x="189" y="628"/>
                  </a:cubicBezTo>
                  <a:cubicBezTo>
                    <a:pt x="227" y="628"/>
                    <a:pt x="266" y="615"/>
                    <a:pt x="297" y="589"/>
                  </a:cubicBezTo>
                  <a:cubicBezTo>
                    <a:pt x="494" y="428"/>
                    <a:pt x="744" y="339"/>
                    <a:pt x="1000" y="339"/>
                  </a:cubicBezTo>
                  <a:cubicBezTo>
                    <a:pt x="1037" y="339"/>
                    <a:pt x="1074" y="341"/>
                    <a:pt x="1111" y="345"/>
                  </a:cubicBezTo>
                  <a:cubicBezTo>
                    <a:pt x="1202" y="354"/>
                    <a:pt x="1328" y="380"/>
                    <a:pt x="1406" y="456"/>
                  </a:cubicBezTo>
                  <a:cubicBezTo>
                    <a:pt x="1458" y="510"/>
                    <a:pt x="1479" y="597"/>
                    <a:pt x="1449" y="643"/>
                  </a:cubicBezTo>
                  <a:cubicBezTo>
                    <a:pt x="1399" y="722"/>
                    <a:pt x="1422" y="827"/>
                    <a:pt x="1501" y="877"/>
                  </a:cubicBezTo>
                  <a:cubicBezTo>
                    <a:pt x="1529" y="895"/>
                    <a:pt x="1561" y="904"/>
                    <a:pt x="1591" y="904"/>
                  </a:cubicBezTo>
                  <a:cubicBezTo>
                    <a:pt x="1648" y="904"/>
                    <a:pt x="1702" y="877"/>
                    <a:pt x="1735" y="826"/>
                  </a:cubicBezTo>
                  <a:cubicBezTo>
                    <a:pt x="1850" y="645"/>
                    <a:pt x="1812" y="383"/>
                    <a:pt x="1644" y="216"/>
                  </a:cubicBezTo>
                  <a:cubicBezTo>
                    <a:pt x="1523" y="97"/>
                    <a:pt x="1355" y="27"/>
                    <a:pt x="1145" y="8"/>
                  </a:cubicBezTo>
                  <a:cubicBezTo>
                    <a:pt x="1096" y="3"/>
                    <a:pt x="1047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7850338" y="3198475"/>
              <a:ext cx="124415" cy="82158"/>
            </a:xfrm>
            <a:custGeom>
              <a:rect b="b" l="l" r="r" t="t"/>
              <a:pathLst>
                <a:path extrusionOk="0" h="1324" w="2005">
                  <a:moveTo>
                    <a:pt x="1556" y="1"/>
                  </a:moveTo>
                  <a:cubicBezTo>
                    <a:pt x="1496" y="1"/>
                    <a:pt x="1438" y="33"/>
                    <a:pt x="1408" y="88"/>
                  </a:cubicBezTo>
                  <a:cubicBezTo>
                    <a:pt x="1363" y="171"/>
                    <a:pt x="1394" y="274"/>
                    <a:pt x="1475" y="319"/>
                  </a:cubicBezTo>
                  <a:cubicBezTo>
                    <a:pt x="1579" y="375"/>
                    <a:pt x="1629" y="536"/>
                    <a:pt x="1583" y="664"/>
                  </a:cubicBezTo>
                  <a:cubicBezTo>
                    <a:pt x="1536" y="797"/>
                    <a:pt x="1404" y="909"/>
                    <a:pt x="1239" y="955"/>
                  </a:cubicBezTo>
                  <a:cubicBezTo>
                    <a:pt x="1170" y="974"/>
                    <a:pt x="1096" y="984"/>
                    <a:pt x="1015" y="984"/>
                  </a:cubicBezTo>
                  <a:cubicBezTo>
                    <a:pt x="919" y="984"/>
                    <a:pt x="814" y="971"/>
                    <a:pt x="699" y="944"/>
                  </a:cubicBezTo>
                  <a:cubicBezTo>
                    <a:pt x="553" y="910"/>
                    <a:pt x="408" y="858"/>
                    <a:pt x="267" y="789"/>
                  </a:cubicBezTo>
                  <a:cubicBezTo>
                    <a:pt x="243" y="778"/>
                    <a:pt x="218" y="772"/>
                    <a:pt x="193" y="772"/>
                  </a:cubicBezTo>
                  <a:cubicBezTo>
                    <a:pt x="130" y="772"/>
                    <a:pt x="70" y="807"/>
                    <a:pt x="41" y="867"/>
                  </a:cubicBezTo>
                  <a:cubicBezTo>
                    <a:pt x="0" y="952"/>
                    <a:pt x="34" y="1052"/>
                    <a:pt x="119" y="1094"/>
                  </a:cubicBezTo>
                  <a:cubicBezTo>
                    <a:pt x="282" y="1173"/>
                    <a:pt x="451" y="1234"/>
                    <a:pt x="622" y="1274"/>
                  </a:cubicBezTo>
                  <a:cubicBezTo>
                    <a:pt x="763" y="1307"/>
                    <a:pt x="894" y="1324"/>
                    <a:pt x="1016" y="1324"/>
                  </a:cubicBezTo>
                  <a:cubicBezTo>
                    <a:pt x="1128" y="1324"/>
                    <a:pt x="1232" y="1309"/>
                    <a:pt x="1330" y="1282"/>
                  </a:cubicBezTo>
                  <a:cubicBezTo>
                    <a:pt x="1604" y="1205"/>
                    <a:pt x="1818" y="1016"/>
                    <a:pt x="1903" y="778"/>
                  </a:cubicBezTo>
                  <a:cubicBezTo>
                    <a:pt x="2005" y="491"/>
                    <a:pt x="1888" y="158"/>
                    <a:pt x="1638" y="22"/>
                  </a:cubicBezTo>
                  <a:cubicBezTo>
                    <a:pt x="1612" y="8"/>
                    <a:pt x="1584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784611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191" y="1"/>
                  </a:moveTo>
                  <a:cubicBezTo>
                    <a:pt x="171" y="1"/>
                    <a:pt x="150" y="5"/>
                    <a:pt x="130" y="12"/>
                  </a:cubicBezTo>
                  <a:cubicBezTo>
                    <a:pt x="43" y="47"/>
                    <a:pt x="0" y="146"/>
                    <a:pt x="34" y="233"/>
                  </a:cubicBezTo>
                  <a:cubicBezTo>
                    <a:pt x="312" y="940"/>
                    <a:pt x="599" y="1672"/>
                    <a:pt x="1064" y="2308"/>
                  </a:cubicBezTo>
                  <a:cubicBezTo>
                    <a:pt x="1594" y="3034"/>
                    <a:pt x="2284" y="3503"/>
                    <a:pt x="3009" y="3627"/>
                  </a:cubicBezTo>
                  <a:cubicBezTo>
                    <a:pt x="3136" y="3650"/>
                    <a:pt x="3264" y="3661"/>
                    <a:pt x="3389" y="3661"/>
                  </a:cubicBezTo>
                  <a:cubicBezTo>
                    <a:pt x="3608" y="3661"/>
                    <a:pt x="3818" y="3629"/>
                    <a:pt x="4012" y="3563"/>
                  </a:cubicBezTo>
                  <a:cubicBezTo>
                    <a:pt x="4556" y="3381"/>
                    <a:pt x="4990" y="2935"/>
                    <a:pt x="5142" y="2398"/>
                  </a:cubicBezTo>
                  <a:cubicBezTo>
                    <a:pt x="5300" y="1841"/>
                    <a:pt x="5144" y="1223"/>
                    <a:pt x="4744" y="823"/>
                  </a:cubicBezTo>
                  <a:cubicBezTo>
                    <a:pt x="4460" y="539"/>
                    <a:pt x="4058" y="383"/>
                    <a:pt x="3661" y="383"/>
                  </a:cubicBezTo>
                  <a:cubicBezTo>
                    <a:pt x="3488" y="383"/>
                    <a:pt x="3316" y="413"/>
                    <a:pt x="3155" y="475"/>
                  </a:cubicBezTo>
                  <a:cubicBezTo>
                    <a:pt x="2751" y="632"/>
                    <a:pt x="2440" y="975"/>
                    <a:pt x="2345" y="1374"/>
                  </a:cubicBezTo>
                  <a:cubicBezTo>
                    <a:pt x="2242" y="1805"/>
                    <a:pt x="2410" y="2278"/>
                    <a:pt x="2753" y="2526"/>
                  </a:cubicBezTo>
                  <a:cubicBezTo>
                    <a:pt x="2922" y="2648"/>
                    <a:pt x="3126" y="2708"/>
                    <a:pt x="3328" y="2708"/>
                  </a:cubicBezTo>
                  <a:cubicBezTo>
                    <a:pt x="3568" y="2708"/>
                    <a:pt x="3805" y="2623"/>
                    <a:pt x="3977" y="2457"/>
                  </a:cubicBezTo>
                  <a:cubicBezTo>
                    <a:pt x="4202" y="2241"/>
                    <a:pt x="4289" y="1912"/>
                    <a:pt x="4194" y="1640"/>
                  </a:cubicBezTo>
                  <a:cubicBezTo>
                    <a:pt x="4102" y="1376"/>
                    <a:pt x="3839" y="1197"/>
                    <a:pt x="3577" y="1197"/>
                  </a:cubicBezTo>
                  <a:cubicBezTo>
                    <a:pt x="3530" y="1197"/>
                    <a:pt x="3483" y="1203"/>
                    <a:pt x="3437" y="1215"/>
                  </a:cubicBezTo>
                  <a:cubicBezTo>
                    <a:pt x="3272" y="1259"/>
                    <a:pt x="3133" y="1387"/>
                    <a:pt x="3065" y="1557"/>
                  </a:cubicBezTo>
                  <a:cubicBezTo>
                    <a:pt x="3001" y="1717"/>
                    <a:pt x="3012" y="1886"/>
                    <a:pt x="3093" y="2021"/>
                  </a:cubicBezTo>
                  <a:cubicBezTo>
                    <a:pt x="3125" y="2073"/>
                    <a:pt x="3181" y="2102"/>
                    <a:pt x="3238" y="2102"/>
                  </a:cubicBezTo>
                  <a:cubicBezTo>
                    <a:pt x="3268" y="2102"/>
                    <a:pt x="3299" y="2094"/>
                    <a:pt x="3326" y="2077"/>
                  </a:cubicBezTo>
                  <a:cubicBezTo>
                    <a:pt x="3406" y="2028"/>
                    <a:pt x="3432" y="1923"/>
                    <a:pt x="3383" y="1844"/>
                  </a:cubicBezTo>
                  <a:cubicBezTo>
                    <a:pt x="3346" y="1783"/>
                    <a:pt x="3368" y="1711"/>
                    <a:pt x="3380" y="1683"/>
                  </a:cubicBezTo>
                  <a:cubicBezTo>
                    <a:pt x="3407" y="1613"/>
                    <a:pt x="3464" y="1559"/>
                    <a:pt x="3525" y="1543"/>
                  </a:cubicBezTo>
                  <a:cubicBezTo>
                    <a:pt x="3543" y="1538"/>
                    <a:pt x="3562" y="1535"/>
                    <a:pt x="3581" y="1535"/>
                  </a:cubicBezTo>
                  <a:cubicBezTo>
                    <a:pt x="3701" y="1535"/>
                    <a:pt x="3830" y="1626"/>
                    <a:pt x="3873" y="1750"/>
                  </a:cubicBezTo>
                  <a:cubicBezTo>
                    <a:pt x="3925" y="1898"/>
                    <a:pt x="3871" y="2088"/>
                    <a:pt x="3742" y="2213"/>
                  </a:cubicBezTo>
                  <a:cubicBezTo>
                    <a:pt x="3635" y="2316"/>
                    <a:pt x="3483" y="2369"/>
                    <a:pt x="3328" y="2369"/>
                  </a:cubicBezTo>
                  <a:cubicBezTo>
                    <a:pt x="3195" y="2369"/>
                    <a:pt x="3061" y="2330"/>
                    <a:pt x="2951" y="2251"/>
                  </a:cubicBezTo>
                  <a:cubicBezTo>
                    <a:pt x="2720" y="2084"/>
                    <a:pt x="2604" y="1748"/>
                    <a:pt x="2674" y="1452"/>
                  </a:cubicBezTo>
                  <a:cubicBezTo>
                    <a:pt x="2744" y="1162"/>
                    <a:pt x="2976" y="907"/>
                    <a:pt x="3278" y="791"/>
                  </a:cubicBezTo>
                  <a:cubicBezTo>
                    <a:pt x="3401" y="743"/>
                    <a:pt x="3533" y="721"/>
                    <a:pt x="3666" y="721"/>
                  </a:cubicBezTo>
                  <a:cubicBezTo>
                    <a:pt x="3973" y="721"/>
                    <a:pt x="4284" y="842"/>
                    <a:pt x="4505" y="1062"/>
                  </a:cubicBezTo>
                  <a:cubicBezTo>
                    <a:pt x="4814" y="1372"/>
                    <a:pt x="4940" y="1871"/>
                    <a:pt x="4816" y="2305"/>
                  </a:cubicBezTo>
                  <a:cubicBezTo>
                    <a:pt x="4695" y="2730"/>
                    <a:pt x="4338" y="3097"/>
                    <a:pt x="3905" y="3242"/>
                  </a:cubicBezTo>
                  <a:cubicBezTo>
                    <a:pt x="3745" y="3295"/>
                    <a:pt x="3571" y="3322"/>
                    <a:pt x="3390" y="3322"/>
                  </a:cubicBezTo>
                  <a:cubicBezTo>
                    <a:pt x="3284" y="3322"/>
                    <a:pt x="3175" y="3313"/>
                    <a:pt x="3066" y="3294"/>
                  </a:cubicBezTo>
                  <a:cubicBezTo>
                    <a:pt x="2429" y="3184"/>
                    <a:pt x="1815" y="2763"/>
                    <a:pt x="1337" y="2108"/>
                  </a:cubicBezTo>
                  <a:cubicBezTo>
                    <a:pt x="899" y="1507"/>
                    <a:pt x="620" y="797"/>
                    <a:pt x="350" y="108"/>
                  </a:cubicBezTo>
                  <a:cubicBezTo>
                    <a:pt x="323" y="42"/>
                    <a:pt x="25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8126475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2359" y="0"/>
                  </a:moveTo>
                  <a:cubicBezTo>
                    <a:pt x="2073" y="0"/>
                    <a:pt x="1782" y="83"/>
                    <a:pt x="1517" y="175"/>
                  </a:cubicBezTo>
                  <a:cubicBezTo>
                    <a:pt x="1040" y="342"/>
                    <a:pt x="569" y="542"/>
                    <a:pt x="117" y="771"/>
                  </a:cubicBezTo>
                  <a:cubicBezTo>
                    <a:pt x="33" y="812"/>
                    <a:pt x="0" y="914"/>
                    <a:pt x="42" y="998"/>
                  </a:cubicBezTo>
                  <a:cubicBezTo>
                    <a:pt x="72" y="1057"/>
                    <a:pt x="132" y="1091"/>
                    <a:pt x="195" y="1091"/>
                  </a:cubicBezTo>
                  <a:cubicBezTo>
                    <a:pt x="220" y="1091"/>
                    <a:pt x="246" y="1086"/>
                    <a:pt x="270" y="1074"/>
                  </a:cubicBezTo>
                  <a:cubicBezTo>
                    <a:pt x="709" y="852"/>
                    <a:pt x="1165" y="658"/>
                    <a:pt x="1629" y="495"/>
                  </a:cubicBezTo>
                  <a:cubicBezTo>
                    <a:pt x="1863" y="413"/>
                    <a:pt x="2119" y="339"/>
                    <a:pt x="2358" y="339"/>
                  </a:cubicBezTo>
                  <a:cubicBezTo>
                    <a:pt x="2494" y="339"/>
                    <a:pt x="2624" y="363"/>
                    <a:pt x="2741" y="423"/>
                  </a:cubicBezTo>
                  <a:cubicBezTo>
                    <a:pt x="2909" y="510"/>
                    <a:pt x="3039" y="671"/>
                    <a:pt x="3088" y="853"/>
                  </a:cubicBezTo>
                  <a:cubicBezTo>
                    <a:pt x="3135" y="1038"/>
                    <a:pt x="3102" y="1244"/>
                    <a:pt x="2998" y="1402"/>
                  </a:cubicBezTo>
                  <a:cubicBezTo>
                    <a:pt x="2887" y="1571"/>
                    <a:pt x="2695" y="1677"/>
                    <a:pt x="2509" y="1677"/>
                  </a:cubicBezTo>
                  <a:cubicBezTo>
                    <a:pt x="2482" y="1677"/>
                    <a:pt x="2455" y="1675"/>
                    <a:pt x="2429" y="1670"/>
                  </a:cubicBezTo>
                  <a:cubicBezTo>
                    <a:pt x="2220" y="1635"/>
                    <a:pt x="2048" y="1441"/>
                    <a:pt x="2055" y="1244"/>
                  </a:cubicBezTo>
                  <a:cubicBezTo>
                    <a:pt x="2057" y="1150"/>
                    <a:pt x="2108" y="1053"/>
                    <a:pt x="2190" y="985"/>
                  </a:cubicBezTo>
                  <a:cubicBezTo>
                    <a:pt x="2252" y="935"/>
                    <a:pt x="2323" y="908"/>
                    <a:pt x="2390" y="908"/>
                  </a:cubicBezTo>
                  <a:cubicBezTo>
                    <a:pt x="2405" y="908"/>
                    <a:pt x="2419" y="909"/>
                    <a:pt x="2433" y="912"/>
                  </a:cubicBezTo>
                  <a:cubicBezTo>
                    <a:pt x="2443" y="914"/>
                    <a:pt x="2453" y="914"/>
                    <a:pt x="2462" y="914"/>
                  </a:cubicBezTo>
                  <a:cubicBezTo>
                    <a:pt x="2544" y="914"/>
                    <a:pt x="2615" y="856"/>
                    <a:pt x="2629" y="774"/>
                  </a:cubicBezTo>
                  <a:cubicBezTo>
                    <a:pt x="2645" y="681"/>
                    <a:pt x="2584" y="594"/>
                    <a:pt x="2491" y="577"/>
                  </a:cubicBezTo>
                  <a:cubicBezTo>
                    <a:pt x="2459" y="572"/>
                    <a:pt x="2426" y="569"/>
                    <a:pt x="2393" y="569"/>
                  </a:cubicBezTo>
                  <a:cubicBezTo>
                    <a:pt x="2247" y="569"/>
                    <a:pt x="2099" y="623"/>
                    <a:pt x="1976" y="723"/>
                  </a:cubicBezTo>
                  <a:cubicBezTo>
                    <a:pt x="1817" y="853"/>
                    <a:pt x="1720" y="1044"/>
                    <a:pt x="1716" y="1234"/>
                  </a:cubicBezTo>
                  <a:cubicBezTo>
                    <a:pt x="1703" y="1597"/>
                    <a:pt x="1998" y="1943"/>
                    <a:pt x="2373" y="2005"/>
                  </a:cubicBezTo>
                  <a:cubicBezTo>
                    <a:pt x="2418" y="2013"/>
                    <a:pt x="2463" y="2016"/>
                    <a:pt x="2508" y="2016"/>
                  </a:cubicBezTo>
                  <a:cubicBezTo>
                    <a:pt x="2807" y="2016"/>
                    <a:pt x="3106" y="1856"/>
                    <a:pt x="3282" y="1588"/>
                  </a:cubicBezTo>
                  <a:cubicBezTo>
                    <a:pt x="3437" y="1350"/>
                    <a:pt x="3487" y="1045"/>
                    <a:pt x="3415" y="767"/>
                  </a:cubicBezTo>
                  <a:cubicBezTo>
                    <a:pt x="3343" y="493"/>
                    <a:pt x="3149" y="252"/>
                    <a:pt x="2896" y="122"/>
                  </a:cubicBezTo>
                  <a:cubicBezTo>
                    <a:pt x="2724" y="34"/>
                    <a:pt x="2542" y="0"/>
                    <a:pt x="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7030986" y="3138345"/>
              <a:ext cx="432072" cy="335642"/>
            </a:xfrm>
            <a:custGeom>
              <a:rect b="b" l="l" r="r" t="t"/>
              <a:pathLst>
                <a:path extrusionOk="0" h="5409" w="6963">
                  <a:moveTo>
                    <a:pt x="3212" y="1"/>
                  </a:moveTo>
                  <a:cubicBezTo>
                    <a:pt x="2658" y="1"/>
                    <a:pt x="2203" y="83"/>
                    <a:pt x="1801" y="252"/>
                  </a:cubicBezTo>
                  <a:cubicBezTo>
                    <a:pt x="1155" y="522"/>
                    <a:pt x="622" y="1051"/>
                    <a:pt x="335" y="1713"/>
                  </a:cubicBezTo>
                  <a:cubicBezTo>
                    <a:pt x="321" y="1750"/>
                    <a:pt x="307" y="1787"/>
                    <a:pt x="292" y="1825"/>
                  </a:cubicBezTo>
                  <a:lnTo>
                    <a:pt x="285" y="1839"/>
                  </a:lnTo>
                  <a:cubicBezTo>
                    <a:pt x="284" y="1844"/>
                    <a:pt x="278" y="1858"/>
                    <a:pt x="276" y="1862"/>
                  </a:cubicBezTo>
                  <a:cubicBezTo>
                    <a:pt x="260" y="1907"/>
                    <a:pt x="246" y="1954"/>
                    <a:pt x="231" y="2002"/>
                  </a:cubicBezTo>
                  <a:cubicBezTo>
                    <a:pt x="0" y="2784"/>
                    <a:pt x="138" y="3653"/>
                    <a:pt x="599" y="4324"/>
                  </a:cubicBezTo>
                  <a:cubicBezTo>
                    <a:pt x="1017" y="4937"/>
                    <a:pt x="1681" y="5339"/>
                    <a:pt x="2374" y="5400"/>
                  </a:cubicBezTo>
                  <a:cubicBezTo>
                    <a:pt x="2431" y="5406"/>
                    <a:pt x="2490" y="5408"/>
                    <a:pt x="2549" y="5408"/>
                  </a:cubicBezTo>
                  <a:cubicBezTo>
                    <a:pt x="2866" y="5408"/>
                    <a:pt x="3192" y="5334"/>
                    <a:pt x="3480" y="5193"/>
                  </a:cubicBezTo>
                  <a:cubicBezTo>
                    <a:pt x="3801" y="5036"/>
                    <a:pt x="4068" y="4802"/>
                    <a:pt x="4251" y="4518"/>
                  </a:cubicBezTo>
                  <a:cubicBezTo>
                    <a:pt x="4662" y="3875"/>
                    <a:pt x="4617" y="2975"/>
                    <a:pt x="4142" y="2380"/>
                  </a:cubicBezTo>
                  <a:cubicBezTo>
                    <a:pt x="4046" y="2256"/>
                    <a:pt x="3938" y="2151"/>
                    <a:pt x="3831" y="2049"/>
                  </a:cubicBezTo>
                  <a:cubicBezTo>
                    <a:pt x="3776" y="1995"/>
                    <a:pt x="3722" y="1942"/>
                    <a:pt x="3669" y="1886"/>
                  </a:cubicBezTo>
                  <a:cubicBezTo>
                    <a:pt x="3626" y="1843"/>
                    <a:pt x="3586" y="1798"/>
                    <a:pt x="3548" y="1749"/>
                  </a:cubicBezTo>
                  <a:cubicBezTo>
                    <a:pt x="3454" y="1628"/>
                    <a:pt x="3394" y="1514"/>
                    <a:pt x="3366" y="1402"/>
                  </a:cubicBezTo>
                  <a:cubicBezTo>
                    <a:pt x="3325" y="1234"/>
                    <a:pt x="3374" y="1055"/>
                    <a:pt x="3482" y="969"/>
                  </a:cubicBezTo>
                  <a:cubicBezTo>
                    <a:pt x="3522" y="939"/>
                    <a:pt x="3576" y="923"/>
                    <a:pt x="3631" y="923"/>
                  </a:cubicBezTo>
                  <a:cubicBezTo>
                    <a:pt x="3650" y="923"/>
                    <a:pt x="3669" y="925"/>
                    <a:pt x="3688" y="929"/>
                  </a:cubicBezTo>
                  <a:cubicBezTo>
                    <a:pt x="3719" y="935"/>
                    <a:pt x="3776" y="955"/>
                    <a:pt x="3803" y="1008"/>
                  </a:cubicBezTo>
                  <a:cubicBezTo>
                    <a:pt x="3821" y="1043"/>
                    <a:pt x="3808" y="1102"/>
                    <a:pt x="3770" y="1144"/>
                  </a:cubicBezTo>
                  <a:cubicBezTo>
                    <a:pt x="3764" y="1151"/>
                    <a:pt x="3736" y="1184"/>
                    <a:pt x="3705" y="1184"/>
                  </a:cubicBezTo>
                  <a:cubicBezTo>
                    <a:pt x="3701" y="1184"/>
                    <a:pt x="3696" y="1184"/>
                    <a:pt x="3691" y="1182"/>
                  </a:cubicBezTo>
                  <a:cubicBezTo>
                    <a:pt x="3673" y="1176"/>
                    <a:pt x="3655" y="1173"/>
                    <a:pt x="3638" y="1173"/>
                  </a:cubicBezTo>
                  <a:cubicBezTo>
                    <a:pt x="3566" y="1173"/>
                    <a:pt x="3500" y="1218"/>
                    <a:pt x="3477" y="1289"/>
                  </a:cubicBezTo>
                  <a:cubicBezTo>
                    <a:pt x="3447" y="1378"/>
                    <a:pt x="3495" y="1474"/>
                    <a:pt x="3584" y="1504"/>
                  </a:cubicBezTo>
                  <a:cubicBezTo>
                    <a:pt x="3623" y="1517"/>
                    <a:pt x="3663" y="1523"/>
                    <a:pt x="3703" y="1523"/>
                  </a:cubicBezTo>
                  <a:cubicBezTo>
                    <a:pt x="3822" y="1523"/>
                    <a:pt x="3940" y="1467"/>
                    <a:pt x="4028" y="1364"/>
                  </a:cubicBezTo>
                  <a:cubicBezTo>
                    <a:pt x="4156" y="1216"/>
                    <a:pt x="4186" y="1009"/>
                    <a:pt x="4105" y="853"/>
                  </a:cubicBezTo>
                  <a:cubicBezTo>
                    <a:pt x="4039" y="724"/>
                    <a:pt x="3914" y="631"/>
                    <a:pt x="3761" y="597"/>
                  </a:cubicBezTo>
                  <a:cubicBezTo>
                    <a:pt x="3718" y="588"/>
                    <a:pt x="3674" y="583"/>
                    <a:pt x="3630" y="583"/>
                  </a:cubicBezTo>
                  <a:cubicBezTo>
                    <a:pt x="3501" y="583"/>
                    <a:pt x="3373" y="625"/>
                    <a:pt x="3274" y="703"/>
                  </a:cubicBezTo>
                  <a:cubicBezTo>
                    <a:pt x="3061" y="870"/>
                    <a:pt x="2965" y="1183"/>
                    <a:pt x="3037" y="1483"/>
                  </a:cubicBezTo>
                  <a:cubicBezTo>
                    <a:pt x="3076" y="1644"/>
                    <a:pt x="3157" y="1799"/>
                    <a:pt x="3281" y="1958"/>
                  </a:cubicBezTo>
                  <a:cubicBezTo>
                    <a:pt x="3327" y="2016"/>
                    <a:pt x="3375" y="2070"/>
                    <a:pt x="3423" y="2121"/>
                  </a:cubicBezTo>
                  <a:cubicBezTo>
                    <a:pt x="3479" y="2180"/>
                    <a:pt x="3538" y="2236"/>
                    <a:pt x="3595" y="2291"/>
                  </a:cubicBezTo>
                  <a:cubicBezTo>
                    <a:pt x="3697" y="2391"/>
                    <a:pt x="3794" y="2484"/>
                    <a:pt x="3877" y="2589"/>
                  </a:cubicBezTo>
                  <a:cubicBezTo>
                    <a:pt x="4264" y="3076"/>
                    <a:pt x="4301" y="3810"/>
                    <a:pt x="3965" y="4335"/>
                  </a:cubicBezTo>
                  <a:cubicBezTo>
                    <a:pt x="3816" y="4567"/>
                    <a:pt x="3596" y="4760"/>
                    <a:pt x="3331" y="4889"/>
                  </a:cubicBezTo>
                  <a:cubicBezTo>
                    <a:pt x="3090" y="5007"/>
                    <a:pt x="2818" y="5070"/>
                    <a:pt x="2551" y="5070"/>
                  </a:cubicBezTo>
                  <a:cubicBezTo>
                    <a:pt x="2501" y="5070"/>
                    <a:pt x="2452" y="5068"/>
                    <a:pt x="2403" y="5064"/>
                  </a:cubicBezTo>
                  <a:cubicBezTo>
                    <a:pt x="1811" y="5010"/>
                    <a:pt x="1241" y="4662"/>
                    <a:pt x="878" y="4132"/>
                  </a:cubicBezTo>
                  <a:cubicBezTo>
                    <a:pt x="475" y="3545"/>
                    <a:pt x="354" y="2784"/>
                    <a:pt x="556" y="2098"/>
                  </a:cubicBezTo>
                  <a:cubicBezTo>
                    <a:pt x="569" y="2058"/>
                    <a:pt x="581" y="2017"/>
                    <a:pt x="587" y="1998"/>
                  </a:cubicBezTo>
                  <a:cubicBezTo>
                    <a:pt x="589" y="1993"/>
                    <a:pt x="595" y="1978"/>
                    <a:pt x="597" y="1974"/>
                  </a:cubicBezTo>
                  <a:lnTo>
                    <a:pt x="606" y="1952"/>
                  </a:lnTo>
                  <a:cubicBezTo>
                    <a:pt x="623" y="1911"/>
                    <a:pt x="639" y="1869"/>
                    <a:pt x="650" y="1837"/>
                  </a:cubicBezTo>
                  <a:cubicBezTo>
                    <a:pt x="899" y="1265"/>
                    <a:pt x="1366" y="801"/>
                    <a:pt x="1932" y="565"/>
                  </a:cubicBezTo>
                  <a:cubicBezTo>
                    <a:pt x="2293" y="413"/>
                    <a:pt x="2709" y="340"/>
                    <a:pt x="3217" y="340"/>
                  </a:cubicBezTo>
                  <a:cubicBezTo>
                    <a:pt x="3353" y="340"/>
                    <a:pt x="3495" y="345"/>
                    <a:pt x="3645" y="356"/>
                  </a:cubicBezTo>
                  <a:cubicBezTo>
                    <a:pt x="4052" y="384"/>
                    <a:pt x="4651" y="455"/>
                    <a:pt x="5143" y="740"/>
                  </a:cubicBezTo>
                  <a:cubicBezTo>
                    <a:pt x="5507" y="948"/>
                    <a:pt x="5833" y="1281"/>
                    <a:pt x="6087" y="1706"/>
                  </a:cubicBezTo>
                  <a:cubicBezTo>
                    <a:pt x="6112" y="1745"/>
                    <a:pt x="6134" y="1785"/>
                    <a:pt x="6157" y="1826"/>
                  </a:cubicBezTo>
                  <a:cubicBezTo>
                    <a:pt x="6341" y="2166"/>
                    <a:pt x="6490" y="2562"/>
                    <a:pt x="6611" y="3036"/>
                  </a:cubicBezTo>
                  <a:cubicBezTo>
                    <a:pt x="6631" y="3112"/>
                    <a:pt x="6700" y="3164"/>
                    <a:pt x="6775" y="3164"/>
                  </a:cubicBezTo>
                  <a:cubicBezTo>
                    <a:pt x="6789" y="3164"/>
                    <a:pt x="6804" y="3162"/>
                    <a:pt x="6818" y="3158"/>
                  </a:cubicBezTo>
                  <a:cubicBezTo>
                    <a:pt x="6909" y="3136"/>
                    <a:pt x="6963" y="3043"/>
                    <a:pt x="6940" y="2953"/>
                  </a:cubicBezTo>
                  <a:cubicBezTo>
                    <a:pt x="6811" y="2450"/>
                    <a:pt x="6653" y="2029"/>
                    <a:pt x="6452" y="1659"/>
                  </a:cubicBezTo>
                  <a:cubicBezTo>
                    <a:pt x="6426" y="1613"/>
                    <a:pt x="6400" y="1567"/>
                    <a:pt x="6375" y="1529"/>
                  </a:cubicBezTo>
                  <a:cubicBezTo>
                    <a:pt x="6095" y="1057"/>
                    <a:pt x="5726" y="683"/>
                    <a:pt x="5312" y="446"/>
                  </a:cubicBezTo>
                  <a:cubicBezTo>
                    <a:pt x="4759" y="126"/>
                    <a:pt x="4109" y="48"/>
                    <a:pt x="3667" y="18"/>
                  </a:cubicBezTo>
                  <a:cubicBezTo>
                    <a:pt x="3508" y="7"/>
                    <a:pt x="3356" y="1"/>
                    <a:pt x="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7230549" y="3339956"/>
              <a:ext cx="226988" cy="121685"/>
            </a:xfrm>
            <a:custGeom>
              <a:rect b="b" l="l" r="r" t="t"/>
              <a:pathLst>
                <a:path extrusionOk="0" h="1961" w="3658">
                  <a:moveTo>
                    <a:pt x="2611" y="0"/>
                  </a:moveTo>
                  <a:cubicBezTo>
                    <a:pt x="2259" y="0"/>
                    <a:pt x="1882" y="169"/>
                    <a:pt x="1540" y="488"/>
                  </a:cubicBezTo>
                  <a:cubicBezTo>
                    <a:pt x="1404" y="613"/>
                    <a:pt x="1281" y="751"/>
                    <a:pt x="1162" y="883"/>
                  </a:cubicBezTo>
                  <a:cubicBezTo>
                    <a:pt x="989" y="1077"/>
                    <a:pt x="826" y="1259"/>
                    <a:pt x="632" y="1403"/>
                  </a:cubicBezTo>
                  <a:cubicBezTo>
                    <a:pt x="485" y="1513"/>
                    <a:pt x="317" y="1592"/>
                    <a:pt x="157" y="1625"/>
                  </a:cubicBezTo>
                  <a:cubicBezTo>
                    <a:pt x="122" y="1631"/>
                    <a:pt x="86" y="1653"/>
                    <a:pt x="63" y="1680"/>
                  </a:cubicBezTo>
                  <a:cubicBezTo>
                    <a:pt x="1" y="1750"/>
                    <a:pt x="7" y="1856"/>
                    <a:pt x="77" y="1918"/>
                  </a:cubicBezTo>
                  <a:cubicBezTo>
                    <a:pt x="109" y="1947"/>
                    <a:pt x="150" y="1960"/>
                    <a:pt x="189" y="1960"/>
                  </a:cubicBezTo>
                  <a:cubicBezTo>
                    <a:pt x="204" y="1960"/>
                    <a:pt x="220" y="1959"/>
                    <a:pt x="235" y="1955"/>
                  </a:cubicBezTo>
                  <a:cubicBezTo>
                    <a:pt x="439" y="1911"/>
                    <a:pt x="652" y="1812"/>
                    <a:pt x="836" y="1674"/>
                  </a:cubicBezTo>
                  <a:cubicBezTo>
                    <a:pt x="1056" y="1509"/>
                    <a:pt x="1238" y="1307"/>
                    <a:pt x="1414" y="1110"/>
                  </a:cubicBezTo>
                  <a:cubicBezTo>
                    <a:pt x="1534" y="977"/>
                    <a:pt x="1647" y="852"/>
                    <a:pt x="1770" y="736"/>
                  </a:cubicBezTo>
                  <a:cubicBezTo>
                    <a:pt x="1910" y="606"/>
                    <a:pt x="2244" y="338"/>
                    <a:pt x="2608" y="338"/>
                  </a:cubicBezTo>
                  <a:cubicBezTo>
                    <a:pt x="2670" y="338"/>
                    <a:pt x="2732" y="346"/>
                    <a:pt x="2795" y="364"/>
                  </a:cubicBezTo>
                  <a:cubicBezTo>
                    <a:pt x="2986" y="417"/>
                    <a:pt x="3152" y="564"/>
                    <a:pt x="3228" y="749"/>
                  </a:cubicBezTo>
                  <a:cubicBezTo>
                    <a:pt x="3304" y="933"/>
                    <a:pt x="3289" y="1155"/>
                    <a:pt x="3190" y="1327"/>
                  </a:cubicBezTo>
                  <a:cubicBezTo>
                    <a:pt x="3112" y="1465"/>
                    <a:pt x="2984" y="1565"/>
                    <a:pt x="2845" y="1595"/>
                  </a:cubicBezTo>
                  <a:cubicBezTo>
                    <a:pt x="2816" y="1602"/>
                    <a:pt x="2787" y="1605"/>
                    <a:pt x="2757" y="1605"/>
                  </a:cubicBezTo>
                  <a:cubicBezTo>
                    <a:pt x="2646" y="1605"/>
                    <a:pt x="2538" y="1560"/>
                    <a:pt x="2471" y="1483"/>
                  </a:cubicBezTo>
                  <a:cubicBezTo>
                    <a:pt x="2388" y="1388"/>
                    <a:pt x="2376" y="1238"/>
                    <a:pt x="2443" y="1142"/>
                  </a:cubicBezTo>
                  <a:cubicBezTo>
                    <a:pt x="2483" y="1084"/>
                    <a:pt x="2559" y="1050"/>
                    <a:pt x="2630" y="1050"/>
                  </a:cubicBezTo>
                  <a:cubicBezTo>
                    <a:pt x="2666" y="1050"/>
                    <a:pt x="2701" y="1059"/>
                    <a:pt x="2730" y="1078"/>
                  </a:cubicBezTo>
                  <a:cubicBezTo>
                    <a:pt x="2759" y="1098"/>
                    <a:pt x="2792" y="1107"/>
                    <a:pt x="2824" y="1107"/>
                  </a:cubicBezTo>
                  <a:cubicBezTo>
                    <a:pt x="2879" y="1107"/>
                    <a:pt x="2933" y="1081"/>
                    <a:pt x="2966" y="1033"/>
                  </a:cubicBezTo>
                  <a:cubicBezTo>
                    <a:pt x="3018" y="955"/>
                    <a:pt x="2998" y="849"/>
                    <a:pt x="2920" y="797"/>
                  </a:cubicBezTo>
                  <a:cubicBezTo>
                    <a:pt x="2834" y="740"/>
                    <a:pt x="2733" y="712"/>
                    <a:pt x="2631" y="712"/>
                  </a:cubicBezTo>
                  <a:cubicBezTo>
                    <a:pt x="2452" y="712"/>
                    <a:pt x="2270" y="796"/>
                    <a:pt x="2164" y="949"/>
                  </a:cubicBezTo>
                  <a:cubicBezTo>
                    <a:pt x="2011" y="1169"/>
                    <a:pt x="2032" y="1495"/>
                    <a:pt x="2216" y="1706"/>
                  </a:cubicBezTo>
                  <a:cubicBezTo>
                    <a:pt x="2348" y="1858"/>
                    <a:pt x="2548" y="1944"/>
                    <a:pt x="2755" y="1944"/>
                  </a:cubicBezTo>
                  <a:cubicBezTo>
                    <a:pt x="2809" y="1944"/>
                    <a:pt x="2864" y="1938"/>
                    <a:pt x="2918" y="1925"/>
                  </a:cubicBezTo>
                  <a:cubicBezTo>
                    <a:pt x="3149" y="1876"/>
                    <a:pt x="3360" y="1715"/>
                    <a:pt x="3485" y="1496"/>
                  </a:cubicBezTo>
                  <a:cubicBezTo>
                    <a:pt x="3636" y="1231"/>
                    <a:pt x="3658" y="904"/>
                    <a:pt x="3542" y="620"/>
                  </a:cubicBezTo>
                  <a:cubicBezTo>
                    <a:pt x="3427" y="340"/>
                    <a:pt x="3176" y="117"/>
                    <a:pt x="2886" y="37"/>
                  </a:cubicBezTo>
                  <a:cubicBezTo>
                    <a:pt x="2797" y="12"/>
                    <a:pt x="2704" y="0"/>
                    <a:pt x="2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7117302" y="3240547"/>
              <a:ext cx="152091" cy="162267"/>
            </a:xfrm>
            <a:custGeom>
              <a:rect b="b" l="l" r="r" t="t"/>
              <a:pathLst>
                <a:path extrusionOk="0" h="2615" w="2451">
                  <a:moveTo>
                    <a:pt x="1670" y="0"/>
                  </a:moveTo>
                  <a:cubicBezTo>
                    <a:pt x="1576" y="0"/>
                    <a:pt x="1481" y="8"/>
                    <a:pt x="1387" y="22"/>
                  </a:cubicBezTo>
                  <a:cubicBezTo>
                    <a:pt x="997" y="76"/>
                    <a:pt x="657" y="249"/>
                    <a:pt x="427" y="507"/>
                  </a:cubicBezTo>
                  <a:cubicBezTo>
                    <a:pt x="73" y="902"/>
                    <a:pt x="1" y="1520"/>
                    <a:pt x="253" y="1977"/>
                  </a:cubicBezTo>
                  <a:cubicBezTo>
                    <a:pt x="465" y="2368"/>
                    <a:pt x="902" y="2614"/>
                    <a:pt x="1340" y="2614"/>
                  </a:cubicBezTo>
                  <a:lnTo>
                    <a:pt x="1340" y="2613"/>
                  </a:lnTo>
                  <a:cubicBezTo>
                    <a:pt x="1428" y="2613"/>
                    <a:pt x="1517" y="2603"/>
                    <a:pt x="1604" y="2583"/>
                  </a:cubicBezTo>
                  <a:cubicBezTo>
                    <a:pt x="1922" y="2506"/>
                    <a:pt x="2186" y="2295"/>
                    <a:pt x="2312" y="2021"/>
                  </a:cubicBezTo>
                  <a:cubicBezTo>
                    <a:pt x="2451" y="1714"/>
                    <a:pt x="2392" y="1337"/>
                    <a:pt x="2168" y="1107"/>
                  </a:cubicBezTo>
                  <a:cubicBezTo>
                    <a:pt x="2032" y="968"/>
                    <a:pt x="1841" y="896"/>
                    <a:pt x="1653" y="896"/>
                  </a:cubicBezTo>
                  <a:cubicBezTo>
                    <a:pt x="1500" y="896"/>
                    <a:pt x="1348" y="944"/>
                    <a:pt x="1231" y="1042"/>
                  </a:cubicBezTo>
                  <a:cubicBezTo>
                    <a:pt x="1092" y="1159"/>
                    <a:pt x="1012" y="1343"/>
                    <a:pt x="1014" y="1535"/>
                  </a:cubicBezTo>
                  <a:cubicBezTo>
                    <a:pt x="1018" y="1718"/>
                    <a:pt x="1094" y="1883"/>
                    <a:pt x="1228" y="1987"/>
                  </a:cubicBezTo>
                  <a:cubicBezTo>
                    <a:pt x="1259" y="2011"/>
                    <a:pt x="1296" y="2023"/>
                    <a:pt x="1332" y="2023"/>
                  </a:cubicBezTo>
                  <a:cubicBezTo>
                    <a:pt x="1382" y="2023"/>
                    <a:pt x="1432" y="2001"/>
                    <a:pt x="1465" y="1959"/>
                  </a:cubicBezTo>
                  <a:cubicBezTo>
                    <a:pt x="1524" y="1885"/>
                    <a:pt x="1510" y="1778"/>
                    <a:pt x="1437" y="1720"/>
                  </a:cubicBezTo>
                  <a:cubicBezTo>
                    <a:pt x="1385" y="1680"/>
                    <a:pt x="1354" y="1610"/>
                    <a:pt x="1353" y="1530"/>
                  </a:cubicBezTo>
                  <a:cubicBezTo>
                    <a:pt x="1352" y="1440"/>
                    <a:pt x="1388" y="1352"/>
                    <a:pt x="1448" y="1302"/>
                  </a:cubicBezTo>
                  <a:cubicBezTo>
                    <a:pt x="1503" y="1257"/>
                    <a:pt x="1576" y="1235"/>
                    <a:pt x="1652" y="1235"/>
                  </a:cubicBezTo>
                  <a:cubicBezTo>
                    <a:pt x="1751" y="1235"/>
                    <a:pt x="1855" y="1272"/>
                    <a:pt x="1925" y="1343"/>
                  </a:cubicBezTo>
                  <a:cubicBezTo>
                    <a:pt x="2052" y="1474"/>
                    <a:pt x="2084" y="1700"/>
                    <a:pt x="2003" y="1881"/>
                  </a:cubicBezTo>
                  <a:cubicBezTo>
                    <a:pt x="1921" y="2062"/>
                    <a:pt x="1742" y="2201"/>
                    <a:pt x="1524" y="2253"/>
                  </a:cubicBezTo>
                  <a:cubicBezTo>
                    <a:pt x="1464" y="2267"/>
                    <a:pt x="1402" y="2274"/>
                    <a:pt x="1340" y="2274"/>
                  </a:cubicBezTo>
                  <a:cubicBezTo>
                    <a:pt x="1026" y="2274"/>
                    <a:pt x="702" y="2094"/>
                    <a:pt x="550" y="1813"/>
                  </a:cubicBezTo>
                  <a:cubicBezTo>
                    <a:pt x="364" y="1478"/>
                    <a:pt x="419" y="1024"/>
                    <a:pt x="680" y="733"/>
                  </a:cubicBezTo>
                  <a:cubicBezTo>
                    <a:pt x="856" y="534"/>
                    <a:pt x="1124" y="400"/>
                    <a:pt x="1436" y="356"/>
                  </a:cubicBezTo>
                  <a:cubicBezTo>
                    <a:pt x="1513" y="345"/>
                    <a:pt x="1590" y="339"/>
                    <a:pt x="1667" y="339"/>
                  </a:cubicBezTo>
                  <a:cubicBezTo>
                    <a:pt x="1775" y="339"/>
                    <a:pt x="1883" y="350"/>
                    <a:pt x="1989" y="372"/>
                  </a:cubicBezTo>
                  <a:cubicBezTo>
                    <a:pt x="2001" y="375"/>
                    <a:pt x="2013" y="376"/>
                    <a:pt x="2024" y="376"/>
                  </a:cubicBezTo>
                  <a:cubicBezTo>
                    <a:pt x="2102" y="376"/>
                    <a:pt x="2173" y="321"/>
                    <a:pt x="2189" y="241"/>
                  </a:cubicBezTo>
                  <a:cubicBezTo>
                    <a:pt x="2209" y="149"/>
                    <a:pt x="2150" y="59"/>
                    <a:pt x="2058" y="40"/>
                  </a:cubicBezTo>
                  <a:cubicBezTo>
                    <a:pt x="1930" y="14"/>
                    <a:pt x="1800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7377491" y="3092426"/>
              <a:ext cx="87060" cy="264157"/>
            </a:xfrm>
            <a:custGeom>
              <a:rect b="b" l="l" r="r" t="t"/>
              <a:pathLst>
                <a:path extrusionOk="0" h="4257" w="1403">
                  <a:moveTo>
                    <a:pt x="750" y="0"/>
                  </a:moveTo>
                  <a:cubicBezTo>
                    <a:pt x="728" y="0"/>
                    <a:pt x="706" y="1"/>
                    <a:pt x="684" y="4"/>
                  </a:cubicBezTo>
                  <a:cubicBezTo>
                    <a:pt x="389" y="39"/>
                    <a:pt x="130" y="288"/>
                    <a:pt x="57" y="611"/>
                  </a:cubicBezTo>
                  <a:cubicBezTo>
                    <a:pt x="0" y="856"/>
                    <a:pt x="40" y="1130"/>
                    <a:pt x="174" y="1421"/>
                  </a:cubicBezTo>
                  <a:cubicBezTo>
                    <a:pt x="245" y="1575"/>
                    <a:pt x="333" y="1717"/>
                    <a:pt x="418" y="1854"/>
                  </a:cubicBezTo>
                  <a:cubicBezTo>
                    <a:pt x="461" y="1922"/>
                    <a:pt x="504" y="1991"/>
                    <a:pt x="544" y="2060"/>
                  </a:cubicBezTo>
                  <a:cubicBezTo>
                    <a:pt x="893" y="2664"/>
                    <a:pt x="1060" y="3380"/>
                    <a:pt x="1017" y="4077"/>
                  </a:cubicBezTo>
                  <a:cubicBezTo>
                    <a:pt x="1010" y="4169"/>
                    <a:pt x="1082" y="4251"/>
                    <a:pt x="1175" y="4256"/>
                  </a:cubicBezTo>
                  <a:lnTo>
                    <a:pt x="1186" y="4256"/>
                  </a:lnTo>
                  <a:cubicBezTo>
                    <a:pt x="1275" y="4256"/>
                    <a:pt x="1349" y="4188"/>
                    <a:pt x="1355" y="4098"/>
                  </a:cubicBezTo>
                  <a:cubicBezTo>
                    <a:pt x="1403" y="3335"/>
                    <a:pt x="1219" y="2551"/>
                    <a:pt x="837" y="1890"/>
                  </a:cubicBezTo>
                  <a:cubicBezTo>
                    <a:pt x="796" y="1818"/>
                    <a:pt x="750" y="1747"/>
                    <a:pt x="706" y="1675"/>
                  </a:cubicBezTo>
                  <a:cubicBezTo>
                    <a:pt x="623" y="1541"/>
                    <a:pt x="544" y="1414"/>
                    <a:pt x="482" y="1280"/>
                  </a:cubicBezTo>
                  <a:cubicBezTo>
                    <a:pt x="411" y="1126"/>
                    <a:pt x="338" y="899"/>
                    <a:pt x="387" y="687"/>
                  </a:cubicBezTo>
                  <a:cubicBezTo>
                    <a:pt x="423" y="531"/>
                    <a:pt x="550" y="361"/>
                    <a:pt x="723" y="341"/>
                  </a:cubicBezTo>
                  <a:cubicBezTo>
                    <a:pt x="731" y="340"/>
                    <a:pt x="739" y="339"/>
                    <a:pt x="748" y="339"/>
                  </a:cubicBezTo>
                  <a:cubicBezTo>
                    <a:pt x="814" y="339"/>
                    <a:pt x="888" y="371"/>
                    <a:pt x="940" y="422"/>
                  </a:cubicBezTo>
                  <a:cubicBezTo>
                    <a:pt x="967" y="449"/>
                    <a:pt x="1012" y="505"/>
                    <a:pt x="1005" y="574"/>
                  </a:cubicBezTo>
                  <a:cubicBezTo>
                    <a:pt x="998" y="629"/>
                    <a:pt x="939" y="674"/>
                    <a:pt x="883" y="690"/>
                  </a:cubicBezTo>
                  <a:cubicBezTo>
                    <a:pt x="873" y="693"/>
                    <a:pt x="854" y="698"/>
                    <a:pt x="833" y="698"/>
                  </a:cubicBezTo>
                  <a:cubicBezTo>
                    <a:pt x="810" y="698"/>
                    <a:pt x="786" y="692"/>
                    <a:pt x="771" y="673"/>
                  </a:cubicBezTo>
                  <a:cubicBezTo>
                    <a:pt x="737" y="631"/>
                    <a:pt x="688" y="609"/>
                    <a:pt x="638" y="609"/>
                  </a:cubicBezTo>
                  <a:cubicBezTo>
                    <a:pt x="601" y="609"/>
                    <a:pt x="564" y="621"/>
                    <a:pt x="533" y="646"/>
                  </a:cubicBezTo>
                  <a:cubicBezTo>
                    <a:pt x="460" y="704"/>
                    <a:pt x="448" y="811"/>
                    <a:pt x="506" y="883"/>
                  </a:cubicBezTo>
                  <a:cubicBezTo>
                    <a:pt x="585" y="983"/>
                    <a:pt x="703" y="1036"/>
                    <a:pt x="834" y="1036"/>
                  </a:cubicBezTo>
                  <a:cubicBezTo>
                    <a:pt x="881" y="1036"/>
                    <a:pt x="929" y="1029"/>
                    <a:pt x="978" y="1015"/>
                  </a:cubicBezTo>
                  <a:cubicBezTo>
                    <a:pt x="1175" y="958"/>
                    <a:pt x="1321" y="795"/>
                    <a:pt x="1341" y="610"/>
                  </a:cubicBezTo>
                  <a:cubicBezTo>
                    <a:pt x="1357" y="456"/>
                    <a:pt x="1299" y="300"/>
                    <a:pt x="1179" y="181"/>
                  </a:cubicBezTo>
                  <a:cubicBezTo>
                    <a:pt x="1062" y="66"/>
                    <a:pt x="906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7314507" y="3210141"/>
              <a:ext cx="114859" cy="56095"/>
            </a:xfrm>
            <a:custGeom>
              <a:rect b="b" l="l" r="r" t="t"/>
              <a:pathLst>
                <a:path extrusionOk="0" h="904" w="1851">
                  <a:moveTo>
                    <a:pt x="854" y="0"/>
                  </a:moveTo>
                  <a:cubicBezTo>
                    <a:pt x="805" y="0"/>
                    <a:pt x="756" y="3"/>
                    <a:pt x="708" y="8"/>
                  </a:cubicBezTo>
                  <a:cubicBezTo>
                    <a:pt x="495" y="27"/>
                    <a:pt x="327" y="97"/>
                    <a:pt x="206" y="217"/>
                  </a:cubicBezTo>
                  <a:cubicBezTo>
                    <a:pt x="39" y="383"/>
                    <a:pt x="0" y="645"/>
                    <a:pt x="116" y="826"/>
                  </a:cubicBezTo>
                  <a:cubicBezTo>
                    <a:pt x="148" y="877"/>
                    <a:pt x="203" y="904"/>
                    <a:pt x="259" y="904"/>
                  </a:cubicBezTo>
                  <a:cubicBezTo>
                    <a:pt x="291" y="904"/>
                    <a:pt x="322" y="895"/>
                    <a:pt x="351" y="877"/>
                  </a:cubicBezTo>
                  <a:cubicBezTo>
                    <a:pt x="429" y="827"/>
                    <a:pt x="452" y="722"/>
                    <a:pt x="401" y="643"/>
                  </a:cubicBezTo>
                  <a:cubicBezTo>
                    <a:pt x="372" y="597"/>
                    <a:pt x="392" y="510"/>
                    <a:pt x="444" y="458"/>
                  </a:cubicBezTo>
                  <a:cubicBezTo>
                    <a:pt x="524" y="380"/>
                    <a:pt x="648" y="354"/>
                    <a:pt x="740" y="345"/>
                  </a:cubicBezTo>
                  <a:cubicBezTo>
                    <a:pt x="777" y="341"/>
                    <a:pt x="814" y="339"/>
                    <a:pt x="851" y="339"/>
                  </a:cubicBezTo>
                  <a:cubicBezTo>
                    <a:pt x="1106" y="339"/>
                    <a:pt x="1356" y="428"/>
                    <a:pt x="1553" y="589"/>
                  </a:cubicBezTo>
                  <a:cubicBezTo>
                    <a:pt x="1584" y="615"/>
                    <a:pt x="1622" y="628"/>
                    <a:pt x="1660" y="628"/>
                  </a:cubicBezTo>
                  <a:cubicBezTo>
                    <a:pt x="1709" y="628"/>
                    <a:pt x="1758" y="607"/>
                    <a:pt x="1791" y="566"/>
                  </a:cubicBezTo>
                  <a:cubicBezTo>
                    <a:pt x="1850" y="494"/>
                    <a:pt x="1840" y="387"/>
                    <a:pt x="1768" y="328"/>
                  </a:cubicBezTo>
                  <a:cubicBezTo>
                    <a:pt x="1512" y="116"/>
                    <a:pt x="1185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6945786" y="3198475"/>
              <a:ext cx="124539" cy="82158"/>
            </a:xfrm>
            <a:custGeom>
              <a:rect b="b" l="l" r="r" t="t"/>
              <a:pathLst>
                <a:path extrusionOk="0" h="1324" w="2007">
                  <a:moveTo>
                    <a:pt x="450" y="1"/>
                  </a:moveTo>
                  <a:cubicBezTo>
                    <a:pt x="422" y="1"/>
                    <a:pt x="394" y="8"/>
                    <a:pt x="368" y="22"/>
                  </a:cubicBezTo>
                  <a:cubicBezTo>
                    <a:pt x="118" y="158"/>
                    <a:pt x="0" y="491"/>
                    <a:pt x="103" y="778"/>
                  </a:cubicBezTo>
                  <a:cubicBezTo>
                    <a:pt x="188" y="1016"/>
                    <a:pt x="402" y="1205"/>
                    <a:pt x="675" y="1282"/>
                  </a:cubicBezTo>
                  <a:cubicBezTo>
                    <a:pt x="773" y="1310"/>
                    <a:pt x="878" y="1324"/>
                    <a:pt x="990" y="1324"/>
                  </a:cubicBezTo>
                  <a:lnTo>
                    <a:pt x="990" y="1322"/>
                  </a:lnTo>
                  <a:cubicBezTo>
                    <a:pt x="1112" y="1322"/>
                    <a:pt x="1243" y="1307"/>
                    <a:pt x="1385" y="1274"/>
                  </a:cubicBezTo>
                  <a:cubicBezTo>
                    <a:pt x="1554" y="1234"/>
                    <a:pt x="1724" y="1173"/>
                    <a:pt x="1886" y="1093"/>
                  </a:cubicBezTo>
                  <a:cubicBezTo>
                    <a:pt x="1971" y="1052"/>
                    <a:pt x="2006" y="951"/>
                    <a:pt x="1966" y="867"/>
                  </a:cubicBezTo>
                  <a:cubicBezTo>
                    <a:pt x="1936" y="807"/>
                    <a:pt x="1875" y="772"/>
                    <a:pt x="1813" y="772"/>
                  </a:cubicBezTo>
                  <a:cubicBezTo>
                    <a:pt x="1788" y="772"/>
                    <a:pt x="1762" y="778"/>
                    <a:pt x="1738" y="789"/>
                  </a:cubicBezTo>
                  <a:cubicBezTo>
                    <a:pt x="1597" y="858"/>
                    <a:pt x="1453" y="910"/>
                    <a:pt x="1308" y="944"/>
                  </a:cubicBezTo>
                  <a:cubicBezTo>
                    <a:pt x="1192" y="971"/>
                    <a:pt x="1087" y="984"/>
                    <a:pt x="991" y="984"/>
                  </a:cubicBezTo>
                  <a:cubicBezTo>
                    <a:pt x="910" y="984"/>
                    <a:pt x="836" y="974"/>
                    <a:pt x="768" y="955"/>
                  </a:cubicBezTo>
                  <a:cubicBezTo>
                    <a:pt x="602" y="909"/>
                    <a:pt x="469" y="797"/>
                    <a:pt x="422" y="664"/>
                  </a:cubicBezTo>
                  <a:cubicBezTo>
                    <a:pt x="377" y="536"/>
                    <a:pt x="428" y="374"/>
                    <a:pt x="530" y="319"/>
                  </a:cubicBezTo>
                  <a:cubicBezTo>
                    <a:pt x="613" y="274"/>
                    <a:pt x="642" y="171"/>
                    <a:pt x="598" y="88"/>
                  </a:cubicBezTo>
                  <a:cubicBezTo>
                    <a:pt x="567" y="33"/>
                    <a:pt x="510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674547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5109" y="1"/>
                  </a:moveTo>
                  <a:cubicBezTo>
                    <a:pt x="5042" y="1"/>
                    <a:pt x="4978" y="41"/>
                    <a:pt x="4952" y="108"/>
                  </a:cubicBezTo>
                  <a:cubicBezTo>
                    <a:pt x="4682" y="796"/>
                    <a:pt x="4403" y="1507"/>
                    <a:pt x="3964" y="2108"/>
                  </a:cubicBezTo>
                  <a:cubicBezTo>
                    <a:pt x="3486" y="2762"/>
                    <a:pt x="2872" y="3183"/>
                    <a:pt x="2236" y="3293"/>
                  </a:cubicBezTo>
                  <a:cubicBezTo>
                    <a:pt x="2127" y="3312"/>
                    <a:pt x="2018" y="3321"/>
                    <a:pt x="1911" y="3321"/>
                  </a:cubicBezTo>
                  <a:cubicBezTo>
                    <a:pt x="1731" y="3321"/>
                    <a:pt x="1556" y="3294"/>
                    <a:pt x="1397" y="3241"/>
                  </a:cubicBezTo>
                  <a:cubicBezTo>
                    <a:pt x="964" y="3096"/>
                    <a:pt x="607" y="2729"/>
                    <a:pt x="486" y="2305"/>
                  </a:cubicBezTo>
                  <a:cubicBezTo>
                    <a:pt x="363" y="1871"/>
                    <a:pt x="487" y="1371"/>
                    <a:pt x="798" y="1061"/>
                  </a:cubicBezTo>
                  <a:cubicBezTo>
                    <a:pt x="1017" y="841"/>
                    <a:pt x="1328" y="720"/>
                    <a:pt x="1634" y="720"/>
                  </a:cubicBezTo>
                  <a:cubicBezTo>
                    <a:pt x="1767" y="720"/>
                    <a:pt x="1900" y="743"/>
                    <a:pt x="2024" y="791"/>
                  </a:cubicBezTo>
                  <a:cubicBezTo>
                    <a:pt x="2327" y="907"/>
                    <a:pt x="2557" y="1161"/>
                    <a:pt x="2627" y="1452"/>
                  </a:cubicBezTo>
                  <a:cubicBezTo>
                    <a:pt x="2697" y="1748"/>
                    <a:pt x="2582" y="2084"/>
                    <a:pt x="2350" y="2250"/>
                  </a:cubicBezTo>
                  <a:cubicBezTo>
                    <a:pt x="2241" y="2329"/>
                    <a:pt x="2106" y="2368"/>
                    <a:pt x="1972" y="2368"/>
                  </a:cubicBezTo>
                  <a:cubicBezTo>
                    <a:pt x="1818" y="2368"/>
                    <a:pt x="1666" y="2316"/>
                    <a:pt x="1559" y="2213"/>
                  </a:cubicBezTo>
                  <a:cubicBezTo>
                    <a:pt x="1430" y="2088"/>
                    <a:pt x="1377" y="1898"/>
                    <a:pt x="1428" y="1750"/>
                  </a:cubicBezTo>
                  <a:cubicBezTo>
                    <a:pt x="1471" y="1626"/>
                    <a:pt x="1599" y="1535"/>
                    <a:pt x="1720" y="1535"/>
                  </a:cubicBezTo>
                  <a:cubicBezTo>
                    <a:pt x="1739" y="1535"/>
                    <a:pt x="1759" y="1537"/>
                    <a:pt x="1777" y="1543"/>
                  </a:cubicBezTo>
                  <a:cubicBezTo>
                    <a:pt x="1838" y="1558"/>
                    <a:pt x="1894" y="1613"/>
                    <a:pt x="1922" y="1683"/>
                  </a:cubicBezTo>
                  <a:cubicBezTo>
                    <a:pt x="1933" y="1711"/>
                    <a:pt x="1956" y="1783"/>
                    <a:pt x="1919" y="1843"/>
                  </a:cubicBezTo>
                  <a:cubicBezTo>
                    <a:pt x="1870" y="1923"/>
                    <a:pt x="1895" y="2027"/>
                    <a:pt x="1975" y="2076"/>
                  </a:cubicBezTo>
                  <a:cubicBezTo>
                    <a:pt x="2003" y="2093"/>
                    <a:pt x="2034" y="2101"/>
                    <a:pt x="2064" y="2101"/>
                  </a:cubicBezTo>
                  <a:cubicBezTo>
                    <a:pt x="2121" y="2101"/>
                    <a:pt x="2176" y="2072"/>
                    <a:pt x="2208" y="2021"/>
                  </a:cubicBezTo>
                  <a:cubicBezTo>
                    <a:pt x="2290" y="1885"/>
                    <a:pt x="2301" y="1717"/>
                    <a:pt x="2236" y="1557"/>
                  </a:cubicBezTo>
                  <a:cubicBezTo>
                    <a:pt x="2168" y="1387"/>
                    <a:pt x="2029" y="1259"/>
                    <a:pt x="1864" y="1215"/>
                  </a:cubicBezTo>
                  <a:cubicBezTo>
                    <a:pt x="1818" y="1203"/>
                    <a:pt x="1771" y="1197"/>
                    <a:pt x="1724" y="1197"/>
                  </a:cubicBezTo>
                  <a:cubicBezTo>
                    <a:pt x="1462" y="1197"/>
                    <a:pt x="1199" y="1376"/>
                    <a:pt x="1108" y="1640"/>
                  </a:cubicBezTo>
                  <a:cubicBezTo>
                    <a:pt x="1013" y="1912"/>
                    <a:pt x="1100" y="2241"/>
                    <a:pt x="1324" y="2457"/>
                  </a:cubicBezTo>
                  <a:cubicBezTo>
                    <a:pt x="1497" y="2623"/>
                    <a:pt x="1734" y="2708"/>
                    <a:pt x="1974" y="2708"/>
                  </a:cubicBezTo>
                  <a:cubicBezTo>
                    <a:pt x="2176" y="2708"/>
                    <a:pt x="2380" y="2648"/>
                    <a:pt x="2549" y="2526"/>
                  </a:cubicBezTo>
                  <a:cubicBezTo>
                    <a:pt x="2892" y="2278"/>
                    <a:pt x="3059" y="1805"/>
                    <a:pt x="2957" y="1374"/>
                  </a:cubicBezTo>
                  <a:cubicBezTo>
                    <a:pt x="2861" y="975"/>
                    <a:pt x="2550" y="632"/>
                    <a:pt x="2146" y="475"/>
                  </a:cubicBezTo>
                  <a:cubicBezTo>
                    <a:pt x="1985" y="413"/>
                    <a:pt x="1813" y="383"/>
                    <a:pt x="1640" y="383"/>
                  </a:cubicBezTo>
                  <a:cubicBezTo>
                    <a:pt x="1244" y="383"/>
                    <a:pt x="842" y="539"/>
                    <a:pt x="558" y="823"/>
                  </a:cubicBezTo>
                  <a:cubicBezTo>
                    <a:pt x="158" y="1223"/>
                    <a:pt x="1" y="1841"/>
                    <a:pt x="160" y="2398"/>
                  </a:cubicBezTo>
                  <a:cubicBezTo>
                    <a:pt x="313" y="2935"/>
                    <a:pt x="746" y="3381"/>
                    <a:pt x="1289" y="3563"/>
                  </a:cubicBezTo>
                  <a:cubicBezTo>
                    <a:pt x="1485" y="3629"/>
                    <a:pt x="1695" y="3661"/>
                    <a:pt x="1912" y="3661"/>
                  </a:cubicBezTo>
                  <a:lnTo>
                    <a:pt x="1912" y="3660"/>
                  </a:lnTo>
                  <a:cubicBezTo>
                    <a:pt x="2037" y="3660"/>
                    <a:pt x="2165" y="3649"/>
                    <a:pt x="2293" y="3627"/>
                  </a:cubicBezTo>
                  <a:cubicBezTo>
                    <a:pt x="3017" y="3502"/>
                    <a:pt x="3708" y="3033"/>
                    <a:pt x="4238" y="2308"/>
                  </a:cubicBezTo>
                  <a:cubicBezTo>
                    <a:pt x="4702" y="1671"/>
                    <a:pt x="4989" y="940"/>
                    <a:pt x="5267" y="232"/>
                  </a:cubicBezTo>
                  <a:cubicBezTo>
                    <a:pt x="5301" y="145"/>
                    <a:pt x="5259" y="46"/>
                    <a:pt x="5171" y="12"/>
                  </a:cubicBezTo>
                  <a:cubicBezTo>
                    <a:pt x="5151" y="4"/>
                    <a:pt x="5130" y="1"/>
                    <a:pt x="5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6577686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1128" y="0"/>
                  </a:moveTo>
                  <a:cubicBezTo>
                    <a:pt x="945" y="0"/>
                    <a:pt x="763" y="34"/>
                    <a:pt x="592" y="122"/>
                  </a:cubicBezTo>
                  <a:cubicBezTo>
                    <a:pt x="339" y="252"/>
                    <a:pt x="144" y="493"/>
                    <a:pt x="71" y="770"/>
                  </a:cubicBezTo>
                  <a:cubicBezTo>
                    <a:pt x="1" y="1045"/>
                    <a:pt x="50" y="1350"/>
                    <a:pt x="206" y="1589"/>
                  </a:cubicBezTo>
                  <a:cubicBezTo>
                    <a:pt x="382" y="1856"/>
                    <a:pt x="681" y="2016"/>
                    <a:pt x="979" y="2016"/>
                  </a:cubicBezTo>
                  <a:cubicBezTo>
                    <a:pt x="1025" y="2016"/>
                    <a:pt x="1070" y="2013"/>
                    <a:pt x="1115" y="2005"/>
                  </a:cubicBezTo>
                  <a:cubicBezTo>
                    <a:pt x="1489" y="1943"/>
                    <a:pt x="1784" y="1597"/>
                    <a:pt x="1773" y="1235"/>
                  </a:cubicBezTo>
                  <a:cubicBezTo>
                    <a:pt x="1767" y="1044"/>
                    <a:pt x="1670" y="852"/>
                    <a:pt x="1512" y="723"/>
                  </a:cubicBezTo>
                  <a:cubicBezTo>
                    <a:pt x="1388" y="623"/>
                    <a:pt x="1240" y="569"/>
                    <a:pt x="1094" y="569"/>
                  </a:cubicBezTo>
                  <a:cubicBezTo>
                    <a:pt x="1061" y="569"/>
                    <a:pt x="1028" y="572"/>
                    <a:pt x="996" y="577"/>
                  </a:cubicBezTo>
                  <a:cubicBezTo>
                    <a:pt x="904" y="594"/>
                    <a:pt x="843" y="681"/>
                    <a:pt x="858" y="774"/>
                  </a:cubicBezTo>
                  <a:cubicBezTo>
                    <a:pt x="874" y="856"/>
                    <a:pt x="945" y="914"/>
                    <a:pt x="1026" y="914"/>
                  </a:cubicBezTo>
                  <a:cubicBezTo>
                    <a:pt x="1036" y="914"/>
                    <a:pt x="1045" y="914"/>
                    <a:pt x="1055" y="912"/>
                  </a:cubicBezTo>
                  <a:cubicBezTo>
                    <a:pt x="1069" y="909"/>
                    <a:pt x="1084" y="908"/>
                    <a:pt x="1098" y="908"/>
                  </a:cubicBezTo>
                  <a:cubicBezTo>
                    <a:pt x="1165" y="908"/>
                    <a:pt x="1236" y="935"/>
                    <a:pt x="1297" y="985"/>
                  </a:cubicBezTo>
                  <a:cubicBezTo>
                    <a:pt x="1379" y="1053"/>
                    <a:pt x="1430" y="1150"/>
                    <a:pt x="1434" y="1245"/>
                  </a:cubicBezTo>
                  <a:cubicBezTo>
                    <a:pt x="1439" y="1441"/>
                    <a:pt x="1267" y="1635"/>
                    <a:pt x="1058" y="1670"/>
                  </a:cubicBezTo>
                  <a:cubicBezTo>
                    <a:pt x="1032" y="1675"/>
                    <a:pt x="1005" y="1677"/>
                    <a:pt x="978" y="1677"/>
                  </a:cubicBezTo>
                  <a:cubicBezTo>
                    <a:pt x="792" y="1677"/>
                    <a:pt x="600" y="1571"/>
                    <a:pt x="489" y="1402"/>
                  </a:cubicBezTo>
                  <a:cubicBezTo>
                    <a:pt x="386" y="1244"/>
                    <a:pt x="352" y="1038"/>
                    <a:pt x="398" y="855"/>
                  </a:cubicBezTo>
                  <a:cubicBezTo>
                    <a:pt x="448" y="671"/>
                    <a:pt x="578" y="510"/>
                    <a:pt x="747" y="424"/>
                  </a:cubicBezTo>
                  <a:cubicBezTo>
                    <a:pt x="865" y="363"/>
                    <a:pt x="995" y="339"/>
                    <a:pt x="1131" y="339"/>
                  </a:cubicBezTo>
                  <a:cubicBezTo>
                    <a:pt x="1369" y="339"/>
                    <a:pt x="1624" y="414"/>
                    <a:pt x="1859" y="495"/>
                  </a:cubicBezTo>
                  <a:cubicBezTo>
                    <a:pt x="2322" y="658"/>
                    <a:pt x="2778" y="852"/>
                    <a:pt x="3218" y="1074"/>
                  </a:cubicBezTo>
                  <a:cubicBezTo>
                    <a:pt x="3242" y="1086"/>
                    <a:pt x="3268" y="1091"/>
                    <a:pt x="3294" y="1091"/>
                  </a:cubicBezTo>
                  <a:cubicBezTo>
                    <a:pt x="3356" y="1091"/>
                    <a:pt x="3415" y="1057"/>
                    <a:pt x="3445" y="998"/>
                  </a:cubicBezTo>
                  <a:cubicBezTo>
                    <a:pt x="3487" y="914"/>
                    <a:pt x="3454" y="812"/>
                    <a:pt x="3371" y="771"/>
                  </a:cubicBezTo>
                  <a:cubicBezTo>
                    <a:pt x="2919" y="542"/>
                    <a:pt x="2447" y="342"/>
                    <a:pt x="1970" y="175"/>
                  </a:cubicBezTo>
                  <a:cubicBezTo>
                    <a:pt x="1705" y="83"/>
                    <a:pt x="1414" y="0"/>
                    <a:pt x="1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" name="Google Shape;82;p4"/>
          <p:cNvGrpSpPr/>
          <p:nvPr/>
        </p:nvGrpSpPr>
        <p:grpSpPr>
          <a:xfrm>
            <a:off x="1470" y="4773430"/>
            <a:ext cx="9141075" cy="239050"/>
            <a:chOff x="9257" y="120455"/>
            <a:chExt cx="9141075" cy="239050"/>
          </a:xfrm>
        </p:grpSpPr>
        <p:grpSp>
          <p:nvGrpSpPr>
            <p:cNvPr id="83" name="Google Shape;83;p4"/>
            <p:cNvGrpSpPr/>
            <p:nvPr/>
          </p:nvGrpSpPr>
          <p:grpSpPr>
            <a:xfrm>
              <a:off x="4397357" y="120455"/>
              <a:ext cx="358575" cy="239050"/>
              <a:chOff x="4392754" y="151350"/>
              <a:chExt cx="358575" cy="239050"/>
            </a:xfrm>
          </p:grpSpPr>
          <p:sp>
            <p:nvSpPr>
              <p:cNvPr id="84" name="Google Shape;84;p4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86" name="Google Shape;86;p4"/>
            <p:cNvCxnSpPr>
              <a:endCxn id="84" idx="1"/>
            </p:cNvCxnSpPr>
            <p:nvPr/>
          </p:nvCxnSpPr>
          <p:spPr>
            <a:xfrm>
              <a:off x="9257" y="239980"/>
              <a:ext cx="4388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" name="Google Shape;87;p4"/>
            <p:cNvCxnSpPr>
              <a:stCxn id="84" idx="3"/>
            </p:cNvCxnSpPr>
            <p:nvPr/>
          </p:nvCxnSpPr>
          <p:spPr>
            <a:xfrm>
              <a:off x="4755932" y="239980"/>
              <a:ext cx="4394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oogle Shape;748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32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750" name="Google Shape;750;p32"/>
          <p:cNvGrpSpPr/>
          <p:nvPr/>
        </p:nvGrpSpPr>
        <p:grpSpPr>
          <a:xfrm rot="-5400000">
            <a:off x="-679779" y="2319887"/>
            <a:ext cx="2286066" cy="503727"/>
            <a:chOff x="6577686" y="3092426"/>
            <a:chExt cx="1765166" cy="388948"/>
          </a:xfrm>
        </p:grpSpPr>
        <p:sp>
          <p:nvSpPr>
            <p:cNvPr id="751" name="Google Shape;751;p32"/>
            <p:cNvSpPr/>
            <p:nvPr/>
          </p:nvSpPr>
          <p:spPr>
            <a:xfrm>
              <a:off x="7457416" y="3138345"/>
              <a:ext cx="432134" cy="335642"/>
            </a:xfrm>
            <a:custGeom>
              <a:rect b="b" l="l" r="r" t="t"/>
              <a:pathLst>
                <a:path extrusionOk="0" h="5409" w="6964">
                  <a:moveTo>
                    <a:pt x="3752" y="1"/>
                  </a:moveTo>
                  <a:cubicBezTo>
                    <a:pt x="3607" y="1"/>
                    <a:pt x="3455" y="7"/>
                    <a:pt x="3296" y="18"/>
                  </a:cubicBezTo>
                  <a:cubicBezTo>
                    <a:pt x="2855" y="48"/>
                    <a:pt x="2205" y="126"/>
                    <a:pt x="1653" y="445"/>
                  </a:cubicBezTo>
                  <a:cubicBezTo>
                    <a:pt x="1238" y="682"/>
                    <a:pt x="871" y="1057"/>
                    <a:pt x="593" y="1524"/>
                  </a:cubicBezTo>
                  <a:cubicBezTo>
                    <a:pt x="564" y="1567"/>
                    <a:pt x="538" y="1613"/>
                    <a:pt x="510" y="1663"/>
                  </a:cubicBezTo>
                  <a:cubicBezTo>
                    <a:pt x="311" y="2028"/>
                    <a:pt x="153" y="2450"/>
                    <a:pt x="24" y="2953"/>
                  </a:cubicBezTo>
                  <a:cubicBezTo>
                    <a:pt x="0" y="3043"/>
                    <a:pt x="56" y="3134"/>
                    <a:pt x="146" y="3158"/>
                  </a:cubicBezTo>
                  <a:cubicBezTo>
                    <a:pt x="161" y="3162"/>
                    <a:pt x="175" y="3164"/>
                    <a:pt x="189" y="3164"/>
                  </a:cubicBezTo>
                  <a:cubicBezTo>
                    <a:pt x="265" y="3164"/>
                    <a:pt x="333" y="3112"/>
                    <a:pt x="352" y="3036"/>
                  </a:cubicBezTo>
                  <a:cubicBezTo>
                    <a:pt x="474" y="2562"/>
                    <a:pt x="623" y="2166"/>
                    <a:pt x="807" y="1826"/>
                  </a:cubicBezTo>
                  <a:cubicBezTo>
                    <a:pt x="830" y="1785"/>
                    <a:pt x="852" y="1745"/>
                    <a:pt x="881" y="1702"/>
                  </a:cubicBezTo>
                  <a:cubicBezTo>
                    <a:pt x="1132" y="1281"/>
                    <a:pt x="1456" y="948"/>
                    <a:pt x="1821" y="739"/>
                  </a:cubicBezTo>
                  <a:cubicBezTo>
                    <a:pt x="2314" y="455"/>
                    <a:pt x="2913" y="384"/>
                    <a:pt x="3319" y="356"/>
                  </a:cubicBezTo>
                  <a:cubicBezTo>
                    <a:pt x="3469" y="345"/>
                    <a:pt x="3612" y="340"/>
                    <a:pt x="3748" y="340"/>
                  </a:cubicBezTo>
                  <a:cubicBezTo>
                    <a:pt x="4257" y="340"/>
                    <a:pt x="4671" y="413"/>
                    <a:pt x="5033" y="564"/>
                  </a:cubicBezTo>
                  <a:cubicBezTo>
                    <a:pt x="5599" y="801"/>
                    <a:pt x="6065" y="1264"/>
                    <a:pt x="6310" y="1827"/>
                  </a:cubicBezTo>
                  <a:cubicBezTo>
                    <a:pt x="6323" y="1864"/>
                    <a:pt x="6338" y="1900"/>
                    <a:pt x="6352" y="1938"/>
                  </a:cubicBezTo>
                  <a:lnTo>
                    <a:pt x="6369" y="1977"/>
                  </a:lnTo>
                  <a:cubicBezTo>
                    <a:pt x="6383" y="2017"/>
                    <a:pt x="6395" y="2058"/>
                    <a:pt x="6408" y="2097"/>
                  </a:cubicBezTo>
                  <a:cubicBezTo>
                    <a:pt x="6610" y="2783"/>
                    <a:pt x="6489" y="3544"/>
                    <a:pt x="6086" y="4132"/>
                  </a:cubicBezTo>
                  <a:cubicBezTo>
                    <a:pt x="5723" y="4662"/>
                    <a:pt x="5153" y="5010"/>
                    <a:pt x="4561" y="5062"/>
                  </a:cubicBezTo>
                  <a:cubicBezTo>
                    <a:pt x="4512" y="5067"/>
                    <a:pt x="4462" y="5069"/>
                    <a:pt x="4412" y="5069"/>
                  </a:cubicBezTo>
                  <a:cubicBezTo>
                    <a:pt x="4145" y="5069"/>
                    <a:pt x="3874" y="5007"/>
                    <a:pt x="3634" y="4889"/>
                  </a:cubicBezTo>
                  <a:cubicBezTo>
                    <a:pt x="3368" y="4760"/>
                    <a:pt x="3149" y="4567"/>
                    <a:pt x="3000" y="4335"/>
                  </a:cubicBezTo>
                  <a:cubicBezTo>
                    <a:pt x="2663" y="3810"/>
                    <a:pt x="2700" y="3076"/>
                    <a:pt x="3089" y="2588"/>
                  </a:cubicBezTo>
                  <a:cubicBezTo>
                    <a:pt x="3170" y="2484"/>
                    <a:pt x="3266" y="2390"/>
                    <a:pt x="3369" y="2291"/>
                  </a:cubicBezTo>
                  <a:cubicBezTo>
                    <a:pt x="3427" y="2235"/>
                    <a:pt x="3485" y="2180"/>
                    <a:pt x="3540" y="2121"/>
                  </a:cubicBezTo>
                  <a:cubicBezTo>
                    <a:pt x="3589" y="2070"/>
                    <a:pt x="3637" y="2016"/>
                    <a:pt x="3683" y="1957"/>
                  </a:cubicBezTo>
                  <a:cubicBezTo>
                    <a:pt x="3808" y="1799"/>
                    <a:pt x="3888" y="1644"/>
                    <a:pt x="3927" y="1481"/>
                  </a:cubicBezTo>
                  <a:cubicBezTo>
                    <a:pt x="4000" y="1183"/>
                    <a:pt x="3904" y="870"/>
                    <a:pt x="3690" y="703"/>
                  </a:cubicBezTo>
                  <a:cubicBezTo>
                    <a:pt x="3591" y="625"/>
                    <a:pt x="3464" y="583"/>
                    <a:pt x="3334" y="583"/>
                  </a:cubicBezTo>
                  <a:cubicBezTo>
                    <a:pt x="3290" y="583"/>
                    <a:pt x="3246" y="588"/>
                    <a:pt x="3203" y="597"/>
                  </a:cubicBezTo>
                  <a:cubicBezTo>
                    <a:pt x="3050" y="631"/>
                    <a:pt x="2925" y="724"/>
                    <a:pt x="2861" y="852"/>
                  </a:cubicBezTo>
                  <a:cubicBezTo>
                    <a:pt x="2778" y="1009"/>
                    <a:pt x="2809" y="1216"/>
                    <a:pt x="2936" y="1364"/>
                  </a:cubicBezTo>
                  <a:cubicBezTo>
                    <a:pt x="3024" y="1467"/>
                    <a:pt x="3141" y="1523"/>
                    <a:pt x="3261" y="1523"/>
                  </a:cubicBezTo>
                  <a:cubicBezTo>
                    <a:pt x="3301" y="1523"/>
                    <a:pt x="3341" y="1517"/>
                    <a:pt x="3380" y="1504"/>
                  </a:cubicBezTo>
                  <a:cubicBezTo>
                    <a:pt x="3470" y="1474"/>
                    <a:pt x="3517" y="1378"/>
                    <a:pt x="3488" y="1289"/>
                  </a:cubicBezTo>
                  <a:cubicBezTo>
                    <a:pt x="3464" y="1219"/>
                    <a:pt x="3398" y="1173"/>
                    <a:pt x="3327" y="1173"/>
                  </a:cubicBezTo>
                  <a:cubicBezTo>
                    <a:pt x="3309" y="1173"/>
                    <a:pt x="3291" y="1176"/>
                    <a:pt x="3273" y="1182"/>
                  </a:cubicBezTo>
                  <a:cubicBezTo>
                    <a:pt x="3268" y="1184"/>
                    <a:pt x="3264" y="1184"/>
                    <a:pt x="3259" y="1184"/>
                  </a:cubicBezTo>
                  <a:cubicBezTo>
                    <a:pt x="3229" y="1184"/>
                    <a:pt x="3200" y="1151"/>
                    <a:pt x="3194" y="1144"/>
                  </a:cubicBezTo>
                  <a:cubicBezTo>
                    <a:pt x="3157" y="1102"/>
                    <a:pt x="3143" y="1043"/>
                    <a:pt x="3161" y="1007"/>
                  </a:cubicBezTo>
                  <a:cubicBezTo>
                    <a:pt x="3188" y="955"/>
                    <a:pt x="3245" y="935"/>
                    <a:pt x="3276" y="929"/>
                  </a:cubicBezTo>
                  <a:cubicBezTo>
                    <a:pt x="3295" y="925"/>
                    <a:pt x="3314" y="923"/>
                    <a:pt x="3333" y="923"/>
                  </a:cubicBezTo>
                  <a:cubicBezTo>
                    <a:pt x="3389" y="923"/>
                    <a:pt x="3443" y="939"/>
                    <a:pt x="3482" y="970"/>
                  </a:cubicBezTo>
                  <a:cubicBezTo>
                    <a:pt x="3591" y="1055"/>
                    <a:pt x="3639" y="1234"/>
                    <a:pt x="3599" y="1401"/>
                  </a:cubicBezTo>
                  <a:cubicBezTo>
                    <a:pt x="3570" y="1515"/>
                    <a:pt x="3510" y="1628"/>
                    <a:pt x="3417" y="1749"/>
                  </a:cubicBezTo>
                  <a:cubicBezTo>
                    <a:pt x="3378" y="1798"/>
                    <a:pt x="3339" y="1843"/>
                    <a:pt x="3296" y="1887"/>
                  </a:cubicBezTo>
                  <a:cubicBezTo>
                    <a:pt x="3243" y="1942"/>
                    <a:pt x="3188" y="1995"/>
                    <a:pt x="3133" y="2049"/>
                  </a:cubicBezTo>
                  <a:cubicBezTo>
                    <a:pt x="3027" y="2151"/>
                    <a:pt x="2918" y="2256"/>
                    <a:pt x="2823" y="2378"/>
                  </a:cubicBezTo>
                  <a:cubicBezTo>
                    <a:pt x="2348" y="2975"/>
                    <a:pt x="2302" y="3875"/>
                    <a:pt x="2714" y="4518"/>
                  </a:cubicBezTo>
                  <a:cubicBezTo>
                    <a:pt x="2897" y="4802"/>
                    <a:pt x="3163" y="5036"/>
                    <a:pt x="3485" y="5193"/>
                  </a:cubicBezTo>
                  <a:cubicBezTo>
                    <a:pt x="3773" y="5334"/>
                    <a:pt x="4098" y="5408"/>
                    <a:pt x="4417" y="5408"/>
                  </a:cubicBezTo>
                  <a:cubicBezTo>
                    <a:pt x="4475" y="5408"/>
                    <a:pt x="4533" y="5405"/>
                    <a:pt x="4592" y="5400"/>
                  </a:cubicBezTo>
                  <a:cubicBezTo>
                    <a:pt x="5283" y="5338"/>
                    <a:pt x="5947" y="4936"/>
                    <a:pt x="6366" y="4323"/>
                  </a:cubicBezTo>
                  <a:cubicBezTo>
                    <a:pt x="6827" y="3652"/>
                    <a:pt x="6964" y="2784"/>
                    <a:pt x="6732" y="2000"/>
                  </a:cubicBezTo>
                  <a:cubicBezTo>
                    <a:pt x="6719" y="1954"/>
                    <a:pt x="6704" y="1906"/>
                    <a:pt x="6682" y="1847"/>
                  </a:cubicBezTo>
                  <a:lnTo>
                    <a:pt x="6668" y="1810"/>
                  </a:lnTo>
                  <a:cubicBezTo>
                    <a:pt x="6654" y="1777"/>
                    <a:pt x="6641" y="1745"/>
                    <a:pt x="6625" y="1702"/>
                  </a:cubicBezTo>
                  <a:cubicBezTo>
                    <a:pt x="6342" y="1051"/>
                    <a:pt x="5810" y="522"/>
                    <a:pt x="5164" y="252"/>
                  </a:cubicBezTo>
                  <a:cubicBezTo>
                    <a:pt x="4762" y="83"/>
                    <a:pt x="4306" y="1"/>
                    <a:pt x="3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7463001" y="3339956"/>
              <a:ext cx="226926" cy="121747"/>
            </a:xfrm>
            <a:custGeom>
              <a:rect b="b" l="l" r="r" t="t"/>
              <a:pathLst>
                <a:path extrusionOk="0" h="1962" w="3657">
                  <a:moveTo>
                    <a:pt x="1048" y="0"/>
                  </a:moveTo>
                  <a:cubicBezTo>
                    <a:pt x="954" y="0"/>
                    <a:pt x="862" y="12"/>
                    <a:pt x="774" y="37"/>
                  </a:cubicBezTo>
                  <a:cubicBezTo>
                    <a:pt x="483" y="117"/>
                    <a:pt x="231" y="341"/>
                    <a:pt x="117" y="620"/>
                  </a:cubicBezTo>
                  <a:cubicBezTo>
                    <a:pt x="1" y="904"/>
                    <a:pt x="22" y="1231"/>
                    <a:pt x="174" y="1495"/>
                  </a:cubicBezTo>
                  <a:cubicBezTo>
                    <a:pt x="298" y="1715"/>
                    <a:pt x="510" y="1876"/>
                    <a:pt x="739" y="1925"/>
                  </a:cubicBezTo>
                  <a:cubicBezTo>
                    <a:pt x="793" y="1938"/>
                    <a:pt x="848" y="1944"/>
                    <a:pt x="903" y="1944"/>
                  </a:cubicBezTo>
                  <a:cubicBezTo>
                    <a:pt x="1110" y="1944"/>
                    <a:pt x="1311" y="1858"/>
                    <a:pt x="1444" y="1705"/>
                  </a:cubicBezTo>
                  <a:cubicBezTo>
                    <a:pt x="1626" y="1495"/>
                    <a:pt x="1647" y="1169"/>
                    <a:pt x="1495" y="949"/>
                  </a:cubicBezTo>
                  <a:cubicBezTo>
                    <a:pt x="1388" y="796"/>
                    <a:pt x="1206" y="712"/>
                    <a:pt x="1027" y="712"/>
                  </a:cubicBezTo>
                  <a:cubicBezTo>
                    <a:pt x="925" y="712"/>
                    <a:pt x="824" y="740"/>
                    <a:pt x="739" y="797"/>
                  </a:cubicBezTo>
                  <a:cubicBezTo>
                    <a:pt x="661" y="849"/>
                    <a:pt x="640" y="955"/>
                    <a:pt x="694" y="1033"/>
                  </a:cubicBezTo>
                  <a:cubicBezTo>
                    <a:pt x="726" y="1081"/>
                    <a:pt x="779" y="1107"/>
                    <a:pt x="834" y="1107"/>
                  </a:cubicBezTo>
                  <a:cubicBezTo>
                    <a:pt x="866" y="1107"/>
                    <a:pt x="899" y="1098"/>
                    <a:pt x="929" y="1078"/>
                  </a:cubicBezTo>
                  <a:cubicBezTo>
                    <a:pt x="957" y="1059"/>
                    <a:pt x="992" y="1050"/>
                    <a:pt x="1028" y="1050"/>
                  </a:cubicBezTo>
                  <a:cubicBezTo>
                    <a:pt x="1099" y="1050"/>
                    <a:pt x="1175" y="1084"/>
                    <a:pt x="1216" y="1142"/>
                  </a:cubicBezTo>
                  <a:cubicBezTo>
                    <a:pt x="1282" y="1238"/>
                    <a:pt x="1270" y="1388"/>
                    <a:pt x="1187" y="1483"/>
                  </a:cubicBezTo>
                  <a:cubicBezTo>
                    <a:pt x="1121" y="1561"/>
                    <a:pt x="1014" y="1604"/>
                    <a:pt x="903" y="1604"/>
                  </a:cubicBezTo>
                  <a:cubicBezTo>
                    <a:pt x="873" y="1604"/>
                    <a:pt x="842" y="1601"/>
                    <a:pt x="812" y="1594"/>
                  </a:cubicBezTo>
                  <a:cubicBezTo>
                    <a:pt x="674" y="1565"/>
                    <a:pt x="547" y="1465"/>
                    <a:pt x="467" y="1327"/>
                  </a:cubicBezTo>
                  <a:cubicBezTo>
                    <a:pt x="369" y="1155"/>
                    <a:pt x="354" y="933"/>
                    <a:pt x="430" y="749"/>
                  </a:cubicBezTo>
                  <a:cubicBezTo>
                    <a:pt x="506" y="564"/>
                    <a:pt x="672" y="417"/>
                    <a:pt x="863" y="364"/>
                  </a:cubicBezTo>
                  <a:cubicBezTo>
                    <a:pt x="926" y="346"/>
                    <a:pt x="989" y="338"/>
                    <a:pt x="1051" y="338"/>
                  </a:cubicBezTo>
                  <a:cubicBezTo>
                    <a:pt x="1415" y="338"/>
                    <a:pt x="1748" y="606"/>
                    <a:pt x="1888" y="736"/>
                  </a:cubicBezTo>
                  <a:cubicBezTo>
                    <a:pt x="2012" y="852"/>
                    <a:pt x="2124" y="977"/>
                    <a:pt x="2244" y="1110"/>
                  </a:cubicBezTo>
                  <a:cubicBezTo>
                    <a:pt x="2420" y="1307"/>
                    <a:pt x="2602" y="1509"/>
                    <a:pt x="2824" y="1676"/>
                  </a:cubicBezTo>
                  <a:cubicBezTo>
                    <a:pt x="3003" y="1809"/>
                    <a:pt x="3211" y="1907"/>
                    <a:pt x="3412" y="1952"/>
                  </a:cubicBezTo>
                  <a:cubicBezTo>
                    <a:pt x="3431" y="1958"/>
                    <a:pt x="3450" y="1961"/>
                    <a:pt x="3468" y="1961"/>
                  </a:cubicBezTo>
                  <a:cubicBezTo>
                    <a:pt x="3509" y="1961"/>
                    <a:pt x="3548" y="1947"/>
                    <a:pt x="3581" y="1918"/>
                  </a:cubicBezTo>
                  <a:cubicBezTo>
                    <a:pt x="3651" y="1856"/>
                    <a:pt x="3657" y="1748"/>
                    <a:pt x="3594" y="1678"/>
                  </a:cubicBezTo>
                  <a:cubicBezTo>
                    <a:pt x="3570" y="1651"/>
                    <a:pt x="3538" y="1631"/>
                    <a:pt x="3502" y="1625"/>
                  </a:cubicBezTo>
                  <a:cubicBezTo>
                    <a:pt x="3342" y="1592"/>
                    <a:pt x="3173" y="1513"/>
                    <a:pt x="3026" y="1403"/>
                  </a:cubicBezTo>
                  <a:cubicBezTo>
                    <a:pt x="2833" y="1259"/>
                    <a:pt x="2669" y="1077"/>
                    <a:pt x="2496" y="883"/>
                  </a:cubicBezTo>
                  <a:cubicBezTo>
                    <a:pt x="2377" y="751"/>
                    <a:pt x="2253" y="613"/>
                    <a:pt x="2119" y="488"/>
                  </a:cubicBezTo>
                  <a:cubicBezTo>
                    <a:pt x="1776" y="170"/>
                    <a:pt x="1399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7651146" y="3240547"/>
              <a:ext cx="152153" cy="162267"/>
            </a:xfrm>
            <a:custGeom>
              <a:rect b="b" l="l" r="r" t="t"/>
              <a:pathLst>
                <a:path extrusionOk="0" h="2615" w="2452">
                  <a:moveTo>
                    <a:pt x="782" y="0"/>
                  </a:moveTo>
                  <a:cubicBezTo>
                    <a:pt x="652" y="0"/>
                    <a:pt x="522" y="14"/>
                    <a:pt x="394" y="40"/>
                  </a:cubicBezTo>
                  <a:cubicBezTo>
                    <a:pt x="302" y="59"/>
                    <a:pt x="244" y="149"/>
                    <a:pt x="262" y="241"/>
                  </a:cubicBezTo>
                  <a:cubicBezTo>
                    <a:pt x="278" y="320"/>
                    <a:pt x="349" y="376"/>
                    <a:pt x="427" y="376"/>
                  </a:cubicBezTo>
                  <a:cubicBezTo>
                    <a:pt x="439" y="376"/>
                    <a:pt x="451" y="375"/>
                    <a:pt x="463" y="372"/>
                  </a:cubicBezTo>
                  <a:cubicBezTo>
                    <a:pt x="568" y="351"/>
                    <a:pt x="675" y="340"/>
                    <a:pt x="782" y="340"/>
                  </a:cubicBezTo>
                  <a:cubicBezTo>
                    <a:pt x="860" y="340"/>
                    <a:pt x="939" y="345"/>
                    <a:pt x="1018" y="357"/>
                  </a:cubicBezTo>
                  <a:cubicBezTo>
                    <a:pt x="1327" y="400"/>
                    <a:pt x="1595" y="534"/>
                    <a:pt x="1772" y="733"/>
                  </a:cubicBezTo>
                  <a:cubicBezTo>
                    <a:pt x="2033" y="1024"/>
                    <a:pt x="2088" y="1478"/>
                    <a:pt x="1902" y="1814"/>
                  </a:cubicBezTo>
                  <a:cubicBezTo>
                    <a:pt x="1750" y="2094"/>
                    <a:pt x="1427" y="2274"/>
                    <a:pt x="1111" y="2274"/>
                  </a:cubicBezTo>
                  <a:cubicBezTo>
                    <a:pt x="1049" y="2274"/>
                    <a:pt x="987" y="2267"/>
                    <a:pt x="926" y="2253"/>
                  </a:cubicBezTo>
                  <a:cubicBezTo>
                    <a:pt x="710" y="2201"/>
                    <a:pt x="532" y="2062"/>
                    <a:pt x="449" y="1881"/>
                  </a:cubicBezTo>
                  <a:cubicBezTo>
                    <a:pt x="367" y="1700"/>
                    <a:pt x="400" y="1474"/>
                    <a:pt x="526" y="1344"/>
                  </a:cubicBezTo>
                  <a:cubicBezTo>
                    <a:pt x="596" y="1272"/>
                    <a:pt x="700" y="1234"/>
                    <a:pt x="799" y="1234"/>
                  </a:cubicBezTo>
                  <a:cubicBezTo>
                    <a:pt x="875" y="1234"/>
                    <a:pt x="949" y="1256"/>
                    <a:pt x="1003" y="1302"/>
                  </a:cubicBezTo>
                  <a:cubicBezTo>
                    <a:pt x="1063" y="1352"/>
                    <a:pt x="1099" y="1440"/>
                    <a:pt x="1098" y="1530"/>
                  </a:cubicBezTo>
                  <a:cubicBezTo>
                    <a:pt x="1097" y="1611"/>
                    <a:pt x="1066" y="1680"/>
                    <a:pt x="1014" y="1720"/>
                  </a:cubicBezTo>
                  <a:cubicBezTo>
                    <a:pt x="941" y="1779"/>
                    <a:pt x="929" y="1885"/>
                    <a:pt x="986" y="1959"/>
                  </a:cubicBezTo>
                  <a:cubicBezTo>
                    <a:pt x="1019" y="2001"/>
                    <a:pt x="1069" y="2023"/>
                    <a:pt x="1119" y="2023"/>
                  </a:cubicBezTo>
                  <a:cubicBezTo>
                    <a:pt x="1156" y="2023"/>
                    <a:pt x="1193" y="2011"/>
                    <a:pt x="1225" y="1987"/>
                  </a:cubicBezTo>
                  <a:cubicBezTo>
                    <a:pt x="1357" y="1883"/>
                    <a:pt x="1435" y="1718"/>
                    <a:pt x="1437" y="1535"/>
                  </a:cubicBezTo>
                  <a:cubicBezTo>
                    <a:pt x="1440" y="1343"/>
                    <a:pt x="1359" y="1159"/>
                    <a:pt x="1220" y="1042"/>
                  </a:cubicBezTo>
                  <a:cubicBezTo>
                    <a:pt x="1103" y="944"/>
                    <a:pt x="952" y="896"/>
                    <a:pt x="798" y="896"/>
                  </a:cubicBezTo>
                  <a:cubicBezTo>
                    <a:pt x="611" y="896"/>
                    <a:pt x="419" y="968"/>
                    <a:pt x="283" y="1108"/>
                  </a:cubicBezTo>
                  <a:cubicBezTo>
                    <a:pt x="61" y="1337"/>
                    <a:pt x="1" y="1714"/>
                    <a:pt x="141" y="2021"/>
                  </a:cubicBezTo>
                  <a:cubicBezTo>
                    <a:pt x="266" y="2297"/>
                    <a:pt x="530" y="2506"/>
                    <a:pt x="846" y="2583"/>
                  </a:cubicBezTo>
                  <a:cubicBezTo>
                    <a:pt x="934" y="2604"/>
                    <a:pt x="1023" y="2614"/>
                    <a:pt x="1113" y="2614"/>
                  </a:cubicBezTo>
                  <a:lnTo>
                    <a:pt x="1113" y="2613"/>
                  </a:lnTo>
                  <a:cubicBezTo>
                    <a:pt x="1549" y="2613"/>
                    <a:pt x="1986" y="2368"/>
                    <a:pt x="2199" y="1978"/>
                  </a:cubicBezTo>
                  <a:cubicBezTo>
                    <a:pt x="2452" y="1520"/>
                    <a:pt x="2378" y="902"/>
                    <a:pt x="2025" y="507"/>
                  </a:cubicBezTo>
                  <a:cubicBezTo>
                    <a:pt x="1795" y="249"/>
                    <a:pt x="1454" y="76"/>
                    <a:pt x="1066" y="22"/>
                  </a:cubicBezTo>
                  <a:cubicBezTo>
                    <a:pt x="972" y="8"/>
                    <a:pt x="877" y="0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7455989" y="3092426"/>
              <a:ext cx="87122" cy="264157"/>
            </a:xfrm>
            <a:custGeom>
              <a:rect b="b" l="l" r="r" t="t"/>
              <a:pathLst>
                <a:path extrusionOk="0" h="4257" w="1404">
                  <a:moveTo>
                    <a:pt x="653" y="0"/>
                  </a:moveTo>
                  <a:cubicBezTo>
                    <a:pt x="497" y="0"/>
                    <a:pt x="341" y="66"/>
                    <a:pt x="225" y="181"/>
                  </a:cubicBezTo>
                  <a:cubicBezTo>
                    <a:pt x="105" y="300"/>
                    <a:pt x="45" y="456"/>
                    <a:pt x="62" y="610"/>
                  </a:cubicBezTo>
                  <a:cubicBezTo>
                    <a:pt x="81" y="795"/>
                    <a:pt x="228" y="958"/>
                    <a:pt x="426" y="1015"/>
                  </a:cubicBezTo>
                  <a:cubicBezTo>
                    <a:pt x="474" y="1029"/>
                    <a:pt x="522" y="1036"/>
                    <a:pt x="568" y="1036"/>
                  </a:cubicBezTo>
                  <a:cubicBezTo>
                    <a:pt x="699" y="1036"/>
                    <a:pt x="818" y="982"/>
                    <a:pt x="897" y="883"/>
                  </a:cubicBezTo>
                  <a:cubicBezTo>
                    <a:pt x="956" y="811"/>
                    <a:pt x="943" y="704"/>
                    <a:pt x="870" y="646"/>
                  </a:cubicBezTo>
                  <a:cubicBezTo>
                    <a:pt x="839" y="621"/>
                    <a:pt x="802" y="608"/>
                    <a:pt x="765" y="608"/>
                  </a:cubicBezTo>
                  <a:cubicBezTo>
                    <a:pt x="715" y="608"/>
                    <a:pt x="666" y="630"/>
                    <a:pt x="632" y="673"/>
                  </a:cubicBezTo>
                  <a:cubicBezTo>
                    <a:pt x="617" y="692"/>
                    <a:pt x="593" y="698"/>
                    <a:pt x="571" y="698"/>
                  </a:cubicBezTo>
                  <a:cubicBezTo>
                    <a:pt x="550" y="698"/>
                    <a:pt x="530" y="693"/>
                    <a:pt x="521" y="690"/>
                  </a:cubicBezTo>
                  <a:cubicBezTo>
                    <a:pt x="464" y="673"/>
                    <a:pt x="404" y="628"/>
                    <a:pt x="399" y="574"/>
                  </a:cubicBezTo>
                  <a:cubicBezTo>
                    <a:pt x="392" y="505"/>
                    <a:pt x="436" y="449"/>
                    <a:pt x="463" y="422"/>
                  </a:cubicBezTo>
                  <a:cubicBezTo>
                    <a:pt x="516" y="370"/>
                    <a:pt x="591" y="340"/>
                    <a:pt x="657" y="340"/>
                  </a:cubicBezTo>
                  <a:cubicBezTo>
                    <a:pt x="665" y="340"/>
                    <a:pt x="673" y="340"/>
                    <a:pt x="680" y="341"/>
                  </a:cubicBezTo>
                  <a:cubicBezTo>
                    <a:pt x="854" y="361"/>
                    <a:pt x="981" y="531"/>
                    <a:pt x="1017" y="687"/>
                  </a:cubicBezTo>
                  <a:cubicBezTo>
                    <a:pt x="1065" y="899"/>
                    <a:pt x="992" y="1126"/>
                    <a:pt x="922" y="1279"/>
                  </a:cubicBezTo>
                  <a:cubicBezTo>
                    <a:pt x="860" y="1414"/>
                    <a:pt x="781" y="1541"/>
                    <a:pt x="697" y="1675"/>
                  </a:cubicBezTo>
                  <a:cubicBezTo>
                    <a:pt x="653" y="1747"/>
                    <a:pt x="608" y="1818"/>
                    <a:pt x="566" y="1890"/>
                  </a:cubicBezTo>
                  <a:cubicBezTo>
                    <a:pt x="184" y="2551"/>
                    <a:pt x="1" y="3335"/>
                    <a:pt x="48" y="4097"/>
                  </a:cubicBezTo>
                  <a:cubicBezTo>
                    <a:pt x="54" y="4188"/>
                    <a:pt x="128" y="4256"/>
                    <a:pt x="218" y="4256"/>
                  </a:cubicBezTo>
                  <a:lnTo>
                    <a:pt x="228" y="4256"/>
                  </a:lnTo>
                  <a:cubicBezTo>
                    <a:pt x="322" y="4250"/>
                    <a:pt x="392" y="4169"/>
                    <a:pt x="386" y="4076"/>
                  </a:cubicBezTo>
                  <a:cubicBezTo>
                    <a:pt x="343" y="3380"/>
                    <a:pt x="510" y="2664"/>
                    <a:pt x="860" y="2060"/>
                  </a:cubicBezTo>
                  <a:cubicBezTo>
                    <a:pt x="899" y="1991"/>
                    <a:pt x="942" y="1922"/>
                    <a:pt x="985" y="1854"/>
                  </a:cubicBezTo>
                  <a:cubicBezTo>
                    <a:pt x="1070" y="1717"/>
                    <a:pt x="1158" y="1575"/>
                    <a:pt x="1229" y="1421"/>
                  </a:cubicBezTo>
                  <a:cubicBezTo>
                    <a:pt x="1364" y="1128"/>
                    <a:pt x="1403" y="856"/>
                    <a:pt x="1347" y="611"/>
                  </a:cubicBezTo>
                  <a:cubicBezTo>
                    <a:pt x="1273" y="288"/>
                    <a:pt x="1014" y="39"/>
                    <a:pt x="719" y="4"/>
                  </a:cubicBezTo>
                  <a:cubicBezTo>
                    <a:pt x="698" y="1"/>
                    <a:pt x="675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7491235" y="3210141"/>
              <a:ext cx="114797" cy="56095"/>
            </a:xfrm>
            <a:custGeom>
              <a:rect b="b" l="l" r="r" t="t"/>
              <a:pathLst>
                <a:path extrusionOk="0" h="904" w="1850">
                  <a:moveTo>
                    <a:pt x="999" y="0"/>
                  </a:moveTo>
                  <a:cubicBezTo>
                    <a:pt x="666" y="0"/>
                    <a:pt x="339" y="117"/>
                    <a:pt x="83" y="328"/>
                  </a:cubicBezTo>
                  <a:cubicBezTo>
                    <a:pt x="10" y="386"/>
                    <a:pt x="0" y="494"/>
                    <a:pt x="59" y="566"/>
                  </a:cubicBezTo>
                  <a:cubicBezTo>
                    <a:pt x="92" y="607"/>
                    <a:pt x="141" y="628"/>
                    <a:pt x="189" y="628"/>
                  </a:cubicBezTo>
                  <a:cubicBezTo>
                    <a:pt x="227" y="628"/>
                    <a:pt x="266" y="615"/>
                    <a:pt x="297" y="589"/>
                  </a:cubicBezTo>
                  <a:cubicBezTo>
                    <a:pt x="494" y="428"/>
                    <a:pt x="744" y="339"/>
                    <a:pt x="1000" y="339"/>
                  </a:cubicBezTo>
                  <a:cubicBezTo>
                    <a:pt x="1037" y="339"/>
                    <a:pt x="1074" y="341"/>
                    <a:pt x="1111" y="345"/>
                  </a:cubicBezTo>
                  <a:cubicBezTo>
                    <a:pt x="1202" y="354"/>
                    <a:pt x="1328" y="380"/>
                    <a:pt x="1406" y="456"/>
                  </a:cubicBezTo>
                  <a:cubicBezTo>
                    <a:pt x="1458" y="510"/>
                    <a:pt x="1479" y="597"/>
                    <a:pt x="1449" y="643"/>
                  </a:cubicBezTo>
                  <a:cubicBezTo>
                    <a:pt x="1399" y="722"/>
                    <a:pt x="1422" y="827"/>
                    <a:pt x="1501" y="877"/>
                  </a:cubicBezTo>
                  <a:cubicBezTo>
                    <a:pt x="1529" y="895"/>
                    <a:pt x="1561" y="904"/>
                    <a:pt x="1591" y="904"/>
                  </a:cubicBezTo>
                  <a:cubicBezTo>
                    <a:pt x="1648" y="904"/>
                    <a:pt x="1702" y="877"/>
                    <a:pt x="1735" y="826"/>
                  </a:cubicBezTo>
                  <a:cubicBezTo>
                    <a:pt x="1850" y="645"/>
                    <a:pt x="1812" y="383"/>
                    <a:pt x="1644" y="216"/>
                  </a:cubicBezTo>
                  <a:cubicBezTo>
                    <a:pt x="1523" y="97"/>
                    <a:pt x="1355" y="27"/>
                    <a:pt x="1145" y="8"/>
                  </a:cubicBezTo>
                  <a:cubicBezTo>
                    <a:pt x="1096" y="3"/>
                    <a:pt x="1047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7850338" y="3198475"/>
              <a:ext cx="124415" cy="82158"/>
            </a:xfrm>
            <a:custGeom>
              <a:rect b="b" l="l" r="r" t="t"/>
              <a:pathLst>
                <a:path extrusionOk="0" h="1324" w="2005">
                  <a:moveTo>
                    <a:pt x="1556" y="1"/>
                  </a:moveTo>
                  <a:cubicBezTo>
                    <a:pt x="1496" y="1"/>
                    <a:pt x="1438" y="33"/>
                    <a:pt x="1408" y="88"/>
                  </a:cubicBezTo>
                  <a:cubicBezTo>
                    <a:pt x="1363" y="171"/>
                    <a:pt x="1394" y="274"/>
                    <a:pt x="1475" y="319"/>
                  </a:cubicBezTo>
                  <a:cubicBezTo>
                    <a:pt x="1579" y="375"/>
                    <a:pt x="1629" y="536"/>
                    <a:pt x="1583" y="664"/>
                  </a:cubicBezTo>
                  <a:cubicBezTo>
                    <a:pt x="1536" y="797"/>
                    <a:pt x="1404" y="909"/>
                    <a:pt x="1239" y="955"/>
                  </a:cubicBezTo>
                  <a:cubicBezTo>
                    <a:pt x="1170" y="974"/>
                    <a:pt x="1096" y="984"/>
                    <a:pt x="1015" y="984"/>
                  </a:cubicBezTo>
                  <a:cubicBezTo>
                    <a:pt x="919" y="984"/>
                    <a:pt x="814" y="971"/>
                    <a:pt x="699" y="944"/>
                  </a:cubicBezTo>
                  <a:cubicBezTo>
                    <a:pt x="553" y="910"/>
                    <a:pt x="408" y="858"/>
                    <a:pt x="267" y="789"/>
                  </a:cubicBezTo>
                  <a:cubicBezTo>
                    <a:pt x="243" y="778"/>
                    <a:pt x="218" y="772"/>
                    <a:pt x="193" y="772"/>
                  </a:cubicBezTo>
                  <a:cubicBezTo>
                    <a:pt x="130" y="772"/>
                    <a:pt x="70" y="807"/>
                    <a:pt x="41" y="867"/>
                  </a:cubicBezTo>
                  <a:cubicBezTo>
                    <a:pt x="0" y="952"/>
                    <a:pt x="34" y="1052"/>
                    <a:pt x="119" y="1094"/>
                  </a:cubicBezTo>
                  <a:cubicBezTo>
                    <a:pt x="282" y="1173"/>
                    <a:pt x="451" y="1234"/>
                    <a:pt x="622" y="1274"/>
                  </a:cubicBezTo>
                  <a:cubicBezTo>
                    <a:pt x="763" y="1307"/>
                    <a:pt x="894" y="1324"/>
                    <a:pt x="1016" y="1324"/>
                  </a:cubicBezTo>
                  <a:cubicBezTo>
                    <a:pt x="1128" y="1324"/>
                    <a:pt x="1232" y="1309"/>
                    <a:pt x="1330" y="1282"/>
                  </a:cubicBezTo>
                  <a:cubicBezTo>
                    <a:pt x="1604" y="1205"/>
                    <a:pt x="1818" y="1016"/>
                    <a:pt x="1903" y="778"/>
                  </a:cubicBezTo>
                  <a:cubicBezTo>
                    <a:pt x="2005" y="491"/>
                    <a:pt x="1888" y="158"/>
                    <a:pt x="1638" y="22"/>
                  </a:cubicBezTo>
                  <a:cubicBezTo>
                    <a:pt x="1612" y="8"/>
                    <a:pt x="1584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784611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191" y="1"/>
                  </a:moveTo>
                  <a:cubicBezTo>
                    <a:pt x="171" y="1"/>
                    <a:pt x="150" y="5"/>
                    <a:pt x="130" y="12"/>
                  </a:cubicBezTo>
                  <a:cubicBezTo>
                    <a:pt x="43" y="47"/>
                    <a:pt x="0" y="146"/>
                    <a:pt x="34" y="233"/>
                  </a:cubicBezTo>
                  <a:cubicBezTo>
                    <a:pt x="312" y="940"/>
                    <a:pt x="599" y="1672"/>
                    <a:pt x="1064" y="2308"/>
                  </a:cubicBezTo>
                  <a:cubicBezTo>
                    <a:pt x="1594" y="3034"/>
                    <a:pt x="2284" y="3503"/>
                    <a:pt x="3009" y="3627"/>
                  </a:cubicBezTo>
                  <a:cubicBezTo>
                    <a:pt x="3136" y="3650"/>
                    <a:pt x="3264" y="3661"/>
                    <a:pt x="3389" y="3661"/>
                  </a:cubicBezTo>
                  <a:cubicBezTo>
                    <a:pt x="3608" y="3661"/>
                    <a:pt x="3818" y="3629"/>
                    <a:pt x="4012" y="3563"/>
                  </a:cubicBezTo>
                  <a:cubicBezTo>
                    <a:pt x="4556" y="3381"/>
                    <a:pt x="4990" y="2935"/>
                    <a:pt x="5142" y="2398"/>
                  </a:cubicBezTo>
                  <a:cubicBezTo>
                    <a:pt x="5300" y="1841"/>
                    <a:pt x="5144" y="1223"/>
                    <a:pt x="4744" y="823"/>
                  </a:cubicBezTo>
                  <a:cubicBezTo>
                    <a:pt x="4460" y="539"/>
                    <a:pt x="4058" y="383"/>
                    <a:pt x="3661" y="383"/>
                  </a:cubicBezTo>
                  <a:cubicBezTo>
                    <a:pt x="3488" y="383"/>
                    <a:pt x="3316" y="413"/>
                    <a:pt x="3155" y="475"/>
                  </a:cubicBezTo>
                  <a:cubicBezTo>
                    <a:pt x="2751" y="632"/>
                    <a:pt x="2440" y="975"/>
                    <a:pt x="2345" y="1374"/>
                  </a:cubicBezTo>
                  <a:cubicBezTo>
                    <a:pt x="2242" y="1805"/>
                    <a:pt x="2410" y="2278"/>
                    <a:pt x="2753" y="2526"/>
                  </a:cubicBezTo>
                  <a:cubicBezTo>
                    <a:pt x="2922" y="2648"/>
                    <a:pt x="3126" y="2708"/>
                    <a:pt x="3328" y="2708"/>
                  </a:cubicBezTo>
                  <a:cubicBezTo>
                    <a:pt x="3568" y="2708"/>
                    <a:pt x="3805" y="2623"/>
                    <a:pt x="3977" y="2457"/>
                  </a:cubicBezTo>
                  <a:cubicBezTo>
                    <a:pt x="4202" y="2241"/>
                    <a:pt x="4289" y="1912"/>
                    <a:pt x="4194" y="1640"/>
                  </a:cubicBezTo>
                  <a:cubicBezTo>
                    <a:pt x="4102" y="1376"/>
                    <a:pt x="3839" y="1197"/>
                    <a:pt x="3577" y="1197"/>
                  </a:cubicBezTo>
                  <a:cubicBezTo>
                    <a:pt x="3530" y="1197"/>
                    <a:pt x="3483" y="1203"/>
                    <a:pt x="3437" y="1215"/>
                  </a:cubicBezTo>
                  <a:cubicBezTo>
                    <a:pt x="3272" y="1259"/>
                    <a:pt x="3133" y="1387"/>
                    <a:pt x="3065" y="1557"/>
                  </a:cubicBezTo>
                  <a:cubicBezTo>
                    <a:pt x="3001" y="1717"/>
                    <a:pt x="3012" y="1886"/>
                    <a:pt x="3093" y="2021"/>
                  </a:cubicBezTo>
                  <a:cubicBezTo>
                    <a:pt x="3125" y="2073"/>
                    <a:pt x="3181" y="2102"/>
                    <a:pt x="3238" y="2102"/>
                  </a:cubicBezTo>
                  <a:cubicBezTo>
                    <a:pt x="3268" y="2102"/>
                    <a:pt x="3299" y="2094"/>
                    <a:pt x="3326" y="2077"/>
                  </a:cubicBezTo>
                  <a:cubicBezTo>
                    <a:pt x="3406" y="2028"/>
                    <a:pt x="3432" y="1923"/>
                    <a:pt x="3383" y="1844"/>
                  </a:cubicBezTo>
                  <a:cubicBezTo>
                    <a:pt x="3346" y="1783"/>
                    <a:pt x="3368" y="1711"/>
                    <a:pt x="3380" y="1683"/>
                  </a:cubicBezTo>
                  <a:cubicBezTo>
                    <a:pt x="3407" y="1613"/>
                    <a:pt x="3464" y="1559"/>
                    <a:pt x="3525" y="1543"/>
                  </a:cubicBezTo>
                  <a:cubicBezTo>
                    <a:pt x="3543" y="1538"/>
                    <a:pt x="3562" y="1535"/>
                    <a:pt x="3581" y="1535"/>
                  </a:cubicBezTo>
                  <a:cubicBezTo>
                    <a:pt x="3701" y="1535"/>
                    <a:pt x="3830" y="1626"/>
                    <a:pt x="3873" y="1750"/>
                  </a:cubicBezTo>
                  <a:cubicBezTo>
                    <a:pt x="3925" y="1898"/>
                    <a:pt x="3871" y="2088"/>
                    <a:pt x="3742" y="2213"/>
                  </a:cubicBezTo>
                  <a:cubicBezTo>
                    <a:pt x="3635" y="2316"/>
                    <a:pt x="3483" y="2369"/>
                    <a:pt x="3328" y="2369"/>
                  </a:cubicBezTo>
                  <a:cubicBezTo>
                    <a:pt x="3195" y="2369"/>
                    <a:pt x="3061" y="2330"/>
                    <a:pt x="2951" y="2251"/>
                  </a:cubicBezTo>
                  <a:cubicBezTo>
                    <a:pt x="2720" y="2084"/>
                    <a:pt x="2604" y="1748"/>
                    <a:pt x="2674" y="1452"/>
                  </a:cubicBezTo>
                  <a:cubicBezTo>
                    <a:pt x="2744" y="1162"/>
                    <a:pt x="2976" y="907"/>
                    <a:pt x="3278" y="791"/>
                  </a:cubicBezTo>
                  <a:cubicBezTo>
                    <a:pt x="3401" y="743"/>
                    <a:pt x="3533" y="721"/>
                    <a:pt x="3666" y="721"/>
                  </a:cubicBezTo>
                  <a:cubicBezTo>
                    <a:pt x="3973" y="721"/>
                    <a:pt x="4284" y="842"/>
                    <a:pt x="4505" y="1062"/>
                  </a:cubicBezTo>
                  <a:cubicBezTo>
                    <a:pt x="4814" y="1372"/>
                    <a:pt x="4940" y="1871"/>
                    <a:pt x="4816" y="2305"/>
                  </a:cubicBezTo>
                  <a:cubicBezTo>
                    <a:pt x="4695" y="2730"/>
                    <a:pt x="4338" y="3097"/>
                    <a:pt x="3905" y="3242"/>
                  </a:cubicBezTo>
                  <a:cubicBezTo>
                    <a:pt x="3745" y="3295"/>
                    <a:pt x="3571" y="3322"/>
                    <a:pt x="3390" y="3322"/>
                  </a:cubicBezTo>
                  <a:cubicBezTo>
                    <a:pt x="3284" y="3322"/>
                    <a:pt x="3175" y="3313"/>
                    <a:pt x="3066" y="3294"/>
                  </a:cubicBezTo>
                  <a:cubicBezTo>
                    <a:pt x="2429" y="3184"/>
                    <a:pt x="1815" y="2763"/>
                    <a:pt x="1337" y="2108"/>
                  </a:cubicBezTo>
                  <a:cubicBezTo>
                    <a:pt x="899" y="1507"/>
                    <a:pt x="620" y="797"/>
                    <a:pt x="350" y="108"/>
                  </a:cubicBezTo>
                  <a:cubicBezTo>
                    <a:pt x="323" y="42"/>
                    <a:pt x="25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8126475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2359" y="0"/>
                  </a:moveTo>
                  <a:cubicBezTo>
                    <a:pt x="2073" y="0"/>
                    <a:pt x="1782" y="83"/>
                    <a:pt x="1517" y="175"/>
                  </a:cubicBezTo>
                  <a:cubicBezTo>
                    <a:pt x="1040" y="342"/>
                    <a:pt x="569" y="542"/>
                    <a:pt x="117" y="771"/>
                  </a:cubicBezTo>
                  <a:cubicBezTo>
                    <a:pt x="33" y="812"/>
                    <a:pt x="0" y="914"/>
                    <a:pt x="42" y="998"/>
                  </a:cubicBezTo>
                  <a:cubicBezTo>
                    <a:pt x="72" y="1057"/>
                    <a:pt x="132" y="1091"/>
                    <a:pt x="195" y="1091"/>
                  </a:cubicBezTo>
                  <a:cubicBezTo>
                    <a:pt x="220" y="1091"/>
                    <a:pt x="246" y="1086"/>
                    <a:pt x="270" y="1074"/>
                  </a:cubicBezTo>
                  <a:cubicBezTo>
                    <a:pt x="709" y="852"/>
                    <a:pt x="1165" y="658"/>
                    <a:pt x="1629" y="495"/>
                  </a:cubicBezTo>
                  <a:cubicBezTo>
                    <a:pt x="1863" y="413"/>
                    <a:pt x="2119" y="339"/>
                    <a:pt x="2358" y="339"/>
                  </a:cubicBezTo>
                  <a:cubicBezTo>
                    <a:pt x="2494" y="339"/>
                    <a:pt x="2624" y="363"/>
                    <a:pt x="2741" y="423"/>
                  </a:cubicBezTo>
                  <a:cubicBezTo>
                    <a:pt x="2909" y="510"/>
                    <a:pt x="3039" y="671"/>
                    <a:pt x="3088" y="853"/>
                  </a:cubicBezTo>
                  <a:cubicBezTo>
                    <a:pt x="3135" y="1038"/>
                    <a:pt x="3102" y="1244"/>
                    <a:pt x="2998" y="1402"/>
                  </a:cubicBezTo>
                  <a:cubicBezTo>
                    <a:pt x="2887" y="1571"/>
                    <a:pt x="2695" y="1677"/>
                    <a:pt x="2509" y="1677"/>
                  </a:cubicBezTo>
                  <a:cubicBezTo>
                    <a:pt x="2482" y="1677"/>
                    <a:pt x="2455" y="1675"/>
                    <a:pt x="2429" y="1670"/>
                  </a:cubicBezTo>
                  <a:cubicBezTo>
                    <a:pt x="2220" y="1635"/>
                    <a:pt x="2048" y="1441"/>
                    <a:pt x="2055" y="1244"/>
                  </a:cubicBezTo>
                  <a:cubicBezTo>
                    <a:pt x="2057" y="1150"/>
                    <a:pt x="2108" y="1053"/>
                    <a:pt x="2190" y="985"/>
                  </a:cubicBezTo>
                  <a:cubicBezTo>
                    <a:pt x="2252" y="935"/>
                    <a:pt x="2323" y="908"/>
                    <a:pt x="2390" y="908"/>
                  </a:cubicBezTo>
                  <a:cubicBezTo>
                    <a:pt x="2405" y="908"/>
                    <a:pt x="2419" y="909"/>
                    <a:pt x="2433" y="912"/>
                  </a:cubicBezTo>
                  <a:cubicBezTo>
                    <a:pt x="2443" y="914"/>
                    <a:pt x="2453" y="914"/>
                    <a:pt x="2462" y="914"/>
                  </a:cubicBezTo>
                  <a:cubicBezTo>
                    <a:pt x="2544" y="914"/>
                    <a:pt x="2615" y="856"/>
                    <a:pt x="2629" y="774"/>
                  </a:cubicBezTo>
                  <a:cubicBezTo>
                    <a:pt x="2645" y="681"/>
                    <a:pt x="2584" y="594"/>
                    <a:pt x="2491" y="577"/>
                  </a:cubicBezTo>
                  <a:cubicBezTo>
                    <a:pt x="2459" y="572"/>
                    <a:pt x="2426" y="569"/>
                    <a:pt x="2393" y="569"/>
                  </a:cubicBezTo>
                  <a:cubicBezTo>
                    <a:pt x="2247" y="569"/>
                    <a:pt x="2099" y="623"/>
                    <a:pt x="1976" y="723"/>
                  </a:cubicBezTo>
                  <a:cubicBezTo>
                    <a:pt x="1817" y="853"/>
                    <a:pt x="1720" y="1044"/>
                    <a:pt x="1716" y="1234"/>
                  </a:cubicBezTo>
                  <a:cubicBezTo>
                    <a:pt x="1703" y="1597"/>
                    <a:pt x="1998" y="1943"/>
                    <a:pt x="2373" y="2005"/>
                  </a:cubicBezTo>
                  <a:cubicBezTo>
                    <a:pt x="2418" y="2013"/>
                    <a:pt x="2463" y="2016"/>
                    <a:pt x="2508" y="2016"/>
                  </a:cubicBezTo>
                  <a:cubicBezTo>
                    <a:pt x="2807" y="2016"/>
                    <a:pt x="3106" y="1856"/>
                    <a:pt x="3282" y="1588"/>
                  </a:cubicBezTo>
                  <a:cubicBezTo>
                    <a:pt x="3437" y="1350"/>
                    <a:pt x="3487" y="1045"/>
                    <a:pt x="3415" y="767"/>
                  </a:cubicBezTo>
                  <a:cubicBezTo>
                    <a:pt x="3343" y="493"/>
                    <a:pt x="3149" y="252"/>
                    <a:pt x="2896" y="122"/>
                  </a:cubicBezTo>
                  <a:cubicBezTo>
                    <a:pt x="2724" y="34"/>
                    <a:pt x="2542" y="0"/>
                    <a:pt x="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7030986" y="3138345"/>
              <a:ext cx="432072" cy="335642"/>
            </a:xfrm>
            <a:custGeom>
              <a:rect b="b" l="l" r="r" t="t"/>
              <a:pathLst>
                <a:path extrusionOk="0" h="5409" w="6963">
                  <a:moveTo>
                    <a:pt x="3212" y="1"/>
                  </a:moveTo>
                  <a:cubicBezTo>
                    <a:pt x="2658" y="1"/>
                    <a:pt x="2203" y="83"/>
                    <a:pt x="1801" y="252"/>
                  </a:cubicBezTo>
                  <a:cubicBezTo>
                    <a:pt x="1155" y="522"/>
                    <a:pt x="622" y="1051"/>
                    <a:pt x="335" y="1713"/>
                  </a:cubicBezTo>
                  <a:cubicBezTo>
                    <a:pt x="321" y="1750"/>
                    <a:pt x="307" y="1787"/>
                    <a:pt x="292" y="1825"/>
                  </a:cubicBezTo>
                  <a:lnTo>
                    <a:pt x="285" y="1839"/>
                  </a:lnTo>
                  <a:cubicBezTo>
                    <a:pt x="284" y="1844"/>
                    <a:pt x="278" y="1858"/>
                    <a:pt x="276" y="1862"/>
                  </a:cubicBezTo>
                  <a:cubicBezTo>
                    <a:pt x="260" y="1907"/>
                    <a:pt x="246" y="1954"/>
                    <a:pt x="231" y="2002"/>
                  </a:cubicBezTo>
                  <a:cubicBezTo>
                    <a:pt x="0" y="2784"/>
                    <a:pt x="138" y="3653"/>
                    <a:pt x="599" y="4324"/>
                  </a:cubicBezTo>
                  <a:cubicBezTo>
                    <a:pt x="1017" y="4937"/>
                    <a:pt x="1681" y="5339"/>
                    <a:pt x="2374" y="5400"/>
                  </a:cubicBezTo>
                  <a:cubicBezTo>
                    <a:pt x="2431" y="5406"/>
                    <a:pt x="2490" y="5408"/>
                    <a:pt x="2549" y="5408"/>
                  </a:cubicBezTo>
                  <a:cubicBezTo>
                    <a:pt x="2866" y="5408"/>
                    <a:pt x="3192" y="5334"/>
                    <a:pt x="3480" y="5193"/>
                  </a:cubicBezTo>
                  <a:cubicBezTo>
                    <a:pt x="3801" y="5036"/>
                    <a:pt x="4068" y="4802"/>
                    <a:pt x="4251" y="4518"/>
                  </a:cubicBezTo>
                  <a:cubicBezTo>
                    <a:pt x="4662" y="3875"/>
                    <a:pt x="4617" y="2975"/>
                    <a:pt x="4142" y="2380"/>
                  </a:cubicBezTo>
                  <a:cubicBezTo>
                    <a:pt x="4046" y="2256"/>
                    <a:pt x="3938" y="2151"/>
                    <a:pt x="3831" y="2049"/>
                  </a:cubicBezTo>
                  <a:cubicBezTo>
                    <a:pt x="3776" y="1995"/>
                    <a:pt x="3722" y="1942"/>
                    <a:pt x="3669" y="1886"/>
                  </a:cubicBezTo>
                  <a:cubicBezTo>
                    <a:pt x="3626" y="1843"/>
                    <a:pt x="3586" y="1798"/>
                    <a:pt x="3548" y="1749"/>
                  </a:cubicBezTo>
                  <a:cubicBezTo>
                    <a:pt x="3454" y="1628"/>
                    <a:pt x="3394" y="1514"/>
                    <a:pt x="3366" y="1402"/>
                  </a:cubicBezTo>
                  <a:cubicBezTo>
                    <a:pt x="3325" y="1234"/>
                    <a:pt x="3374" y="1055"/>
                    <a:pt x="3482" y="969"/>
                  </a:cubicBezTo>
                  <a:cubicBezTo>
                    <a:pt x="3522" y="939"/>
                    <a:pt x="3576" y="923"/>
                    <a:pt x="3631" y="923"/>
                  </a:cubicBezTo>
                  <a:cubicBezTo>
                    <a:pt x="3650" y="923"/>
                    <a:pt x="3669" y="925"/>
                    <a:pt x="3688" y="929"/>
                  </a:cubicBezTo>
                  <a:cubicBezTo>
                    <a:pt x="3719" y="935"/>
                    <a:pt x="3776" y="955"/>
                    <a:pt x="3803" y="1008"/>
                  </a:cubicBezTo>
                  <a:cubicBezTo>
                    <a:pt x="3821" y="1043"/>
                    <a:pt x="3808" y="1102"/>
                    <a:pt x="3770" y="1144"/>
                  </a:cubicBezTo>
                  <a:cubicBezTo>
                    <a:pt x="3764" y="1151"/>
                    <a:pt x="3736" y="1184"/>
                    <a:pt x="3705" y="1184"/>
                  </a:cubicBezTo>
                  <a:cubicBezTo>
                    <a:pt x="3701" y="1184"/>
                    <a:pt x="3696" y="1184"/>
                    <a:pt x="3691" y="1182"/>
                  </a:cubicBezTo>
                  <a:cubicBezTo>
                    <a:pt x="3673" y="1176"/>
                    <a:pt x="3655" y="1173"/>
                    <a:pt x="3638" y="1173"/>
                  </a:cubicBezTo>
                  <a:cubicBezTo>
                    <a:pt x="3566" y="1173"/>
                    <a:pt x="3500" y="1218"/>
                    <a:pt x="3477" y="1289"/>
                  </a:cubicBezTo>
                  <a:cubicBezTo>
                    <a:pt x="3447" y="1378"/>
                    <a:pt x="3495" y="1474"/>
                    <a:pt x="3584" y="1504"/>
                  </a:cubicBezTo>
                  <a:cubicBezTo>
                    <a:pt x="3623" y="1517"/>
                    <a:pt x="3663" y="1523"/>
                    <a:pt x="3703" y="1523"/>
                  </a:cubicBezTo>
                  <a:cubicBezTo>
                    <a:pt x="3822" y="1523"/>
                    <a:pt x="3940" y="1467"/>
                    <a:pt x="4028" y="1364"/>
                  </a:cubicBezTo>
                  <a:cubicBezTo>
                    <a:pt x="4156" y="1216"/>
                    <a:pt x="4186" y="1009"/>
                    <a:pt x="4105" y="853"/>
                  </a:cubicBezTo>
                  <a:cubicBezTo>
                    <a:pt x="4039" y="724"/>
                    <a:pt x="3914" y="631"/>
                    <a:pt x="3761" y="597"/>
                  </a:cubicBezTo>
                  <a:cubicBezTo>
                    <a:pt x="3718" y="588"/>
                    <a:pt x="3674" y="583"/>
                    <a:pt x="3630" y="583"/>
                  </a:cubicBezTo>
                  <a:cubicBezTo>
                    <a:pt x="3501" y="583"/>
                    <a:pt x="3373" y="625"/>
                    <a:pt x="3274" y="703"/>
                  </a:cubicBezTo>
                  <a:cubicBezTo>
                    <a:pt x="3061" y="870"/>
                    <a:pt x="2965" y="1183"/>
                    <a:pt x="3037" y="1483"/>
                  </a:cubicBezTo>
                  <a:cubicBezTo>
                    <a:pt x="3076" y="1644"/>
                    <a:pt x="3157" y="1799"/>
                    <a:pt x="3281" y="1958"/>
                  </a:cubicBezTo>
                  <a:cubicBezTo>
                    <a:pt x="3327" y="2016"/>
                    <a:pt x="3375" y="2070"/>
                    <a:pt x="3423" y="2121"/>
                  </a:cubicBezTo>
                  <a:cubicBezTo>
                    <a:pt x="3479" y="2180"/>
                    <a:pt x="3538" y="2236"/>
                    <a:pt x="3595" y="2291"/>
                  </a:cubicBezTo>
                  <a:cubicBezTo>
                    <a:pt x="3697" y="2391"/>
                    <a:pt x="3794" y="2484"/>
                    <a:pt x="3877" y="2589"/>
                  </a:cubicBezTo>
                  <a:cubicBezTo>
                    <a:pt x="4264" y="3076"/>
                    <a:pt x="4301" y="3810"/>
                    <a:pt x="3965" y="4335"/>
                  </a:cubicBezTo>
                  <a:cubicBezTo>
                    <a:pt x="3816" y="4567"/>
                    <a:pt x="3596" y="4760"/>
                    <a:pt x="3331" y="4889"/>
                  </a:cubicBezTo>
                  <a:cubicBezTo>
                    <a:pt x="3090" y="5007"/>
                    <a:pt x="2818" y="5070"/>
                    <a:pt x="2551" y="5070"/>
                  </a:cubicBezTo>
                  <a:cubicBezTo>
                    <a:pt x="2501" y="5070"/>
                    <a:pt x="2452" y="5068"/>
                    <a:pt x="2403" y="5064"/>
                  </a:cubicBezTo>
                  <a:cubicBezTo>
                    <a:pt x="1811" y="5010"/>
                    <a:pt x="1241" y="4662"/>
                    <a:pt x="878" y="4132"/>
                  </a:cubicBezTo>
                  <a:cubicBezTo>
                    <a:pt x="475" y="3545"/>
                    <a:pt x="354" y="2784"/>
                    <a:pt x="556" y="2098"/>
                  </a:cubicBezTo>
                  <a:cubicBezTo>
                    <a:pt x="569" y="2058"/>
                    <a:pt x="581" y="2017"/>
                    <a:pt x="587" y="1998"/>
                  </a:cubicBezTo>
                  <a:cubicBezTo>
                    <a:pt x="589" y="1993"/>
                    <a:pt x="595" y="1978"/>
                    <a:pt x="597" y="1974"/>
                  </a:cubicBezTo>
                  <a:lnTo>
                    <a:pt x="606" y="1952"/>
                  </a:lnTo>
                  <a:cubicBezTo>
                    <a:pt x="623" y="1911"/>
                    <a:pt x="639" y="1869"/>
                    <a:pt x="650" y="1837"/>
                  </a:cubicBezTo>
                  <a:cubicBezTo>
                    <a:pt x="899" y="1265"/>
                    <a:pt x="1366" y="801"/>
                    <a:pt x="1932" y="565"/>
                  </a:cubicBezTo>
                  <a:cubicBezTo>
                    <a:pt x="2293" y="413"/>
                    <a:pt x="2709" y="340"/>
                    <a:pt x="3217" y="340"/>
                  </a:cubicBezTo>
                  <a:cubicBezTo>
                    <a:pt x="3353" y="340"/>
                    <a:pt x="3495" y="345"/>
                    <a:pt x="3645" y="356"/>
                  </a:cubicBezTo>
                  <a:cubicBezTo>
                    <a:pt x="4052" y="384"/>
                    <a:pt x="4651" y="455"/>
                    <a:pt x="5143" y="740"/>
                  </a:cubicBezTo>
                  <a:cubicBezTo>
                    <a:pt x="5507" y="948"/>
                    <a:pt x="5833" y="1281"/>
                    <a:pt x="6087" y="1706"/>
                  </a:cubicBezTo>
                  <a:cubicBezTo>
                    <a:pt x="6112" y="1745"/>
                    <a:pt x="6134" y="1785"/>
                    <a:pt x="6157" y="1826"/>
                  </a:cubicBezTo>
                  <a:cubicBezTo>
                    <a:pt x="6341" y="2166"/>
                    <a:pt x="6490" y="2562"/>
                    <a:pt x="6611" y="3036"/>
                  </a:cubicBezTo>
                  <a:cubicBezTo>
                    <a:pt x="6631" y="3112"/>
                    <a:pt x="6700" y="3164"/>
                    <a:pt x="6775" y="3164"/>
                  </a:cubicBezTo>
                  <a:cubicBezTo>
                    <a:pt x="6789" y="3164"/>
                    <a:pt x="6804" y="3162"/>
                    <a:pt x="6818" y="3158"/>
                  </a:cubicBezTo>
                  <a:cubicBezTo>
                    <a:pt x="6909" y="3136"/>
                    <a:pt x="6963" y="3043"/>
                    <a:pt x="6940" y="2953"/>
                  </a:cubicBezTo>
                  <a:cubicBezTo>
                    <a:pt x="6811" y="2450"/>
                    <a:pt x="6653" y="2029"/>
                    <a:pt x="6452" y="1659"/>
                  </a:cubicBezTo>
                  <a:cubicBezTo>
                    <a:pt x="6426" y="1613"/>
                    <a:pt x="6400" y="1567"/>
                    <a:pt x="6375" y="1529"/>
                  </a:cubicBezTo>
                  <a:cubicBezTo>
                    <a:pt x="6095" y="1057"/>
                    <a:pt x="5726" y="683"/>
                    <a:pt x="5312" y="446"/>
                  </a:cubicBezTo>
                  <a:cubicBezTo>
                    <a:pt x="4759" y="126"/>
                    <a:pt x="4109" y="48"/>
                    <a:pt x="3667" y="18"/>
                  </a:cubicBezTo>
                  <a:cubicBezTo>
                    <a:pt x="3508" y="7"/>
                    <a:pt x="3356" y="1"/>
                    <a:pt x="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7230549" y="3339956"/>
              <a:ext cx="226988" cy="121685"/>
            </a:xfrm>
            <a:custGeom>
              <a:rect b="b" l="l" r="r" t="t"/>
              <a:pathLst>
                <a:path extrusionOk="0" h="1961" w="3658">
                  <a:moveTo>
                    <a:pt x="2611" y="0"/>
                  </a:moveTo>
                  <a:cubicBezTo>
                    <a:pt x="2259" y="0"/>
                    <a:pt x="1882" y="169"/>
                    <a:pt x="1540" y="488"/>
                  </a:cubicBezTo>
                  <a:cubicBezTo>
                    <a:pt x="1404" y="613"/>
                    <a:pt x="1281" y="751"/>
                    <a:pt x="1162" y="883"/>
                  </a:cubicBezTo>
                  <a:cubicBezTo>
                    <a:pt x="989" y="1077"/>
                    <a:pt x="826" y="1259"/>
                    <a:pt x="632" y="1403"/>
                  </a:cubicBezTo>
                  <a:cubicBezTo>
                    <a:pt x="485" y="1513"/>
                    <a:pt x="317" y="1592"/>
                    <a:pt x="157" y="1625"/>
                  </a:cubicBezTo>
                  <a:cubicBezTo>
                    <a:pt x="122" y="1631"/>
                    <a:pt x="86" y="1653"/>
                    <a:pt x="63" y="1680"/>
                  </a:cubicBezTo>
                  <a:cubicBezTo>
                    <a:pt x="1" y="1750"/>
                    <a:pt x="7" y="1856"/>
                    <a:pt x="77" y="1918"/>
                  </a:cubicBezTo>
                  <a:cubicBezTo>
                    <a:pt x="109" y="1947"/>
                    <a:pt x="150" y="1960"/>
                    <a:pt x="189" y="1960"/>
                  </a:cubicBezTo>
                  <a:cubicBezTo>
                    <a:pt x="204" y="1960"/>
                    <a:pt x="220" y="1959"/>
                    <a:pt x="235" y="1955"/>
                  </a:cubicBezTo>
                  <a:cubicBezTo>
                    <a:pt x="439" y="1911"/>
                    <a:pt x="652" y="1812"/>
                    <a:pt x="836" y="1674"/>
                  </a:cubicBezTo>
                  <a:cubicBezTo>
                    <a:pt x="1056" y="1509"/>
                    <a:pt x="1238" y="1307"/>
                    <a:pt x="1414" y="1110"/>
                  </a:cubicBezTo>
                  <a:cubicBezTo>
                    <a:pt x="1534" y="977"/>
                    <a:pt x="1647" y="852"/>
                    <a:pt x="1770" y="736"/>
                  </a:cubicBezTo>
                  <a:cubicBezTo>
                    <a:pt x="1910" y="606"/>
                    <a:pt x="2244" y="338"/>
                    <a:pt x="2608" y="338"/>
                  </a:cubicBezTo>
                  <a:cubicBezTo>
                    <a:pt x="2670" y="338"/>
                    <a:pt x="2732" y="346"/>
                    <a:pt x="2795" y="364"/>
                  </a:cubicBezTo>
                  <a:cubicBezTo>
                    <a:pt x="2986" y="417"/>
                    <a:pt x="3152" y="564"/>
                    <a:pt x="3228" y="749"/>
                  </a:cubicBezTo>
                  <a:cubicBezTo>
                    <a:pt x="3304" y="933"/>
                    <a:pt x="3289" y="1155"/>
                    <a:pt x="3190" y="1327"/>
                  </a:cubicBezTo>
                  <a:cubicBezTo>
                    <a:pt x="3112" y="1465"/>
                    <a:pt x="2984" y="1565"/>
                    <a:pt x="2845" y="1595"/>
                  </a:cubicBezTo>
                  <a:cubicBezTo>
                    <a:pt x="2816" y="1602"/>
                    <a:pt x="2787" y="1605"/>
                    <a:pt x="2757" y="1605"/>
                  </a:cubicBezTo>
                  <a:cubicBezTo>
                    <a:pt x="2646" y="1605"/>
                    <a:pt x="2538" y="1560"/>
                    <a:pt x="2471" y="1483"/>
                  </a:cubicBezTo>
                  <a:cubicBezTo>
                    <a:pt x="2388" y="1388"/>
                    <a:pt x="2376" y="1238"/>
                    <a:pt x="2443" y="1142"/>
                  </a:cubicBezTo>
                  <a:cubicBezTo>
                    <a:pt x="2483" y="1084"/>
                    <a:pt x="2559" y="1050"/>
                    <a:pt x="2630" y="1050"/>
                  </a:cubicBezTo>
                  <a:cubicBezTo>
                    <a:pt x="2666" y="1050"/>
                    <a:pt x="2701" y="1059"/>
                    <a:pt x="2730" y="1078"/>
                  </a:cubicBezTo>
                  <a:cubicBezTo>
                    <a:pt x="2759" y="1098"/>
                    <a:pt x="2792" y="1107"/>
                    <a:pt x="2824" y="1107"/>
                  </a:cubicBezTo>
                  <a:cubicBezTo>
                    <a:pt x="2879" y="1107"/>
                    <a:pt x="2933" y="1081"/>
                    <a:pt x="2966" y="1033"/>
                  </a:cubicBezTo>
                  <a:cubicBezTo>
                    <a:pt x="3018" y="955"/>
                    <a:pt x="2998" y="849"/>
                    <a:pt x="2920" y="797"/>
                  </a:cubicBezTo>
                  <a:cubicBezTo>
                    <a:pt x="2834" y="740"/>
                    <a:pt x="2733" y="712"/>
                    <a:pt x="2631" y="712"/>
                  </a:cubicBezTo>
                  <a:cubicBezTo>
                    <a:pt x="2452" y="712"/>
                    <a:pt x="2270" y="796"/>
                    <a:pt x="2164" y="949"/>
                  </a:cubicBezTo>
                  <a:cubicBezTo>
                    <a:pt x="2011" y="1169"/>
                    <a:pt x="2032" y="1495"/>
                    <a:pt x="2216" y="1706"/>
                  </a:cubicBezTo>
                  <a:cubicBezTo>
                    <a:pt x="2348" y="1858"/>
                    <a:pt x="2548" y="1944"/>
                    <a:pt x="2755" y="1944"/>
                  </a:cubicBezTo>
                  <a:cubicBezTo>
                    <a:pt x="2809" y="1944"/>
                    <a:pt x="2864" y="1938"/>
                    <a:pt x="2918" y="1925"/>
                  </a:cubicBezTo>
                  <a:cubicBezTo>
                    <a:pt x="3149" y="1876"/>
                    <a:pt x="3360" y="1715"/>
                    <a:pt x="3485" y="1496"/>
                  </a:cubicBezTo>
                  <a:cubicBezTo>
                    <a:pt x="3636" y="1231"/>
                    <a:pt x="3658" y="904"/>
                    <a:pt x="3542" y="620"/>
                  </a:cubicBezTo>
                  <a:cubicBezTo>
                    <a:pt x="3427" y="340"/>
                    <a:pt x="3176" y="117"/>
                    <a:pt x="2886" y="37"/>
                  </a:cubicBezTo>
                  <a:cubicBezTo>
                    <a:pt x="2797" y="12"/>
                    <a:pt x="2704" y="0"/>
                    <a:pt x="2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7117302" y="3240547"/>
              <a:ext cx="152091" cy="162267"/>
            </a:xfrm>
            <a:custGeom>
              <a:rect b="b" l="l" r="r" t="t"/>
              <a:pathLst>
                <a:path extrusionOk="0" h="2615" w="2451">
                  <a:moveTo>
                    <a:pt x="1670" y="0"/>
                  </a:moveTo>
                  <a:cubicBezTo>
                    <a:pt x="1576" y="0"/>
                    <a:pt x="1481" y="8"/>
                    <a:pt x="1387" y="22"/>
                  </a:cubicBezTo>
                  <a:cubicBezTo>
                    <a:pt x="997" y="76"/>
                    <a:pt x="657" y="249"/>
                    <a:pt x="427" y="507"/>
                  </a:cubicBezTo>
                  <a:cubicBezTo>
                    <a:pt x="73" y="902"/>
                    <a:pt x="1" y="1520"/>
                    <a:pt x="253" y="1977"/>
                  </a:cubicBezTo>
                  <a:cubicBezTo>
                    <a:pt x="465" y="2368"/>
                    <a:pt x="902" y="2614"/>
                    <a:pt x="1340" y="2614"/>
                  </a:cubicBezTo>
                  <a:lnTo>
                    <a:pt x="1340" y="2613"/>
                  </a:lnTo>
                  <a:cubicBezTo>
                    <a:pt x="1428" y="2613"/>
                    <a:pt x="1517" y="2603"/>
                    <a:pt x="1604" y="2583"/>
                  </a:cubicBezTo>
                  <a:cubicBezTo>
                    <a:pt x="1922" y="2506"/>
                    <a:pt x="2186" y="2295"/>
                    <a:pt x="2312" y="2021"/>
                  </a:cubicBezTo>
                  <a:cubicBezTo>
                    <a:pt x="2451" y="1714"/>
                    <a:pt x="2392" y="1337"/>
                    <a:pt x="2168" y="1107"/>
                  </a:cubicBezTo>
                  <a:cubicBezTo>
                    <a:pt x="2032" y="968"/>
                    <a:pt x="1841" y="896"/>
                    <a:pt x="1653" y="896"/>
                  </a:cubicBezTo>
                  <a:cubicBezTo>
                    <a:pt x="1500" y="896"/>
                    <a:pt x="1348" y="944"/>
                    <a:pt x="1231" y="1042"/>
                  </a:cubicBezTo>
                  <a:cubicBezTo>
                    <a:pt x="1092" y="1159"/>
                    <a:pt x="1012" y="1343"/>
                    <a:pt x="1014" y="1535"/>
                  </a:cubicBezTo>
                  <a:cubicBezTo>
                    <a:pt x="1018" y="1718"/>
                    <a:pt x="1094" y="1883"/>
                    <a:pt x="1228" y="1987"/>
                  </a:cubicBezTo>
                  <a:cubicBezTo>
                    <a:pt x="1259" y="2011"/>
                    <a:pt x="1296" y="2023"/>
                    <a:pt x="1332" y="2023"/>
                  </a:cubicBezTo>
                  <a:cubicBezTo>
                    <a:pt x="1382" y="2023"/>
                    <a:pt x="1432" y="2001"/>
                    <a:pt x="1465" y="1959"/>
                  </a:cubicBezTo>
                  <a:cubicBezTo>
                    <a:pt x="1524" y="1885"/>
                    <a:pt x="1510" y="1778"/>
                    <a:pt x="1437" y="1720"/>
                  </a:cubicBezTo>
                  <a:cubicBezTo>
                    <a:pt x="1385" y="1680"/>
                    <a:pt x="1354" y="1610"/>
                    <a:pt x="1353" y="1530"/>
                  </a:cubicBezTo>
                  <a:cubicBezTo>
                    <a:pt x="1352" y="1440"/>
                    <a:pt x="1388" y="1352"/>
                    <a:pt x="1448" y="1302"/>
                  </a:cubicBezTo>
                  <a:cubicBezTo>
                    <a:pt x="1503" y="1257"/>
                    <a:pt x="1576" y="1235"/>
                    <a:pt x="1652" y="1235"/>
                  </a:cubicBezTo>
                  <a:cubicBezTo>
                    <a:pt x="1751" y="1235"/>
                    <a:pt x="1855" y="1272"/>
                    <a:pt x="1925" y="1343"/>
                  </a:cubicBezTo>
                  <a:cubicBezTo>
                    <a:pt x="2052" y="1474"/>
                    <a:pt x="2084" y="1700"/>
                    <a:pt x="2003" y="1881"/>
                  </a:cubicBezTo>
                  <a:cubicBezTo>
                    <a:pt x="1921" y="2062"/>
                    <a:pt x="1742" y="2201"/>
                    <a:pt x="1524" y="2253"/>
                  </a:cubicBezTo>
                  <a:cubicBezTo>
                    <a:pt x="1464" y="2267"/>
                    <a:pt x="1402" y="2274"/>
                    <a:pt x="1340" y="2274"/>
                  </a:cubicBezTo>
                  <a:cubicBezTo>
                    <a:pt x="1026" y="2274"/>
                    <a:pt x="702" y="2094"/>
                    <a:pt x="550" y="1813"/>
                  </a:cubicBezTo>
                  <a:cubicBezTo>
                    <a:pt x="364" y="1478"/>
                    <a:pt x="419" y="1024"/>
                    <a:pt x="680" y="733"/>
                  </a:cubicBezTo>
                  <a:cubicBezTo>
                    <a:pt x="856" y="534"/>
                    <a:pt x="1124" y="400"/>
                    <a:pt x="1436" y="356"/>
                  </a:cubicBezTo>
                  <a:cubicBezTo>
                    <a:pt x="1513" y="345"/>
                    <a:pt x="1590" y="339"/>
                    <a:pt x="1667" y="339"/>
                  </a:cubicBezTo>
                  <a:cubicBezTo>
                    <a:pt x="1775" y="339"/>
                    <a:pt x="1883" y="350"/>
                    <a:pt x="1989" y="372"/>
                  </a:cubicBezTo>
                  <a:cubicBezTo>
                    <a:pt x="2001" y="375"/>
                    <a:pt x="2013" y="376"/>
                    <a:pt x="2024" y="376"/>
                  </a:cubicBezTo>
                  <a:cubicBezTo>
                    <a:pt x="2102" y="376"/>
                    <a:pt x="2173" y="321"/>
                    <a:pt x="2189" y="241"/>
                  </a:cubicBezTo>
                  <a:cubicBezTo>
                    <a:pt x="2209" y="149"/>
                    <a:pt x="2150" y="59"/>
                    <a:pt x="2058" y="40"/>
                  </a:cubicBezTo>
                  <a:cubicBezTo>
                    <a:pt x="1930" y="14"/>
                    <a:pt x="1800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7377491" y="3092426"/>
              <a:ext cx="87060" cy="264157"/>
            </a:xfrm>
            <a:custGeom>
              <a:rect b="b" l="l" r="r" t="t"/>
              <a:pathLst>
                <a:path extrusionOk="0" h="4257" w="1403">
                  <a:moveTo>
                    <a:pt x="750" y="0"/>
                  </a:moveTo>
                  <a:cubicBezTo>
                    <a:pt x="728" y="0"/>
                    <a:pt x="706" y="1"/>
                    <a:pt x="684" y="4"/>
                  </a:cubicBezTo>
                  <a:cubicBezTo>
                    <a:pt x="389" y="39"/>
                    <a:pt x="130" y="288"/>
                    <a:pt x="57" y="611"/>
                  </a:cubicBezTo>
                  <a:cubicBezTo>
                    <a:pt x="0" y="856"/>
                    <a:pt x="40" y="1130"/>
                    <a:pt x="174" y="1421"/>
                  </a:cubicBezTo>
                  <a:cubicBezTo>
                    <a:pt x="245" y="1575"/>
                    <a:pt x="333" y="1717"/>
                    <a:pt x="418" y="1854"/>
                  </a:cubicBezTo>
                  <a:cubicBezTo>
                    <a:pt x="461" y="1922"/>
                    <a:pt x="504" y="1991"/>
                    <a:pt x="544" y="2060"/>
                  </a:cubicBezTo>
                  <a:cubicBezTo>
                    <a:pt x="893" y="2664"/>
                    <a:pt x="1060" y="3380"/>
                    <a:pt x="1017" y="4077"/>
                  </a:cubicBezTo>
                  <a:cubicBezTo>
                    <a:pt x="1010" y="4169"/>
                    <a:pt x="1082" y="4251"/>
                    <a:pt x="1175" y="4256"/>
                  </a:cubicBezTo>
                  <a:lnTo>
                    <a:pt x="1186" y="4256"/>
                  </a:lnTo>
                  <a:cubicBezTo>
                    <a:pt x="1275" y="4256"/>
                    <a:pt x="1349" y="4188"/>
                    <a:pt x="1355" y="4098"/>
                  </a:cubicBezTo>
                  <a:cubicBezTo>
                    <a:pt x="1403" y="3335"/>
                    <a:pt x="1219" y="2551"/>
                    <a:pt x="837" y="1890"/>
                  </a:cubicBezTo>
                  <a:cubicBezTo>
                    <a:pt x="796" y="1818"/>
                    <a:pt x="750" y="1747"/>
                    <a:pt x="706" y="1675"/>
                  </a:cubicBezTo>
                  <a:cubicBezTo>
                    <a:pt x="623" y="1541"/>
                    <a:pt x="544" y="1414"/>
                    <a:pt x="482" y="1280"/>
                  </a:cubicBezTo>
                  <a:cubicBezTo>
                    <a:pt x="411" y="1126"/>
                    <a:pt x="338" y="899"/>
                    <a:pt x="387" y="687"/>
                  </a:cubicBezTo>
                  <a:cubicBezTo>
                    <a:pt x="423" y="531"/>
                    <a:pt x="550" y="361"/>
                    <a:pt x="723" y="341"/>
                  </a:cubicBezTo>
                  <a:cubicBezTo>
                    <a:pt x="731" y="340"/>
                    <a:pt x="739" y="339"/>
                    <a:pt x="748" y="339"/>
                  </a:cubicBezTo>
                  <a:cubicBezTo>
                    <a:pt x="814" y="339"/>
                    <a:pt x="888" y="371"/>
                    <a:pt x="940" y="422"/>
                  </a:cubicBezTo>
                  <a:cubicBezTo>
                    <a:pt x="967" y="449"/>
                    <a:pt x="1012" y="505"/>
                    <a:pt x="1005" y="574"/>
                  </a:cubicBezTo>
                  <a:cubicBezTo>
                    <a:pt x="998" y="629"/>
                    <a:pt x="939" y="674"/>
                    <a:pt x="883" y="690"/>
                  </a:cubicBezTo>
                  <a:cubicBezTo>
                    <a:pt x="873" y="693"/>
                    <a:pt x="854" y="698"/>
                    <a:pt x="833" y="698"/>
                  </a:cubicBezTo>
                  <a:cubicBezTo>
                    <a:pt x="810" y="698"/>
                    <a:pt x="786" y="692"/>
                    <a:pt x="771" y="673"/>
                  </a:cubicBezTo>
                  <a:cubicBezTo>
                    <a:pt x="737" y="631"/>
                    <a:pt x="688" y="609"/>
                    <a:pt x="638" y="609"/>
                  </a:cubicBezTo>
                  <a:cubicBezTo>
                    <a:pt x="601" y="609"/>
                    <a:pt x="564" y="621"/>
                    <a:pt x="533" y="646"/>
                  </a:cubicBezTo>
                  <a:cubicBezTo>
                    <a:pt x="460" y="704"/>
                    <a:pt x="448" y="811"/>
                    <a:pt x="506" y="883"/>
                  </a:cubicBezTo>
                  <a:cubicBezTo>
                    <a:pt x="585" y="983"/>
                    <a:pt x="703" y="1036"/>
                    <a:pt x="834" y="1036"/>
                  </a:cubicBezTo>
                  <a:cubicBezTo>
                    <a:pt x="881" y="1036"/>
                    <a:pt x="929" y="1029"/>
                    <a:pt x="978" y="1015"/>
                  </a:cubicBezTo>
                  <a:cubicBezTo>
                    <a:pt x="1175" y="958"/>
                    <a:pt x="1321" y="795"/>
                    <a:pt x="1341" y="610"/>
                  </a:cubicBezTo>
                  <a:cubicBezTo>
                    <a:pt x="1357" y="456"/>
                    <a:pt x="1299" y="300"/>
                    <a:pt x="1179" y="181"/>
                  </a:cubicBezTo>
                  <a:cubicBezTo>
                    <a:pt x="1062" y="66"/>
                    <a:pt x="906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7314507" y="3210141"/>
              <a:ext cx="114859" cy="56095"/>
            </a:xfrm>
            <a:custGeom>
              <a:rect b="b" l="l" r="r" t="t"/>
              <a:pathLst>
                <a:path extrusionOk="0" h="904" w="1851">
                  <a:moveTo>
                    <a:pt x="854" y="0"/>
                  </a:moveTo>
                  <a:cubicBezTo>
                    <a:pt x="805" y="0"/>
                    <a:pt x="756" y="3"/>
                    <a:pt x="708" y="8"/>
                  </a:cubicBezTo>
                  <a:cubicBezTo>
                    <a:pt x="495" y="27"/>
                    <a:pt x="327" y="97"/>
                    <a:pt x="206" y="217"/>
                  </a:cubicBezTo>
                  <a:cubicBezTo>
                    <a:pt x="39" y="383"/>
                    <a:pt x="0" y="645"/>
                    <a:pt x="116" y="826"/>
                  </a:cubicBezTo>
                  <a:cubicBezTo>
                    <a:pt x="148" y="877"/>
                    <a:pt x="203" y="904"/>
                    <a:pt x="259" y="904"/>
                  </a:cubicBezTo>
                  <a:cubicBezTo>
                    <a:pt x="291" y="904"/>
                    <a:pt x="322" y="895"/>
                    <a:pt x="351" y="877"/>
                  </a:cubicBezTo>
                  <a:cubicBezTo>
                    <a:pt x="429" y="827"/>
                    <a:pt x="452" y="722"/>
                    <a:pt x="401" y="643"/>
                  </a:cubicBezTo>
                  <a:cubicBezTo>
                    <a:pt x="372" y="597"/>
                    <a:pt x="392" y="510"/>
                    <a:pt x="444" y="458"/>
                  </a:cubicBezTo>
                  <a:cubicBezTo>
                    <a:pt x="524" y="380"/>
                    <a:pt x="648" y="354"/>
                    <a:pt x="740" y="345"/>
                  </a:cubicBezTo>
                  <a:cubicBezTo>
                    <a:pt x="777" y="341"/>
                    <a:pt x="814" y="339"/>
                    <a:pt x="851" y="339"/>
                  </a:cubicBezTo>
                  <a:cubicBezTo>
                    <a:pt x="1106" y="339"/>
                    <a:pt x="1356" y="428"/>
                    <a:pt x="1553" y="589"/>
                  </a:cubicBezTo>
                  <a:cubicBezTo>
                    <a:pt x="1584" y="615"/>
                    <a:pt x="1622" y="628"/>
                    <a:pt x="1660" y="628"/>
                  </a:cubicBezTo>
                  <a:cubicBezTo>
                    <a:pt x="1709" y="628"/>
                    <a:pt x="1758" y="607"/>
                    <a:pt x="1791" y="566"/>
                  </a:cubicBezTo>
                  <a:cubicBezTo>
                    <a:pt x="1850" y="494"/>
                    <a:pt x="1840" y="387"/>
                    <a:pt x="1768" y="328"/>
                  </a:cubicBezTo>
                  <a:cubicBezTo>
                    <a:pt x="1512" y="116"/>
                    <a:pt x="1185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6945786" y="3198475"/>
              <a:ext cx="124539" cy="82158"/>
            </a:xfrm>
            <a:custGeom>
              <a:rect b="b" l="l" r="r" t="t"/>
              <a:pathLst>
                <a:path extrusionOk="0" h="1324" w="2007">
                  <a:moveTo>
                    <a:pt x="450" y="1"/>
                  </a:moveTo>
                  <a:cubicBezTo>
                    <a:pt x="422" y="1"/>
                    <a:pt x="394" y="8"/>
                    <a:pt x="368" y="22"/>
                  </a:cubicBezTo>
                  <a:cubicBezTo>
                    <a:pt x="118" y="158"/>
                    <a:pt x="0" y="491"/>
                    <a:pt x="103" y="778"/>
                  </a:cubicBezTo>
                  <a:cubicBezTo>
                    <a:pt x="188" y="1016"/>
                    <a:pt x="402" y="1205"/>
                    <a:pt x="675" y="1282"/>
                  </a:cubicBezTo>
                  <a:cubicBezTo>
                    <a:pt x="773" y="1310"/>
                    <a:pt x="878" y="1324"/>
                    <a:pt x="990" y="1324"/>
                  </a:cubicBezTo>
                  <a:lnTo>
                    <a:pt x="990" y="1322"/>
                  </a:lnTo>
                  <a:cubicBezTo>
                    <a:pt x="1112" y="1322"/>
                    <a:pt x="1243" y="1307"/>
                    <a:pt x="1385" y="1274"/>
                  </a:cubicBezTo>
                  <a:cubicBezTo>
                    <a:pt x="1554" y="1234"/>
                    <a:pt x="1724" y="1173"/>
                    <a:pt x="1886" y="1093"/>
                  </a:cubicBezTo>
                  <a:cubicBezTo>
                    <a:pt x="1971" y="1052"/>
                    <a:pt x="2006" y="951"/>
                    <a:pt x="1966" y="867"/>
                  </a:cubicBezTo>
                  <a:cubicBezTo>
                    <a:pt x="1936" y="807"/>
                    <a:pt x="1875" y="772"/>
                    <a:pt x="1813" y="772"/>
                  </a:cubicBezTo>
                  <a:cubicBezTo>
                    <a:pt x="1788" y="772"/>
                    <a:pt x="1762" y="778"/>
                    <a:pt x="1738" y="789"/>
                  </a:cubicBezTo>
                  <a:cubicBezTo>
                    <a:pt x="1597" y="858"/>
                    <a:pt x="1453" y="910"/>
                    <a:pt x="1308" y="944"/>
                  </a:cubicBezTo>
                  <a:cubicBezTo>
                    <a:pt x="1192" y="971"/>
                    <a:pt x="1087" y="984"/>
                    <a:pt x="991" y="984"/>
                  </a:cubicBezTo>
                  <a:cubicBezTo>
                    <a:pt x="910" y="984"/>
                    <a:pt x="836" y="974"/>
                    <a:pt x="768" y="955"/>
                  </a:cubicBezTo>
                  <a:cubicBezTo>
                    <a:pt x="602" y="909"/>
                    <a:pt x="469" y="797"/>
                    <a:pt x="422" y="664"/>
                  </a:cubicBezTo>
                  <a:cubicBezTo>
                    <a:pt x="377" y="536"/>
                    <a:pt x="428" y="374"/>
                    <a:pt x="530" y="319"/>
                  </a:cubicBezTo>
                  <a:cubicBezTo>
                    <a:pt x="613" y="274"/>
                    <a:pt x="642" y="171"/>
                    <a:pt x="598" y="88"/>
                  </a:cubicBezTo>
                  <a:cubicBezTo>
                    <a:pt x="567" y="33"/>
                    <a:pt x="510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674547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5109" y="1"/>
                  </a:moveTo>
                  <a:cubicBezTo>
                    <a:pt x="5042" y="1"/>
                    <a:pt x="4978" y="41"/>
                    <a:pt x="4952" y="108"/>
                  </a:cubicBezTo>
                  <a:cubicBezTo>
                    <a:pt x="4682" y="796"/>
                    <a:pt x="4403" y="1507"/>
                    <a:pt x="3964" y="2108"/>
                  </a:cubicBezTo>
                  <a:cubicBezTo>
                    <a:pt x="3486" y="2762"/>
                    <a:pt x="2872" y="3183"/>
                    <a:pt x="2236" y="3293"/>
                  </a:cubicBezTo>
                  <a:cubicBezTo>
                    <a:pt x="2127" y="3312"/>
                    <a:pt x="2018" y="3321"/>
                    <a:pt x="1911" y="3321"/>
                  </a:cubicBezTo>
                  <a:cubicBezTo>
                    <a:pt x="1731" y="3321"/>
                    <a:pt x="1556" y="3294"/>
                    <a:pt x="1397" y="3241"/>
                  </a:cubicBezTo>
                  <a:cubicBezTo>
                    <a:pt x="964" y="3096"/>
                    <a:pt x="607" y="2729"/>
                    <a:pt x="486" y="2305"/>
                  </a:cubicBezTo>
                  <a:cubicBezTo>
                    <a:pt x="363" y="1871"/>
                    <a:pt x="487" y="1371"/>
                    <a:pt x="798" y="1061"/>
                  </a:cubicBezTo>
                  <a:cubicBezTo>
                    <a:pt x="1017" y="841"/>
                    <a:pt x="1328" y="720"/>
                    <a:pt x="1634" y="720"/>
                  </a:cubicBezTo>
                  <a:cubicBezTo>
                    <a:pt x="1767" y="720"/>
                    <a:pt x="1900" y="743"/>
                    <a:pt x="2024" y="791"/>
                  </a:cubicBezTo>
                  <a:cubicBezTo>
                    <a:pt x="2327" y="907"/>
                    <a:pt x="2557" y="1161"/>
                    <a:pt x="2627" y="1452"/>
                  </a:cubicBezTo>
                  <a:cubicBezTo>
                    <a:pt x="2697" y="1748"/>
                    <a:pt x="2582" y="2084"/>
                    <a:pt x="2350" y="2250"/>
                  </a:cubicBezTo>
                  <a:cubicBezTo>
                    <a:pt x="2241" y="2329"/>
                    <a:pt x="2106" y="2368"/>
                    <a:pt x="1972" y="2368"/>
                  </a:cubicBezTo>
                  <a:cubicBezTo>
                    <a:pt x="1818" y="2368"/>
                    <a:pt x="1666" y="2316"/>
                    <a:pt x="1559" y="2213"/>
                  </a:cubicBezTo>
                  <a:cubicBezTo>
                    <a:pt x="1430" y="2088"/>
                    <a:pt x="1377" y="1898"/>
                    <a:pt x="1428" y="1750"/>
                  </a:cubicBezTo>
                  <a:cubicBezTo>
                    <a:pt x="1471" y="1626"/>
                    <a:pt x="1599" y="1535"/>
                    <a:pt x="1720" y="1535"/>
                  </a:cubicBezTo>
                  <a:cubicBezTo>
                    <a:pt x="1739" y="1535"/>
                    <a:pt x="1759" y="1537"/>
                    <a:pt x="1777" y="1543"/>
                  </a:cubicBezTo>
                  <a:cubicBezTo>
                    <a:pt x="1838" y="1558"/>
                    <a:pt x="1894" y="1613"/>
                    <a:pt x="1922" y="1683"/>
                  </a:cubicBezTo>
                  <a:cubicBezTo>
                    <a:pt x="1933" y="1711"/>
                    <a:pt x="1956" y="1783"/>
                    <a:pt x="1919" y="1843"/>
                  </a:cubicBezTo>
                  <a:cubicBezTo>
                    <a:pt x="1870" y="1923"/>
                    <a:pt x="1895" y="2027"/>
                    <a:pt x="1975" y="2076"/>
                  </a:cubicBezTo>
                  <a:cubicBezTo>
                    <a:pt x="2003" y="2093"/>
                    <a:pt x="2034" y="2101"/>
                    <a:pt x="2064" y="2101"/>
                  </a:cubicBezTo>
                  <a:cubicBezTo>
                    <a:pt x="2121" y="2101"/>
                    <a:pt x="2176" y="2072"/>
                    <a:pt x="2208" y="2021"/>
                  </a:cubicBezTo>
                  <a:cubicBezTo>
                    <a:pt x="2290" y="1885"/>
                    <a:pt x="2301" y="1717"/>
                    <a:pt x="2236" y="1557"/>
                  </a:cubicBezTo>
                  <a:cubicBezTo>
                    <a:pt x="2168" y="1387"/>
                    <a:pt x="2029" y="1259"/>
                    <a:pt x="1864" y="1215"/>
                  </a:cubicBezTo>
                  <a:cubicBezTo>
                    <a:pt x="1818" y="1203"/>
                    <a:pt x="1771" y="1197"/>
                    <a:pt x="1724" y="1197"/>
                  </a:cubicBezTo>
                  <a:cubicBezTo>
                    <a:pt x="1462" y="1197"/>
                    <a:pt x="1199" y="1376"/>
                    <a:pt x="1108" y="1640"/>
                  </a:cubicBezTo>
                  <a:cubicBezTo>
                    <a:pt x="1013" y="1912"/>
                    <a:pt x="1100" y="2241"/>
                    <a:pt x="1324" y="2457"/>
                  </a:cubicBezTo>
                  <a:cubicBezTo>
                    <a:pt x="1497" y="2623"/>
                    <a:pt x="1734" y="2708"/>
                    <a:pt x="1974" y="2708"/>
                  </a:cubicBezTo>
                  <a:cubicBezTo>
                    <a:pt x="2176" y="2708"/>
                    <a:pt x="2380" y="2648"/>
                    <a:pt x="2549" y="2526"/>
                  </a:cubicBezTo>
                  <a:cubicBezTo>
                    <a:pt x="2892" y="2278"/>
                    <a:pt x="3059" y="1805"/>
                    <a:pt x="2957" y="1374"/>
                  </a:cubicBezTo>
                  <a:cubicBezTo>
                    <a:pt x="2861" y="975"/>
                    <a:pt x="2550" y="632"/>
                    <a:pt x="2146" y="475"/>
                  </a:cubicBezTo>
                  <a:cubicBezTo>
                    <a:pt x="1985" y="413"/>
                    <a:pt x="1813" y="383"/>
                    <a:pt x="1640" y="383"/>
                  </a:cubicBezTo>
                  <a:cubicBezTo>
                    <a:pt x="1244" y="383"/>
                    <a:pt x="842" y="539"/>
                    <a:pt x="558" y="823"/>
                  </a:cubicBezTo>
                  <a:cubicBezTo>
                    <a:pt x="158" y="1223"/>
                    <a:pt x="1" y="1841"/>
                    <a:pt x="160" y="2398"/>
                  </a:cubicBezTo>
                  <a:cubicBezTo>
                    <a:pt x="313" y="2935"/>
                    <a:pt x="746" y="3381"/>
                    <a:pt x="1289" y="3563"/>
                  </a:cubicBezTo>
                  <a:cubicBezTo>
                    <a:pt x="1485" y="3629"/>
                    <a:pt x="1695" y="3661"/>
                    <a:pt x="1912" y="3661"/>
                  </a:cubicBezTo>
                  <a:lnTo>
                    <a:pt x="1912" y="3660"/>
                  </a:lnTo>
                  <a:cubicBezTo>
                    <a:pt x="2037" y="3660"/>
                    <a:pt x="2165" y="3649"/>
                    <a:pt x="2293" y="3627"/>
                  </a:cubicBezTo>
                  <a:cubicBezTo>
                    <a:pt x="3017" y="3502"/>
                    <a:pt x="3708" y="3033"/>
                    <a:pt x="4238" y="2308"/>
                  </a:cubicBezTo>
                  <a:cubicBezTo>
                    <a:pt x="4702" y="1671"/>
                    <a:pt x="4989" y="940"/>
                    <a:pt x="5267" y="232"/>
                  </a:cubicBezTo>
                  <a:cubicBezTo>
                    <a:pt x="5301" y="145"/>
                    <a:pt x="5259" y="46"/>
                    <a:pt x="5171" y="12"/>
                  </a:cubicBezTo>
                  <a:cubicBezTo>
                    <a:pt x="5151" y="4"/>
                    <a:pt x="5130" y="1"/>
                    <a:pt x="5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6577686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1128" y="0"/>
                  </a:moveTo>
                  <a:cubicBezTo>
                    <a:pt x="945" y="0"/>
                    <a:pt x="763" y="34"/>
                    <a:pt x="592" y="122"/>
                  </a:cubicBezTo>
                  <a:cubicBezTo>
                    <a:pt x="339" y="252"/>
                    <a:pt x="144" y="493"/>
                    <a:pt x="71" y="770"/>
                  </a:cubicBezTo>
                  <a:cubicBezTo>
                    <a:pt x="1" y="1045"/>
                    <a:pt x="50" y="1350"/>
                    <a:pt x="206" y="1589"/>
                  </a:cubicBezTo>
                  <a:cubicBezTo>
                    <a:pt x="382" y="1856"/>
                    <a:pt x="681" y="2016"/>
                    <a:pt x="979" y="2016"/>
                  </a:cubicBezTo>
                  <a:cubicBezTo>
                    <a:pt x="1025" y="2016"/>
                    <a:pt x="1070" y="2013"/>
                    <a:pt x="1115" y="2005"/>
                  </a:cubicBezTo>
                  <a:cubicBezTo>
                    <a:pt x="1489" y="1943"/>
                    <a:pt x="1784" y="1597"/>
                    <a:pt x="1773" y="1235"/>
                  </a:cubicBezTo>
                  <a:cubicBezTo>
                    <a:pt x="1767" y="1044"/>
                    <a:pt x="1670" y="852"/>
                    <a:pt x="1512" y="723"/>
                  </a:cubicBezTo>
                  <a:cubicBezTo>
                    <a:pt x="1388" y="623"/>
                    <a:pt x="1240" y="569"/>
                    <a:pt x="1094" y="569"/>
                  </a:cubicBezTo>
                  <a:cubicBezTo>
                    <a:pt x="1061" y="569"/>
                    <a:pt x="1028" y="572"/>
                    <a:pt x="996" y="577"/>
                  </a:cubicBezTo>
                  <a:cubicBezTo>
                    <a:pt x="904" y="594"/>
                    <a:pt x="843" y="681"/>
                    <a:pt x="858" y="774"/>
                  </a:cubicBezTo>
                  <a:cubicBezTo>
                    <a:pt x="874" y="856"/>
                    <a:pt x="945" y="914"/>
                    <a:pt x="1026" y="914"/>
                  </a:cubicBezTo>
                  <a:cubicBezTo>
                    <a:pt x="1036" y="914"/>
                    <a:pt x="1045" y="914"/>
                    <a:pt x="1055" y="912"/>
                  </a:cubicBezTo>
                  <a:cubicBezTo>
                    <a:pt x="1069" y="909"/>
                    <a:pt x="1084" y="908"/>
                    <a:pt x="1098" y="908"/>
                  </a:cubicBezTo>
                  <a:cubicBezTo>
                    <a:pt x="1165" y="908"/>
                    <a:pt x="1236" y="935"/>
                    <a:pt x="1297" y="985"/>
                  </a:cubicBezTo>
                  <a:cubicBezTo>
                    <a:pt x="1379" y="1053"/>
                    <a:pt x="1430" y="1150"/>
                    <a:pt x="1434" y="1245"/>
                  </a:cubicBezTo>
                  <a:cubicBezTo>
                    <a:pt x="1439" y="1441"/>
                    <a:pt x="1267" y="1635"/>
                    <a:pt x="1058" y="1670"/>
                  </a:cubicBezTo>
                  <a:cubicBezTo>
                    <a:pt x="1032" y="1675"/>
                    <a:pt x="1005" y="1677"/>
                    <a:pt x="978" y="1677"/>
                  </a:cubicBezTo>
                  <a:cubicBezTo>
                    <a:pt x="792" y="1677"/>
                    <a:pt x="600" y="1571"/>
                    <a:pt x="489" y="1402"/>
                  </a:cubicBezTo>
                  <a:cubicBezTo>
                    <a:pt x="386" y="1244"/>
                    <a:pt x="352" y="1038"/>
                    <a:pt x="398" y="855"/>
                  </a:cubicBezTo>
                  <a:cubicBezTo>
                    <a:pt x="448" y="671"/>
                    <a:pt x="578" y="510"/>
                    <a:pt x="747" y="424"/>
                  </a:cubicBezTo>
                  <a:cubicBezTo>
                    <a:pt x="865" y="363"/>
                    <a:pt x="995" y="339"/>
                    <a:pt x="1131" y="339"/>
                  </a:cubicBezTo>
                  <a:cubicBezTo>
                    <a:pt x="1369" y="339"/>
                    <a:pt x="1624" y="414"/>
                    <a:pt x="1859" y="495"/>
                  </a:cubicBezTo>
                  <a:cubicBezTo>
                    <a:pt x="2322" y="658"/>
                    <a:pt x="2778" y="852"/>
                    <a:pt x="3218" y="1074"/>
                  </a:cubicBezTo>
                  <a:cubicBezTo>
                    <a:pt x="3242" y="1086"/>
                    <a:pt x="3268" y="1091"/>
                    <a:pt x="3294" y="1091"/>
                  </a:cubicBezTo>
                  <a:cubicBezTo>
                    <a:pt x="3356" y="1091"/>
                    <a:pt x="3415" y="1057"/>
                    <a:pt x="3445" y="998"/>
                  </a:cubicBezTo>
                  <a:cubicBezTo>
                    <a:pt x="3487" y="914"/>
                    <a:pt x="3454" y="812"/>
                    <a:pt x="3371" y="771"/>
                  </a:cubicBezTo>
                  <a:cubicBezTo>
                    <a:pt x="2919" y="542"/>
                    <a:pt x="2447" y="342"/>
                    <a:pt x="1970" y="175"/>
                  </a:cubicBezTo>
                  <a:cubicBezTo>
                    <a:pt x="1705" y="83"/>
                    <a:pt x="1414" y="0"/>
                    <a:pt x="1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 rot="5400000">
            <a:off x="7537696" y="2319887"/>
            <a:ext cx="2286066" cy="503727"/>
            <a:chOff x="6577686" y="3092426"/>
            <a:chExt cx="1765166" cy="388948"/>
          </a:xfrm>
        </p:grpSpPr>
        <p:sp>
          <p:nvSpPr>
            <p:cNvPr id="768" name="Google Shape;768;p32"/>
            <p:cNvSpPr/>
            <p:nvPr/>
          </p:nvSpPr>
          <p:spPr>
            <a:xfrm>
              <a:off x="7457416" y="3138345"/>
              <a:ext cx="432134" cy="335642"/>
            </a:xfrm>
            <a:custGeom>
              <a:rect b="b" l="l" r="r" t="t"/>
              <a:pathLst>
                <a:path extrusionOk="0" h="5409" w="6964">
                  <a:moveTo>
                    <a:pt x="3752" y="1"/>
                  </a:moveTo>
                  <a:cubicBezTo>
                    <a:pt x="3607" y="1"/>
                    <a:pt x="3455" y="7"/>
                    <a:pt x="3296" y="18"/>
                  </a:cubicBezTo>
                  <a:cubicBezTo>
                    <a:pt x="2855" y="48"/>
                    <a:pt x="2205" y="126"/>
                    <a:pt x="1653" y="445"/>
                  </a:cubicBezTo>
                  <a:cubicBezTo>
                    <a:pt x="1238" y="682"/>
                    <a:pt x="871" y="1057"/>
                    <a:pt x="593" y="1524"/>
                  </a:cubicBezTo>
                  <a:cubicBezTo>
                    <a:pt x="564" y="1567"/>
                    <a:pt x="538" y="1613"/>
                    <a:pt x="510" y="1663"/>
                  </a:cubicBezTo>
                  <a:cubicBezTo>
                    <a:pt x="311" y="2028"/>
                    <a:pt x="153" y="2450"/>
                    <a:pt x="24" y="2953"/>
                  </a:cubicBezTo>
                  <a:cubicBezTo>
                    <a:pt x="0" y="3043"/>
                    <a:pt x="56" y="3134"/>
                    <a:pt x="146" y="3158"/>
                  </a:cubicBezTo>
                  <a:cubicBezTo>
                    <a:pt x="161" y="3162"/>
                    <a:pt x="175" y="3164"/>
                    <a:pt x="189" y="3164"/>
                  </a:cubicBezTo>
                  <a:cubicBezTo>
                    <a:pt x="265" y="3164"/>
                    <a:pt x="333" y="3112"/>
                    <a:pt x="352" y="3036"/>
                  </a:cubicBezTo>
                  <a:cubicBezTo>
                    <a:pt x="474" y="2562"/>
                    <a:pt x="623" y="2166"/>
                    <a:pt x="807" y="1826"/>
                  </a:cubicBezTo>
                  <a:cubicBezTo>
                    <a:pt x="830" y="1785"/>
                    <a:pt x="852" y="1745"/>
                    <a:pt x="881" y="1702"/>
                  </a:cubicBezTo>
                  <a:cubicBezTo>
                    <a:pt x="1132" y="1281"/>
                    <a:pt x="1456" y="948"/>
                    <a:pt x="1821" y="739"/>
                  </a:cubicBezTo>
                  <a:cubicBezTo>
                    <a:pt x="2314" y="455"/>
                    <a:pt x="2913" y="384"/>
                    <a:pt x="3319" y="356"/>
                  </a:cubicBezTo>
                  <a:cubicBezTo>
                    <a:pt x="3469" y="345"/>
                    <a:pt x="3612" y="340"/>
                    <a:pt x="3748" y="340"/>
                  </a:cubicBezTo>
                  <a:cubicBezTo>
                    <a:pt x="4257" y="340"/>
                    <a:pt x="4671" y="413"/>
                    <a:pt x="5033" y="564"/>
                  </a:cubicBezTo>
                  <a:cubicBezTo>
                    <a:pt x="5599" y="801"/>
                    <a:pt x="6065" y="1264"/>
                    <a:pt x="6310" y="1827"/>
                  </a:cubicBezTo>
                  <a:cubicBezTo>
                    <a:pt x="6323" y="1864"/>
                    <a:pt x="6338" y="1900"/>
                    <a:pt x="6352" y="1938"/>
                  </a:cubicBezTo>
                  <a:lnTo>
                    <a:pt x="6369" y="1977"/>
                  </a:lnTo>
                  <a:cubicBezTo>
                    <a:pt x="6383" y="2017"/>
                    <a:pt x="6395" y="2058"/>
                    <a:pt x="6408" y="2097"/>
                  </a:cubicBezTo>
                  <a:cubicBezTo>
                    <a:pt x="6610" y="2783"/>
                    <a:pt x="6489" y="3544"/>
                    <a:pt x="6086" y="4132"/>
                  </a:cubicBezTo>
                  <a:cubicBezTo>
                    <a:pt x="5723" y="4662"/>
                    <a:pt x="5153" y="5010"/>
                    <a:pt x="4561" y="5062"/>
                  </a:cubicBezTo>
                  <a:cubicBezTo>
                    <a:pt x="4512" y="5067"/>
                    <a:pt x="4462" y="5069"/>
                    <a:pt x="4412" y="5069"/>
                  </a:cubicBezTo>
                  <a:cubicBezTo>
                    <a:pt x="4145" y="5069"/>
                    <a:pt x="3874" y="5007"/>
                    <a:pt x="3634" y="4889"/>
                  </a:cubicBezTo>
                  <a:cubicBezTo>
                    <a:pt x="3368" y="4760"/>
                    <a:pt x="3149" y="4567"/>
                    <a:pt x="3000" y="4335"/>
                  </a:cubicBezTo>
                  <a:cubicBezTo>
                    <a:pt x="2663" y="3810"/>
                    <a:pt x="2700" y="3076"/>
                    <a:pt x="3089" y="2588"/>
                  </a:cubicBezTo>
                  <a:cubicBezTo>
                    <a:pt x="3170" y="2484"/>
                    <a:pt x="3266" y="2390"/>
                    <a:pt x="3369" y="2291"/>
                  </a:cubicBezTo>
                  <a:cubicBezTo>
                    <a:pt x="3427" y="2235"/>
                    <a:pt x="3485" y="2180"/>
                    <a:pt x="3540" y="2121"/>
                  </a:cubicBezTo>
                  <a:cubicBezTo>
                    <a:pt x="3589" y="2070"/>
                    <a:pt x="3637" y="2016"/>
                    <a:pt x="3683" y="1957"/>
                  </a:cubicBezTo>
                  <a:cubicBezTo>
                    <a:pt x="3808" y="1799"/>
                    <a:pt x="3888" y="1644"/>
                    <a:pt x="3927" y="1481"/>
                  </a:cubicBezTo>
                  <a:cubicBezTo>
                    <a:pt x="4000" y="1183"/>
                    <a:pt x="3904" y="870"/>
                    <a:pt x="3690" y="703"/>
                  </a:cubicBezTo>
                  <a:cubicBezTo>
                    <a:pt x="3591" y="625"/>
                    <a:pt x="3464" y="583"/>
                    <a:pt x="3334" y="583"/>
                  </a:cubicBezTo>
                  <a:cubicBezTo>
                    <a:pt x="3290" y="583"/>
                    <a:pt x="3246" y="588"/>
                    <a:pt x="3203" y="597"/>
                  </a:cubicBezTo>
                  <a:cubicBezTo>
                    <a:pt x="3050" y="631"/>
                    <a:pt x="2925" y="724"/>
                    <a:pt x="2861" y="852"/>
                  </a:cubicBezTo>
                  <a:cubicBezTo>
                    <a:pt x="2778" y="1009"/>
                    <a:pt x="2809" y="1216"/>
                    <a:pt x="2936" y="1364"/>
                  </a:cubicBezTo>
                  <a:cubicBezTo>
                    <a:pt x="3024" y="1467"/>
                    <a:pt x="3141" y="1523"/>
                    <a:pt x="3261" y="1523"/>
                  </a:cubicBezTo>
                  <a:cubicBezTo>
                    <a:pt x="3301" y="1523"/>
                    <a:pt x="3341" y="1517"/>
                    <a:pt x="3380" y="1504"/>
                  </a:cubicBezTo>
                  <a:cubicBezTo>
                    <a:pt x="3470" y="1474"/>
                    <a:pt x="3517" y="1378"/>
                    <a:pt x="3488" y="1289"/>
                  </a:cubicBezTo>
                  <a:cubicBezTo>
                    <a:pt x="3464" y="1219"/>
                    <a:pt x="3398" y="1173"/>
                    <a:pt x="3327" y="1173"/>
                  </a:cubicBezTo>
                  <a:cubicBezTo>
                    <a:pt x="3309" y="1173"/>
                    <a:pt x="3291" y="1176"/>
                    <a:pt x="3273" y="1182"/>
                  </a:cubicBezTo>
                  <a:cubicBezTo>
                    <a:pt x="3268" y="1184"/>
                    <a:pt x="3264" y="1184"/>
                    <a:pt x="3259" y="1184"/>
                  </a:cubicBezTo>
                  <a:cubicBezTo>
                    <a:pt x="3229" y="1184"/>
                    <a:pt x="3200" y="1151"/>
                    <a:pt x="3194" y="1144"/>
                  </a:cubicBezTo>
                  <a:cubicBezTo>
                    <a:pt x="3157" y="1102"/>
                    <a:pt x="3143" y="1043"/>
                    <a:pt x="3161" y="1007"/>
                  </a:cubicBezTo>
                  <a:cubicBezTo>
                    <a:pt x="3188" y="955"/>
                    <a:pt x="3245" y="935"/>
                    <a:pt x="3276" y="929"/>
                  </a:cubicBezTo>
                  <a:cubicBezTo>
                    <a:pt x="3295" y="925"/>
                    <a:pt x="3314" y="923"/>
                    <a:pt x="3333" y="923"/>
                  </a:cubicBezTo>
                  <a:cubicBezTo>
                    <a:pt x="3389" y="923"/>
                    <a:pt x="3443" y="939"/>
                    <a:pt x="3482" y="970"/>
                  </a:cubicBezTo>
                  <a:cubicBezTo>
                    <a:pt x="3591" y="1055"/>
                    <a:pt x="3639" y="1234"/>
                    <a:pt x="3599" y="1401"/>
                  </a:cubicBezTo>
                  <a:cubicBezTo>
                    <a:pt x="3570" y="1515"/>
                    <a:pt x="3510" y="1628"/>
                    <a:pt x="3417" y="1749"/>
                  </a:cubicBezTo>
                  <a:cubicBezTo>
                    <a:pt x="3378" y="1798"/>
                    <a:pt x="3339" y="1843"/>
                    <a:pt x="3296" y="1887"/>
                  </a:cubicBezTo>
                  <a:cubicBezTo>
                    <a:pt x="3243" y="1942"/>
                    <a:pt x="3188" y="1995"/>
                    <a:pt x="3133" y="2049"/>
                  </a:cubicBezTo>
                  <a:cubicBezTo>
                    <a:pt x="3027" y="2151"/>
                    <a:pt x="2918" y="2256"/>
                    <a:pt x="2823" y="2378"/>
                  </a:cubicBezTo>
                  <a:cubicBezTo>
                    <a:pt x="2348" y="2975"/>
                    <a:pt x="2302" y="3875"/>
                    <a:pt x="2714" y="4518"/>
                  </a:cubicBezTo>
                  <a:cubicBezTo>
                    <a:pt x="2897" y="4802"/>
                    <a:pt x="3163" y="5036"/>
                    <a:pt x="3485" y="5193"/>
                  </a:cubicBezTo>
                  <a:cubicBezTo>
                    <a:pt x="3773" y="5334"/>
                    <a:pt x="4098" y="5408"/>
                    <a:pt x="4417" y="5408"/>
                  </a:cubicBezTo>
                  <a:cubicBezTo>
                    <a:pt x="4475" y="5408"/>
                    <a:pt x="4533" y="5405"/>
                    <a:pt x="4592" y="5400"/>
                  </a:cubicBezTo>
                  <a:cubicBezTo>
                    <a:pt x="5283" y="5338"/>
                    <a:pt x="5947" y="4936"/>
                    <a:pt x="6366" y="4323"/>
                  </a:cubicBezTo>
                  <a:cubicBezTo>
                    <a:pt x="6827" y="3652"/>
                    <a:pt x="6964" y="2784"/>
                    <a:pt x="6732" y="2000"/>
                  </a:cubicBezTo>
                  <a:cubicBezTo>
                    <a:pt x="6719" y="1954"/>
                    <a:pt x="6704" y="1906"/>
                    <a:pt x="6682" y="1847"/>
                  </a:cubicBezTo>
                  <a:lnTo>
                    <a:pt x="6668" y="1810"/>
                  </a:lnTo>
                  <a:cubicBezTo>
                    <a:pt x="6654" y="1777"/>
                    <a:pt x="6641" y="1745"/>
                    <a:pt x="6625" y="1702"/>
                  </a:cubicBezTo>
                  <a:cubicBezTo>
                    <a:pt x="6342" y="1051"/>
                    <a:pt x="5810" y="522"/>
                    <a:pt x="5164" y="252"/>
                  </a:cubicBezTo>
                  <a:cubicBezTo>
                    <a:pt x="4762" y="83"/>
                    <a:pt x="4306" y="1"/>
                    <a:pt x="3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7463001" y="3339956"/>
              <a:ext cx="226926" cy="121747"/>
            </a:xfrm>
            <a:custGeom>
              <a:rect b="b" l="l" r="r" t="t"/>
              <a:pathLst>
                <a:path extrusionOk="0" h="1962" w="3657">
                  <a:moveTo>
                    <a:pt x="1048" y="0"/>
                  </a:moveTo>
                  <a:cubicBezTo>
                    <a:pt x="954" y="0"/>
                    <a:pt x="862" y="12"/>
                    <a:pt x="774" y="37"/>
                  </a:cubicBezTo>
                  <a:cubicBezTo>
                    <a:pt x="483" y="117"/>
                    <a:pt x="231" y="341"/>
                    <a:pt x="117" y="620"/>
                  </a:cubicBezTo>
                  <a:cubicBezTo>
                    <a:pt x="1" y="904"/>
                    <a:pt x="22" y="1231"/>
                    <a:pt x="174" y="1495"/>
                  </a:cubicBezTo>
                  <a:cubicBezTo>
                    <a:pt x="298" y="1715"/>
                    <a:pt x="510" y="1876"/>
                    <a:pt x="739" y="1925"/>
                  </a:cubicBezTo>
                  <a:cubicBezTo>
                    <a:pt x="793" y="1938"/>
                    <a:pt x="848" y="1944"/>
                    <a:pt x="903" y="1944"/>
                  </a:cubicBezTo>
                  <a:cubicBezTo>
                    <a:pt x="1110" y="1944"/>
                    <a:pt x="1311" y="1858"/>
                    <a:pt x="1444" y="1705"/>
                  </a:cubicBezTo>
                  <a:cubicBezTo>
                    <a:pt x="1626" y="1495"/>
                    <a:pt x="1647" y="1169"/>
                    <a:pt x="1495" y="949"/>
                  </a:cubicBezTo>
                  <a:cubicBezTo>
                    <a:pt x="1388" y="796"/>
                    <a:pt x="1206" y="712"/>
                    <a:pt x="1027" y="712"/>
                  </a:cubicBezTo>
                  <a:cubicBezTo>
                    <a:pt x="925" y="712"/>
                    <a:pt x="824" y="740"/>
                    <a:pt x="739" y="797"/>
                  </a:cubicBezTo>
                  <a:cubicBezTo>
                    <a:pt x="661" y="849"/>
                    <a:pt x="640" y="955"/>
                    <a:pt x="694" y="1033"/>
                  </a:cubicBezTo>
                  <a:cubicBezTo>
                    <a:pt x="726" y="1081"/>
                    <a:pt x="779" y="1107"/>
                    <a:pt x="834" y="1107"/>
                  </a:cubicBezTo>
                  <a:cubicBezTo>
                    <a:pt x="866" y="1107"/>
                    <a:pt x="899" y="1098"/>
                    <a:pt x="929" y="1078"/>
                  </a:cubicBezTo>
                  <a:cubicBezTo>
                    <a:pt x="957" y="1059"/>
                    <a:pt x="992" y="1050"/>
                    <a:pt x="1028" y="1050"/>
                  </a:cubicBezTo>
                  <a:cubicBezTo>
                    <a:pt x="1099" y="1050"/>
                    <a:pt x="1175" y="1084"/>
                    <a:pt x="1216" y="1142"/>
                  </a:cubicBezTo>
                  <a:cubicBezTo>
                    <a:pt x="1282" y="1238"/>
                    <a:pt x="1270" y="1388"/>
                    <a:pt x="1187" y="1483"/>
                  </a:cubicBezTo>
                  <a:cubicBezTo>
                    <a:pt x="1121" y="1561"/>
                    <a:pt x="1014" y="1604"/>
                    <a:pt x="903" y="1604"/>
                  </a:cubicBezTo>
                  <a:cubicBezTo>
                    <a:pt x="873" y="1604"/>
                    <a:pt x="842" y="1601"/>
                    <a:pt x="812" y="1594"/>
                  </a:cubicBezTo>
                  <a:cubicBezTo>
                    <a:pt x="674" y="1565"/>
                    <a:pt x="547" y="1465"/>
                    <a:pt x="467" y="1327"/>
                  </a:cubicBezTo>
                  <a:cubicBezTo>
                    <a:pt x="369" y="1155"/>
                    <a:pt x="354" y="933"/>
                    <a:pt x="430" y="749"/>
                  </a:cubicBezTo>
                  <a:cubicBezTo>
                    <a:pt x="506" y="564"/>
                    <a:pt x="672" y="417"/>
                    <a:pt x="863" y="364"/>
                  </a:cubicBezTo>
                  <a:cubicBezTo>
                    <a:pt x="926" y="346"/>
                    <a:pt x="989" y="338"/>
                    <a:pt x="1051" y="338"/>
                  </a:cubicBezTo>
                  <a:cubicBezTo>
                    <a:pt x="1415" y="338"/>
                    <a:pt x="1748" y="606"/>
                    <a:pt x="1888" y="736"/>
                  </a:cubicBezTo>
                  <a:cubicBezTo>
                    <a:pt x="2012" y="852"/>
                    <a:pt x="2124" y="977"/>
                    <a:pt x="2244" y="1110"/>
                  </a:cubicBezTo>
                  <a:cubicBezTo>
                    <a:pt x="2420" y="1307"/>
                    <a:pt x="2602" y="1509"/>
                    <a:pt x="2824" y="1676"/>
                  </a:cubicBezTo>
                  <a:cubicBezTo>
                    <a:pt x="3003" y="1809"/>
                    <a:pt x="3211" y="1907"/>
                    <a:pt x="3412" y="1952"/>
                  </a:cubicBezTo>
                  <a:cubicBezTo>
                    <a:pt x="3431" y="1958"/>
                    <a:pt x="3450" y="1961"/>
                    <a:pt x="3468" y="1961"/>
                  </a:cubicBezTo>
                  <a:cubicBezTo>
                    <a:pt x="3509" y="1961"/>
                    <a:pt x="3548" y="1947"/>
                    <a:pt x="3581" y="1918"/>
                  </a:cubicBezTo>
                  <a:cubicBezTo>
                    <a:pt x="3651" y="1856"/>
                    <a:pt x="3657" y="1748"/>
                    <a:pt x="3594" y="1678"/>
                  </a:cubicBezTo>
                  <a:cubicBezTo>
                    <a:pt x="3570" y="1651"/>
                    <a:pt x="3538" y="1631"/>
                    <a:pt x="3502" y="1625"/>
                  </a:cubicBezTo>
                  <a:cubicBezTo>
                    <a:pt x="3342" y="1592"/>
                    <a:pt x="3173" y="1513"/>
                    <a:pt x="3026" y="1403"/>
                  </a:cubicBezTo>
                  <a:cubicBezTo>
                    <a:pt x="2833" y="1259"/>
                    <a:pt x="2669" y="1077"/>
                    <a:pt x="2496" y="883"/>
                  </a:cubicBezTo>
                  <a:cubicBezTo>
                    <a:pt x="2377" y="751"/>
                    <a:pt x="2253" y="613"/>
                    <a:pt x="2119" y="488"/>
                  </a:cubicBezTo>
                  <a:cubicBezTo>
                    <a:pt x="1776" y="170"/>
                    <a:pt x="1399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7651146" y="3240547"/>
              <a:ext cx="152153" cy="162267"/>
            </a:xfrm>
            <a:custGeom>
              <a:rect b="b" l="l" r="r" t="t"/>
              <a:pathLst>
                <a:path extrusionOk="0" h="2615" w="2452">
                  <a:moveTo>
                    <a:pt x="782" y="0"/>
                  </a:moveTo>
                  <a:cubicBezTo>
                    <a:pt x="652" y="0"/>
                    <a:pt x="522" y="14"/>
                    <a:pt x="394" y="40"/>
                  </a:cubicBezTo>
                  <a:cubicBezTo>
                    <a:pt x="302" y="59"/>
                    <a:pt x="244" y="149"/>
                    <a:pt x="262" y="241"/>
                  </a:cubicBezTo>
                  <a:cubicBezTo>
                    <a:pt x="278" y="320"/>
                    <a:pt x="349" y="376"/>
                    <a:pt x="427" y="376"/>
                  </a:cubicBezTo>
                  <a:cubicBezTo>
                    <a:pt x="439" y="376"/>
                    <a:pt x="451" y="375"/>
                    <a:pt x="463" y="372"/>
                  </a:cubicBezTo>
                  <a:cubicBezTo>
                    <a:pt x="568" y="351"/>
                    <a:pt x="675" y="340"/>
                    <a:pt x="782" y="340"/>
                  </a:cubicBezTo>
                  <a:cubicBezTo>
                    <a:pt x="860" y="340"/>
                    <a:pt x="939" y="345"/>
                    <a:pt x="1018" y="357"/>
                  </a:cubicBezTo>
                  <a:cubicBezTo>
                    <a:pt x="1327" y="400"/>
                    <a:pt x="1595" y="534"/>
                    <a:pt x="1772" y="733"/>
                  </a:cubicBezTo>
                  <a:cubicBezTo>
                    <a:pt x="2033" y="1024"/>
                    <a:pt x="2088" y="1478"/>
                    <a:pt x="1902" y="1814"/>
                  </a:cubicBezTo>
                  <a:cubicBezTo>
                    <a:pt x="1750" y="2094"/>
                    <a:pt x="1427" y="2274"/>
                    <a:pt x="1111" y="2274"/>
                  </a:cubicBezTo>
                  <a:cubicBezTo>
                    <a:pt x="1049" y="2274"/>
                    <a:pt x="987" y="2267"/>
                    <a:pt x="926" y="2253"/>
                  </a:cubicBezTo>
                  <a:cubicBezTo>
                    <a:pt x="710" y="2201"/>
                    <a:pt x="532" y="2062"/>
                    <a:pt x="449" y="1881"/>
                  </a:cubicBezTo>
                  <a:cubicBezTo>
                    <a:pt x="367" y="1700"/>
                    <a:pt x="400" y="1474"/>
                    <a:pt x="526" y="1344"/>
                  </a:cubicBezTo>
                  <a:cubicBezTo>
                    <a:pt x="596" y="1272"/>
                    <a:pt x="700" y="1234"/>
                    <a:pt x="799" y="1234"/>
                  </a:cubicBezTo>
                  <a:cubicBezTo>
                    <a:pt x="875" y="1234"/>
                    <a:pt x="949" y="1256"/>
                    <a:pt x="1003" y="1302"/>
                  </a:cubicBezTo>
                  <a:cubicBezTo>
                    <a:pt x="1063" y="1352"/>
                    <a:pt x="1099" y="1440"/>
                    <a:pt x="1098" y="1530"/>
                  </a:cubicBezTo>
                  <a:cubicBezTo>
                    <a:pt x="1097" y="1611"/>
                    <a:pt x="1066" y="1680"/>
                    <a:pt x="1014" y="1720"/>
                  </a:cubicBezTo>
                  <a:cubicBezTo>
                    <a:pt x="941" y="1779"/>
                    <a:pt x="929" y="1885"/>
                    <a:pt x="986" y="1959"/>
                  </a:cubicBezTo>
                  <a:cubicBezTo>
                    <a:pt x="1019" y="2001"/>
                    <a:pt x="1069" y="2023"/>
                    <a:pt x="1119" y="2023"/>
                  </a:cubicBezTo>
                  <a:cubicBezTo>
                    <a:pt x="1156" y="2023"/>
                    <a:pt x="1193" y="2011"/>
                    <a:pt x="1225" y="1987"/>
                  </a:cubicBezTo>
                  <a:cubicBezTo>
                    <a:pt x="1357" y="1883"/>
                    <a:pt x="1435" y="1718"/>
                    <a:pt x="1437" y="1535"/>
                  </a:cubicBezTo>
                  <a:cubicBezTo>
                    <a:pt x="1440" y="1343"/>
                    <a:pt x="1359" y="1159"/>
                    <a:pt x="1220" y="1042"/>
                  </a:cubicBezTo>
                  <a:cubicBezTo>
                    <a:pt x="1103" y="944"/>
                    <a:pt x="952" y="896"/>
                    <a:pt x="798" y="896"/>
                  </a:cubicBezTo>
                  <a:cubicBezTo>
                    <a:pt x="611" y="896"/>
                    <a:pt x="419" y="968"/>
                    <a:pt x="283" y="1108"/>
                  </a:cubicBezTo>
                  <a:cubicBezTo>
                    <a:pt x="61" y="1337"/>
                    <a:pt x="1" y="1714"/>
                    <a:pt x="141" y="2021"/>
                  </a:cubicBezTo>
                  <a:cubicBezTo>
                    <a:pt x="266" y="2297"/>
                    <a:pt x="530" y="2506"/>
                    <a:pt x="846" y="2583"/>
                  </a:cubicBezTo>
                  <a:cubicBezTo>
                    <a:pt x="934" y="2604"/>
                    <a:pt x="1023" y="2614"/>
                    <a:pt x="1113" y="2614"/>
                  </a:cubicBezTo>
                  <a:lnTo>
                    <a:pt x="1113" y="2613"/>
                  </a:lnTo>
                  <a:cubicBezTo>
                    <a:pt x="1549" y="2613"/>
                    <a:pt x="1986" y="2368"/>
                    <a:pt x="2199" y="1978"/>
                  </a:cubicBezTo>
                  <a:cubicBezTo>
                    <a:pt x="2452" y="1520"/>
                    <a:pt x="2378" y="902"/>
                    <a:pt x="2025" y="507"/>
                  </a:cubicBezTo>
                  <a:cubicBezTo>
                    <a:pt x="1795" y="249"/>
                    <a:pt x="1454" y="76"/>
                    <a:pt x="1066" y="22"/>
                  </a:cubicBezTo>
                  <a:cubicBezTo>
                    <a:pt x="972" y="8"/>
                    <a:pt x="877" y="0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7455989" y="3092426"/>
              <a:ext cx="87122" cy="264157"/>
            </a:xfrm>
            <a:custGeom>
              <a:rect b="b" l="l" r="r" t="t"/>
              <a:pathLst>
                <a:path extrusionOk="0" h="4257" w="1404">
                  <a:moveTo>
                    <a:pt x="653" y="0"/>
                  </a:moveTo>
                  <a:cubicBezTo>
                    <a:pt x="497" y="0"/>
                    <a:pt x="341" y="66"/>
                    <a:pt x="225" y="181"/>
                  </a:cubicBezTo>
                  <a:cubicBezTo>
                    <a:pt x="105" y="300"/>
                    <a:pt x="45" y="456"/>
                    <a:pt x="62" y="610"/>
                  </a:cubicBezTo>
                  <a:cubicBezTo>
                    <a:pt x="81" y="795"/>
                    <a:pt x="228" y="958"/>
                    <a:pt x="426" y="1015"/>
                  </a:cubicBezTo>
                  <a:cubicBezTo>
                    <a:pt x="474" y="1029"/>
                    <a:pt x="522" y="1036"/>
                    <a:pt x="568" y="1036"/>
                  </a:cubicBezTo>
                  <a:cubicBezTo>
                    <a:pt x="699" y="1036"/>
                    <a:pt x="818" y="982"/>
                    <a:pt x="897" y="883"/>
                  </a:cubicBezTo>
                  <a:cubicBezTo>
                    <a:pt x="956" y="811"/>
                    <a:pt x="943" y="704"/>
                    <a:pt x="870" y="646"/>
                  </a:cubicBezTo>
                  <a:cubicBezTo>
                    <a:pt x="839" y="621"/>
                    <a:pt x="802" y="608"/>
                    <a:pt x="765" y="608"/>
                  </a:cubicBezTo>
                  <a:cubicBezTo>
                    <a:pt x="715" y="608"/>
                    <a:pt x="666" y="630"/>
                    <a:pt x="632" y="673"/>
                  </a:cubicBezTo>
                  <a:cubicBezTo>
                    <a:pt x="617" y="692"/>
                    <a:pt x="593" y="698"/>
                    <a:pt x="571" y="698"/>
                  </a:cubicBezTo>
                  <a:cubicBezTo>
                    <a:pt x="550" y="698"/>
                    <a:pt x="530" y="693"/>
                    <a:pt x="521" y="690"/>
                  </a:cubicBezTo>
                  <a:cubicBezTo>
                    <a:pt x="464" y="673"/>
                    <a:pt x="404" y="628"/>
                    <a:pt x="399" y="574"/>
                  </a:cubicBezTo>
                  <a:cubicBezTo>
                    <a:pt x="392" y="505"/>
                    <a:pt x="436" y="449"/>
                    <a:pt x="463" y="422"/>
                  </a:cubicBezTo>
                  <a:cubicBezTo>
                    <a:pt x="516" y="370"/>
                    <a:pt x="591" y="340"/>
                    <a:pt x="657" y="340"/>
                  </a:cubicBezTo>
                  <a:cubicBezTo>
                    <a:pt x="665" y="340"/>
                    <a:pt x="673" y="340"/>
                    <a:pt x="680" y="341"/>
                  </a:cubicBezTo>
                  <a:cubicBezTo>
                    <a:pt x="854" y="361"/>
                    <a:pt x="981" y="531"/>
                    <a:pt x="1017" y="687"/>
                  </a:cubicBezTo>
                  <a:cubicBezTo>
                    <a:pt x="1065" y="899"/>
                    <a:pt x="992" y="1126"/>
                    <a:pt x="922" y="1279"/>
                  </a:cubicBezTo>
                  <a:cubicBezTo>
                    <a:pt x="860" y="1414"/>
                    <a:pt x="781" y="1541"/>
                    <a:pt x="697" y="1675"/>
                  </a:cubicBezTo>
                  <a:cubicBezTo>
                    <a:pt x="653" y="1747"/>
                    <a:pt x="608" y="1818"/>
                    <a:pt x="566" y="1890"/>
                  </a:cubicBezTo>
                  <a:cubicBezTo>
                    <a:pt x="184" y="2551"/>
                    <a:pt x="1" y="3335"/>
                    <a:pt x="48" y="4097"/>
                  </a:cubicBezTo>
                  <a:cubicBezTo>
                    <a:pt x="54" y="4188"/>
                    <a:pt x="128" y="4256"/>
                    <a:pt x="218" y="4256"/>
                  </a:cubicBezTo>
                  <a:lnTo>
                    <a:pt x="228" y="4256"/>
                  </a:lnTo>
                  <a:cubicBezTo>
                    <a:pt x="322" y="4250"/>
                    <a:pt x="392" y="4169"/>
                    <a:pt x="386" y="4076"/>
                  </a:cubicBezTo>
                  <a:cubicBezTo>
                    <a:pt x="343" y="3380"/>
                    <a:pt x="510" y="2664"/>
                    <a:pt x="860" y="2060"/>
                  </a:cubicBezTo>
                  <a:cubicBezTo>
                    <a:pt x="899" y="1991"/>
                    <a:pt x="942" y="1922"/>
                    <a:pt x="985" y="1854"/>
                  </a:cubicBezTo>
                  <a:cubicBezTo>
                    <a:pt x="1070" y="1717"/>
                    <a:pt x="1158" y="1575"/>
                    <a:pt x="1229" y="1421"/>
                  </a:cubicBezTo>
                  <a:cubicBezTo>
                    <a:pt x="1364" y="1128"/>
                    <a:pt x="1403" y="856"/>
                    <a:pt x="1347" y="611"/>
                  </a:cubicBezTo>
                  <a:cubicBezTo>
                    <a:pt x="1273" y="288"/>
                    <a:pt x="1014" y="39"/>
                    <a:pt x="719" y="4"/>
                  </a:cubicBezTo>
                  <a:cubicBezTo>
                    <a:pt x="698" y="1"/>
                    <a:pt x="675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7491235" y="3210141"/>
              <a:ext cx="114797" cy="56095"/>
            </a:xfrm>
            <a:custGeom>
              <a:rect b="b" l="l" r="r" t="t"/>
              <a:pathLst>
                <a:path extrusionOk="0" h="904" w="1850">
                  <a:moveTo>
                    <a:pt x="999" y="0"/>
                  </a:moveTo>
                  <a:cubicBezTo>
                    <a:pt x="666" y="0"/>
                    <a:pt x="339" y="117"/>
                    <a:pt x="83" y="328"/>
                  </a:cubicBezTo>
                  <a:cubicBezTo>
                    <a:pt x="10" y="386"/>
                    <a:pt x="0" y="494"/>
                    <a:pt x="59" y="566"/>
                  </a:cubicBezTo>
                  <a:cubicBezTo>
                    <a:pt x="92" y="607"/>
                    <a:pt x="141" y="628"/>
                    <a:pt x="189" y="628"/>
                  </a:cubicBezTo>
                  <a:cubicBezTo>
                    <a:pt x="227" y="628"/>
                    <a:pt x="266" y="615"/>
                    <a:pt x="297" y="589"/>
                  </a:cubicBezTo>
                  <a:cubicBezTo>
                    <a:pt x="494" y="428"/>
                    <a:pt x="744" y="339"/>
                    <a:pt x="1000" y="339"/>
                  </a:cubicBezTo>
                  <a:cubicBezTo>
                    <a:pt x="1037" y="339"/>
                    <a:pt x="1074" y="341"/>
                    <a:pt x="1111" y="345"/>
                  </a:cubicBezTo>
                  <a:cubicBezTo>
                    <a:pt x="1202" y="354"/>
                    <a:pt x="1328" y="380"/>
                    <a:pt x="1406" y="456"/>
                  </a:cubicBezTo>
                  <a:cubicBezTo>
                    <a:pt x="1458" y="510"/>
                    <a:pt x="1479" y="597"/>
                    <a:pt x="1449" y="643"/>
                  </a:cubicBezTo>
                  <a:cubicBezTo>
                    <a:pt x="1399" y="722"/>
                    <a:pt x="1422" y="827"/>
                    <a:pt x="1501" y="877"/>
                  </a:cubicBezTo>
                  <a:cubicBezTo>
                    <a:pt x="1529" y="895"/>
                    <a:pt x="1561" y="904"/>
                    <a:pt x="1591" y="904"/>
                  </a:cubicBezTo>
                  <a:cubicBezTo>
                    <a:pt x="1648" y="904"/>
                    <a:pt x="1702" y="877"/>
                    <a:pt x="1735" y="826"/>
                  </a:cubicBezTo>
                  <a:cubicBezTo>
                    <a:pt x="1850" y="645"/>
                    <a:pt x="1812" y="383"/>
                    <a:pt x="1644" y="216"/>
                  </a:cubicBezTo>
                  <a:cubicBezTo>
                    <a:pt x="1523" y="97"/>
                    <a:pt x="1355" y="27"/>
                    <a:pt x="1145" y="8"/>
                  </a:cubicBezTo>
                  <a:cubicBezTo>
                    <a:pt x="1096" y="3"/>
                    <a:pt x="1047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7850338" y="3198475"/>
              <a:ext cx="124415" cy="82158"/>
            </a:xfrm>
            <a:custGeom>
              <a:rect b="b" l="l" r="r" t="t"/>
              <a:pathLst>
                <a:path extrusionOk="0" h="1324" w="2005">
                  <a:moveTo>
                    <a:pt x="1556" y="1"/>
                  </a:moveTo>
                  <a:cubicBezTo>
                    <a:pt x="1496" y="1"/>
                    <a:pt x="1438" y="33"/>
                    <a:pt x="1408" y="88"/>
                  </a:cubicBezTo>
                  <a:cubicBezTo>
                    <a:pt x="1363" y="171"/>
                    <a:pt x="1394" y="274"/>
                    <a:pt x="1475" y="319"/>
                  </a:cubicBezTo>
                  <a:cubicBezTo>
                    <a:pt x="1579" y="375"/>
                    <a:pt x="1629" y="536"/>
                    <a:pt x="1583" y="664"/>
                  </a:cubicBezTo>
                  <a:cubicBezTo>
                    <a:pt x="1536" y="797"/>
                    <a:pt x="1404" y="909"/>
                    <a:pt x="1239" y="955"/>
                  </a:cubicBezTo>
                  <a:cubicBezTo>
                    <a:pt x="1170" y="974"/>
                    <a:pt x="1096" y="984"/>
                    <a:pt x="1015" y="984"/>
                  </a:cubicBezTo>
                  <a:cubicBezTo>
                    <a:pt x="919" y="984"/>
                    <a:pt x="814" y="971"/>
                    <a:pt x="699" y="944"/>
                  </a:cubicBezTo>
                  <a:cubicBezTo>
                    <a:pt x="553" y="910"/>
                    <a:pt x="408" y="858"/>
                    <a:pt x="267" y="789"/>
                  </a:cubicBezTo>
                  <a:cubicBezTo>
                    <a:pt x="243" y="778"/>
                    <a:pt x="218" y="772"/>
                    <a:pt x="193" y="772"/>
                  </a:cubicBezTo>
                  <a:cubicBezTo>
                    <a:pt x="130" y="772"/>
                    <a:pt x="70" y="807"/>
                    <a:pt x="41" y="867"/>
                  </a:cubicBezTo>
                  <a:cubicBezTo>
                    <a:pt x="0" y="952"/>
                    <a:pt x="34" y="1052"/>
                    <a:pt x="119" y="1094"/>
                  </a:cubicBezTo>
                  <a:cubicBezTo>
                    <a:pt x="282" y="1173"/>
                    <a:pt x="451" y="1234"/>
                    <a:pt x="622" y="1274"/>
                  </a:cubicBezTo>
                  <a:cubicBezTo>
                    <a:pt x="763" y="1307"/>
                    <a:pt x="894" y="1324"/>
                    <a:pt x="1016" y="1324"/>
                  </a:cubicBezTo>
                  <a:cubicBezTo>
                    <a:pt x="1128" y="1324"/>
                    <a:pt x="1232" y="1309"/>
                    <a:pt x="1330" y="1282"/>
                  </a:cubicBezTo>
                  <a:cubicBezTo>
                    <a:pt x="1604" y="1205"/>
                    <a:pt x="1818" y="1016"/>
                    <a:pt x="1903" y="778"/>
                  </a:cubicBezTo>
                  <a:cubicBezTo>
                    <a:pt x="2005" y="491"/>
                    <a:pt x="1888" y="158"/>
                    <a:pt x="1638" y="22"/>
                  </a:cubicBezTo>
                  <a:cubicBezTo>
                    <a:pt x="1612" y="8"/>
                    <a:pt x="1584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784611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191" y="1"/>
                  </a:moveTo>
                  <a:cubicBezTo>
                    <a:pt x="171" y="1"/>
                    <a:pt x="150" y="5"/>
                    <a:pt x="130" y="12"/>
                  </a:cubicBezTo>
                  <a:cubicBezTo>
                    <a:pt x="43" y="47"/>
                    <a:pt x="0" y="146"/>
                    <a:pt x="34" y="233"/>
                  </a:cubicBezTo>
                  <a:cubicBezTo>
                    <a:pt x="312" y="940"/>
                    <a:pt x="599" y="1672"/>
                    <a:pt x="1064" y="2308"/>
                  </a:cubicBezTo>
                  <a:cubicBezTo>
                    <a:pt x="1594" y="3034"/>
                    <a:pt x="2284" y="3503"/>
                    <a:pt x="3009" y="3627"/>
                  </a:cubicBezTo>
                  <a:cubicBezTo>
                    <a:pt x="3136" y="3650"/>
                    <a:pt x="3264" y="3661"/>
                    <a:pt x="3389" y="3661"/>
                  </a:cubicBezTo>
                  <a:cubicBezTo>
                    <a:pt x="3608" y="3661"/>
                    <a:pt x="3818" y="3629"/>
                    <a:pt x="4012" y="3563"/>
                  </a:cubicBezTo>
                  <a:cubicBezTo>
                    <a:pt x="4556" y="3381"/>
                    <a:pt x="4990" y="2935"/>
                    <a:pt x="5142" y="2398"/>
                  </a:cubicBezTo>
                  <a:cubicBezTo>
                    <a:pt x="5300" y="1841"/>
                    <a:pt x="5144" y="1223"/>
                    <a:pt x="4744" y="823"/>
                  </a:cubicBezTo>
                  <a:cubicBezTo>
                    <a:pt x="4460" y="539"/>
                    <a:pt x="4058" y="383"/>
                    <a:pt x="3661" y="383"/>
                  </a:cubicBezTo>
                  <a:cubicBezTo>
                    <a:pt x="3488" y="383"/>
                    <a:pt x="3316" y="413"/>
                    <a:pt x="3155" y="475"/>
                  </a:cubicBezTo>
                  <a:cubicBezTo>
                    <a:pt x="2751" y="632"/>
                    <a:pt x="2440" y="975"/>
                    <a:pt x="2345" y="1374"/>
                  </a:cubicBezTo>
                  <a:cubicBezTo>
                    <a:pt x="2242" y="1805"/>
                    <a:pt x="2410" y="2278"/>
                    <a:pt x="2753" y="2526"/>
                  </a:cubicBezTo>
                  <a:cubicBezTo>
                    <a:pt x="2922" y="2648"/>
                    <a:pt x="3126" y="2708"/>
                    <a:pt x="3328" y="2708"/>
                  </a:cubicBezTo>
                  <a:cubicBezTo>
                    <a:pt x="3568" y="2708"/>
                    <a:pt x="3805" y="2623"/>
                    <a:pt x="3977" y="2457"/>
                  </a:cubicBezTo>
                  <a:cubicBezTo>
                    <a:pt x="4202" y="2241"/>
                    <a:pt x="4289" y="1912"/>
                    <a:pt x="4194" y="1640"/>
                  </a:cubicBezTo>
                  <a:cubicBezTo>
                    <a:pt x="4102" y="1376"/>
                    <a:pt x="3839" y="1197"/>
                    <a:pt x="3577" y="1197"/>
                  </a:cubicBezTo>
                  <a:cubicBezTo>
                    <a:pt x="3530" y="1197"/>
                    <a:pt x="3483" y="1203"/>
                    <a:pt x="3437" y="1215"/>
                  </a:cubicBezTo>
                  <a:cubicBezTo>
                    <a:pt x="3272" y="1259"/>
                    <a:pt x="3133" y="1387"/>
                    <a:pt x="3065" y="1557"/>
                  </a:cubicBezTo>
                  <a:cubicBezTo>
                    <a:pt x="3001" y="1717"/>
                    <a:pt x="3012" y="1886"/>
                    <a:pt x="3093" y="2021"/>
                  </a:cubicBezTo>
                  <a:cubicBezTo>
                    <a:pt x="3125" y="2073"/>
                    <a:pt x="3181" y="2102"/>
                    <a:pt x="3238" y="2102"/>
                  </a:cubicBezTo>
                  <a:cubicBezTo>
                    <a:pt x="3268" y="2102"/>
                    <a:pt x="3299" y="2094"/>
                    <a:pt x="3326" y="2077"/>
                  </a:cubicBezTo>
                  <a:cubicBezTo>
                    <a:pt x="3406" y="2028"/>
                    <a:pt x="3432" y="1923"/>
                    <a:pt x="3383" y="1844"/>
                  </a:cubicBezTo>
                  <a:cubicBezTo>
                    <a:pt x="3346" y="1783"/>
                    <a:pt x="3368" y="1711"/>
                    <a:pt x="3380" y="1683"/>
                  </a:cubicBezTo>
                  <a:cubicBezTo>
                    <a:pt x="3407" y="1613"/>
                    <a:pt x="3464" y="1559"/>
                    <a:pt x="3525" y="1543"/>
                  </a:cubicBezTo>
                  <a:cubicBezTo>
                    <a:pt x="3543" y="1538"/>
                    <a:pt x="3562" y="1535"/>
                    <a:pt x="3581" y="1535"/>
                  </a:cubicBezTo>
                  <a:cubicBezTo>
                    <a:pt x="3701" y="1535"/>
                    <a:pt x="3830" y="1626"/>
                    <a:pt x="3873" y="1750"/>
                  </a:cubicBezTo>
                  <a:cubicBezTo>
                    <a:pt x="3925" y="1898"/>
                    <a:pt x="3871" y="2088"/>
                    <a:pt x="3742" y="2213"/>
                  </a:cubicBezTo>
                  <a:cubicBezTo>
                    <a:pt x="3635" y="2316"/>
                    <a:pt x="3483" y="2369"/>
                    <a:pt x="3328" y="2369"/>
                  </a:cubicBezTo>
                  <a:cubicBezTo>
                    <a:pt x="3195" y="2369"/>
                    <a:pt x="3061" y="2330"/>
                    <a:pt x="2951" y="2251"/>
                  </a:cubicBezTo>
                  <a:cubicBezTo>
                    <a:pt x="2720" y="2084"/>
                    <a:pt x="2604" y="1748"/>
                    <a:pt x="2674" y="1452"/>
                  </a:cubicBezTo>
                  <a:cubicBezTo>
                    <a:pt x="2744" y="1162"/>
                    <a:pt x="2976" y="907"/>
                    <a:pt x="3278" y="791"/>
                  </a:cubicBezTo>
                  <a:cubicBezTo>
                    <a:pt x="3401" y="743"/>
                    <a:pt x="3533" y="721"/>
                    <a:pt x="3666" y="721"/>
                  </a:cubicBezTo>
                  <a:cubicBezTo>
                    <a:pt x="3973" y="721"/>
                    <a:pt x="4284" y="842"/>
                    <a:pt x="4505" y="1062"/>
                  </a:cubicBezTo>
                  <a:cubicBezTo>
                    <a:pt x="4814" y="1372"/>
                    <a:pt x="4940" y="1871"/>
                    <a:pt x="4816" y="2305"/>
                  </a:cubicBezTo>
                  <a:cubicBezTo>
                    <a:pt x="4695" y="2730"/>
                    <a:pt x="4338" y="3097"/>
                    <a:pt x="3905" y="3242"/>
                  </a:cubicBezTo>
                  <a:cubicBezTo>
                    <a:pt x="3745" y="3295"/>
                    <a:pt x="3571" y="3322"/>
                    <a:pt x="3390" y="3322"/>
                  </a:cubicBezTo>
                  <a:cubicBezTo>
                    <a:pt x="3284" y="3322"/>
                    <a:pt x="3175" y="3313"/>
                    <a:pt x="3066" y="3294"/>
                  </a:cubicBezTo>
                  <a:cubicBezTo>
                    <a:pt x="2429" y="3184"/>
                    <a:pt x="1815" y="2763"/>
                    <a:pt x="1337" y="2108"/>
                  </a:cubicBezTo>
                  <a:cubicBezTo>
                    <a:pt x="899" y="1507"/>
                    <a:pt x="620" y="797"/>
                    <a:pt x="350" y="108"/>
                  </a:cubicBezTo>
                  <a:cubicBezTo>
                    <a:pt x="323" y="42"/>
                    <a:pt x="25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8126475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2359" y="0"/>
                  </a:moveTo>
                  <a:cubicBezTo>
                    <a:pt x="2073" y="0"/>
                    <a:pt x="1782" y="83"/>
                    <a:pt x="1517" y="175"/>
                  </a:cubicBezTo>
                  <a:cubicBezTo>
                    <a:pt x="1040" y="342"/>
                    <a:pt x="569" y="542"/>
                    <a:pt x="117" y="771"/>
                  </a:cubicBezTo>
                  <a:cubicBezTo>
                    <a:pt x="33" y="812"/>
                    <a:pt x="0" y="914"/>
                    <a:pt x="42" y="998"/>
                  </a:cubicBezTo>
                  <a:cubicBezTo>
                    <a:pt x="72" y="1057"/>
                    <a:pt x="132" y="1091"/>
                    <a:pt x="195" y="1091"/>
                  </a:cubicBezTo>
                  <a:cubicBezTo>
                    <a:pt x="220" y="1091"/>
                    <a:pt x="246" y="1086"/>
                    <a:pt x="270" y="1074"/>
                  </a:cubicBezTo>
                  <a:cubicBezTo>
                    <a:pt x="709" y="852"/>
                    <a:pt x="1165" y="658"/>
                    <a:pt x="1629" y="495"/>
                  </a:cubicBezTo>
                  <a:cubicBezTo>
                    <a:pt x="1863" y="413"/>
                    <a:pt x="2119" y="339"/>
                    <a:pt x="2358" y="339"/>
                  </a:cubicBezTo>
                  <a:cubicBezTo>
                    <a:pt x="2494" y="339"/>
                    <a:pt x="2624" y="363"/>
                    <a:pt x="2741" y="423"/>
                  </a:cubicBezTo>
                  <a:cubicBezTo>
                    <a:pt x="2909" y="510"/>
                    <a:pt x="3039" y="671"/>
                    <a:pt x="3088" y="853"/>
                  </a:cubicBezTo>
                  <a:cubicBezTo>
                    <a:pt x="3135" y="1038"/>
                    <a:pt x="3102" y="1244"/>
                    <a:pt x="2998" y="1402"/>
                  </a:cubicBezTo>
                  <a:cubicBezTo>
                    <a:pt x="2887" y="1571"/>
                    <a:pt x="2695" y="1677"/>
                    <a:pt x="2509" y="1677"/>
                  </a:cubicBezTo>
                  <a:cubicBezTo>
                    <a:pt x="2482" y="1677"/>
                    <a:pt x="2455" y="1675"/>
                    <a:pt x="2429" y="1670"/>
                  </a:cubicBezTo>
                  <a:cubicBezTo>
                    <a:pt x="2220" y="1635"/>
                    <a:pt x="2048" y="1441"/>
                    <a:pt x="2055" y="1244"/>
                  </a:cubicBezTo>
                  <a:cubicBezTo>
                    <a:pt x="2057" y="1150"/>
                    <a:pt x="2108" y="1053"/>
                    <a:pt x="2190" y="985"/>
                  </a:cubicBezTo>
                  <a:cubicBezTo>
                    <a:pt x="2252" y="935"/>
                    <a:pt x="2323" y="908"/>
                    <a:pt x="2390" y="908"/>
                  </a:cubicBezTo>
                  <a:cubicBezTo>
                    <a:pt x="2405" y="908"/>
                    <a:pt x="2419" y="909"/>
                    <a:pt x="2433" y="912"/>
                  </a:cubicBezTo>
                  <a:cubicBezTo>
                    <a:pt x="2443" y="914"/>
                    <a:pt x="2453" y="914"/>
                    <a:pt x="2462" y="914"/>
                  </a:cubicBezTo>
                  <a:cubicBezTo>
                    <a:pt x="2544" y="914"/>
                    <a:pt x="2615" y="856"/>
                    <a:pt x="2629" y="774"/>
                  </a:cubicBezTo>
                  <a:cubicBezTo>
                    <a:pt x="2645" y="681"/>
                    <a:pt x="2584" y="594"/>
                    <a:pt x="2491" y="577"/>
                  </a:cubicBezTo>
                  <a:cubicBezTo>
                    <a:pt x="2459" y="572"/>
                    <a:pt x="2426" y="569"/>
                    <a:pt x="2393" y="569"/>
                  </a:cubicBezTo>
                  <a:cubicBezTo>
                    <a:pt x="2247" y="569"/>
                    <a:pt x="2099" y="623"/>
                    <a:pt x="1976" y="723"/>
                  </a:cubicBezTo>
                  <a:cubicBezTo>
                    <a:pt x="1817" y="853"/>
                    <a:pt x="1720" y="1044"/>
                    <a:pt x="1716" y="1234"/>
                  </a:cubicBezTo>
                  <a:cubicBezTo>
                    <a:pt x="1703" y="1597"/>
                    <a:pt x="1998" y="1943"/>
                    <a:pt x="2373" y="2005"/>
                  </a:cubicBezTo>
                  <a:cubicBezTo>
                    <a:pt x="2418" y="2013"/>
                    <a:pt x="2463" y="2016"/>
                    <a:pt x="2508" y="2016"/>
                  </a:cubicBezTo>
                  <a:cubicBezTo>
                    <a:pt x="2807" y="2016"/>
                    <a:pt x="3106" y="1856"/>
                    <a:pt x="3282" y="1588"/>
                  </a:cubicBezTo>
                  <a:cubicBezTo>
                    <a:pt x="3437" y="1350"/>
                    <a:pt x="3487" y="1045"/>
                    <a:pt x="3415" y="767"/>
                  </a:cubicBezTo>
                  <a:cubicBezTo>
                    <a:pt x="3343" y="493"/>
                    <a:pt x="3149" y="252"/>
                    <a:pt x="2896" y="122"/>
                  </a:cubicBezTo>
                  <a:cubicBezTo>
                    <a:pt x="2724" y="34"/>
                    <a:pt x="2542" y="0"/>
                    <a:pt x="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7030986" y="3138345"/>
              <a:ext cx="432072" cy="335642"/>
            </a:xfrm>
            <a:custGeom>
              <a:rect b="b" l="l" r="r" t="t"/>
              <a:pathLst>
                <a:path extrusionOk="0" h="5409" w="6963">
                  <a:moveTo>
                    <a:pt x="3212" y="1"/>
                  </a:moveTo>
                  <a:cubicBezTo>
                    <a:pt x="2658" y="1"/>
                    <a:pt x="2203" y="83"/>
                    <a:pt x="1801" y="252"/>
                  </a:cubicBezTo>
                  <a:cubicBezTo>
                    <a:pt x="1155" y="522"/>
                    <a:pt x="622" y="1051"/>
                    <a:pt x="335" y="1713"/>
                  </a:cubicBezTo>
                  <a:cubicBezTo>
                    <a:pt x="321" y="1750"/>
                    <a:pt x="307" y="1787"/>
                    <a:pt x="292" y="1825"/>
                  </a:cubicBezTo>
                  <a:lnTo>
                    <a:pt x="285" y="1839"/>
                  </a:lnTo>
                  <a:cubicBezTo>
                    <a:pt x="284" y="1844"/>
                    <a:pt x="278" y="1858"/>
                    <a:pt x="276" y="1862"/>
                  </a:cubicBezTo>
                  <a:cubicBezTo>
                    <a:pt x="260" y="1907"/>
                    <a:pt x="246" y="1954"/>
                    <a:pt x="231" y="2002"/>
                  </a:cubicBezTo>
                  <a:cubicBezTo>
                    <a:pt x="0" y="2784"/>
                    <a:pt x="138" y="3653"/>
                    <a:pt x="599" y="4324"/>
                  </a:cubicBezTo>
                  <a:cubicBezTo>
                    <a:pt x="1017" y="4937"/>
                    <a:pt x="1681" y="5339"/>
                    <a:pt x="2374" y="5400"/>
                  </a:cubicBezTo>
                  <a:cubicBezTo>
                    <a:pt x="2431" y="5406"/>
                    <a:pt x="2490" y="5408"/>
                    <a:pt x="2549" y="5408"/>
                  </a:cubicBezTo>
                  <a:cubicBezTo>
                    <a:pt x="2866" y="5408"/>
                    <a:pt x="3192" y="5334"/>
                    <a:pt x="3480" y="5193"/>
                  </a:cubicBezTo>
                  <a:cubicBezTo>
                    <a:pt x="3801" y="5036"/>
                    <a:pt x="4068" y="4802"/>
                    <a:pt x="4251" y="4518"/>
                  </a:cubicBezTo>
                  <a:cubicBezTo>
                    <a:pt x="4662" y="3875"/>
                    <a:pt x="4617" y="2975"/>
                    <a:pt x="4142" y="2380"/>
                  </a:cubicBezTo>
                  <a:cubicBezTo>
                    <a:pt x="4046" y="2256"/>
                    <a:pt x="3938" y="2151"/>
                    <a:pt x="3831" y="2049"/>
                  </a:cubicBezTo>
                  <a:cubicBezTo>
                    <a:pt x="3776" y="1995"/>
                    <a:pt x="3722" y="1942"/>
                    <a:pt x="3669" y="1886"/>
                  </a:cubicBezTo>
                  <a:cubicBezTo>
                    <a:pt x="3626" y="1843"/>
                    <a:pt x="3586" y="1798"/>
                    <a:pt x="3548" y="1749"/>
                  </a:cubicBezTo>
                  <a:cubicBezTo>
                    <a:pt x="3454" y="1628"/>
                    <a:pt x="3394" y="1514"/>
                    <a:pt x="3366" y="1402"/>
                  </a:cubicBezTo>
                  <a:cubicBezTo>
                    <a:pt x="3325" y="1234"/>
                    <a:pt x="3374" y="1055"/>
                    <a:pt x="3482" y="969"/>
                  </a:cubicBezTo>
                  <a:cubicBezTo>
                    <a:pt x="3522" y="939"/>
                    <a:pt x="3576" y="923"/>
                    <a:pt x="3631" y="923"/>
                  </a:cubicBezTo>
                  <a:cubicBezTo>
                    <a:pt x="3650" y="923"/>
                    <a:pt x="3669" y="925"/>
                    <a:pt x="3688" y="929"/>
                  </a:cubicBezTo>
                  <a:cubicBezTo>
                    <a:pt x="3719" y="935"/>
                    <a:pt x="3776" y="955"/>
                    <a:pt x="3803" y="1008"/>
                  </a:cubicBezTo>
                  <a:cubicBezTo>
                    <a:pt x="3821" y="1043"/>
                    <a:pt x="3808" y="1102"/>
                    <a:pt x="3770" y="1144"/>
                  </a:cubicBezTo>
                  <a:cubicBezTo>
                    <a:pt x="3764" y="1151"/>
                    <a:pt x="3736" y="1184"/>
                    <a:pt x="3705" y="1184"/>
                  </a:cubicBezTo>
                  <a:cubicBezTo>
                    <a:pt x="3701" y="1184"/>
                    <a:pt x="3696" y="1184"/>
                    <a:pt x="3691" y="1182"/>
                  </a:cubicBezTo>
                  <a:cubicBezTo>
                    <a:pt x="3673" y="1176"/>
                    <a:pt x="3655" y="1173"/>
                    <a:pt x="3638" y="1173"/>
                  </a:cubicBezTo>
                  <a:cubicBezTo>
                    <a:pt x="3566" y="1173"/>
                    <a:pt x="3500" y="1218"/>
                    <a:pt x="3477" y="1289"/>
                  </a:cubicBezTo>
                  <a:cubicBezTo>
                    <a:pt x="3447" y="1378"/>
                    <a:pt x="3495" y="1474"/>
                    <a:pt x="3584" y="1504"/>
                  </a:cubicBezTo>
                  <a:cubicBezTo>
                    <a:pt x="3623" y="1517"/>
                    <a:pt x="3663" y="1523"/>
                    <a:pt x="3703" y="1523"/>
                  </a:cubicBezTo>
                  <a:cubicBezTo>
                    <a:pt x="3822" y="1523"/>
                    <a:pt x="3940" y="1467"/>
                    <a:pt x="4028" y="1364"/>
                  </a:cubicBezTo>
                  <a:cubicBezTo>
                    <a:pt x="4156" y="1216"/>
                    <a:pt x="4186" y="1009"/>
                    <a:pt x="4105" y="853"/>
                  </a:cubicBezTo>
                  <a:cubicBezTo>
                    <a:pt x="4039" y="724"/>
                    <a:pt x="3914" y="631"/>
                    <a:pt x="3761" y="597"/>
                  </a:cubicBezTo>
                  <a:cubicBezTo>
                    <a:pt x="3718" y="588"/>
                    <a:pt x="3674" y="583"/>
                    <a:pt x="3630" y="583"/>
                  </a:cubicBezTo>
                  <a:cubicBezTo>
                    <a:pt x="3501" y="583"/>
                    <a:pt x="3373" y="625"/>
                    <a:pt x="3274" y="703"/>
                  </a:cubicBezTo>
                  <a:cubicBezTo>
                    <a:pt x="3061" y="870"/>
                    <a:pt x="2965" y="1183"/>
                    <a:pt x="3037" y="1483"/>
                  </a:cubicBezTo>
                  <a:cubicBezTo>
                    <a:pt x="3076" y="1644"/>
                    <a:pt x="3157" y="1799"/>
                    <a:pt x="3281" y="1958"/>
                  </a:cubicBezTo>
                  <a:cubicBezTo>
                    <a:pt x="3327" y="2016"/>
                    <a:pt x="3375" y="2070"/>
                    <a:pt x="3423" y="2121"/>
                  </a:cubicBezTo>
                  <a:cubicBezTo>
                    <a:pt x="3479" y="2180"/>
                    <a:pt x="3538" y="2236"/>
                    <a:pt x="3595" y="2291"/>
                  </a:cubicBezTo>
                  <a:cubicBezTo>
                    <a:pt x="3697" y="2391"/>
                    <a:pt x="3794" y="2484"/>
                    <a:pt x="3877" y="2589"/>
                  </a:cubicBezTo>
                  <a:cubicBezTo>
                    <a:pt x="4264" y="3076"/>
                    <a:pt x="4301" y="3810"/>
                    <a:pt x="3965" y="4335"/>
                  </a:cubicBezTo>
                  <a:cubicBezTo>
                    <a:pt x="3816" y="4567"/>
                    <a:pt x="3596" y="4760"/>
                    <a:pt x="3331" y="4889"/>
                  </a:cubicBezTo>
                  <a:cubicBezTo>
                    <a:pt x="3090" y="5007"/>
                    <a:pt x="2818" y="5070"/>
                    <a:pt x="2551" y="5070"/>
                  </a:cubicBezTo>
                  <a:cubicBezTo>
                    <a:pt x="2501" y="5070"/>
                    <a:pt x="2452" y="5068"/>
                    <a:pt x="2403" y="5064"/>
                  </a:cubicBezTo>
                  <a:cubicBezTo>
                    <a:pt x="1811" y="5010"/>
                    <a:pt x="1241" y="4662"/>
                    <a:pt x="878" y="4132"/>
                  </a:cubicBezTo>
                  <a:cubicBezTo>
                    <a:pt x="475" y="3545"/>
                    <a:pt x="354" y="2784"/>
                    <a:pt x="556" y="2098"/>
                  </a:cubicBezTo>
                  <a:cubicBezTo>
                    <a:pt x="569" y="2058"/>
                    <a:pt x="581" y="2017"/>
                    <a:pt x="587" y="1998"/>
                  </a:cubicBezTo>
                  <a:cubicBezTo>
                    <a:pt x="589" y="1993"/>
                    <a:pt x="595" y="1978"/>
                    <a:pt x="597" y="1974"/>
                  </a:cubicBezTo>
                  <a:lnTo>
                    <a:pt x="606" y="1952"/>
                  </a:lnTo>
                  <a:cubicBezTo>
                    <a:pt x="623" y="1911"/>
                    <a:pt x="639" y="1869"/>
                    <a:pt x="650" y="1837"/>
                  </a:cubicBezTo>
                  <a:cubicBezTo>
                    <a:pt x="899" y="1265"/>
                    <a:pt x="1366" y="801"/>
                    <a:pt x="1932" y="565"/>
                  </a:cubicBezTo>
                  <a:cubicBezTo>
                    <a:pt x="2293" y="413"/>
                    <a:pt x="2709" y="340"/>
                    <a:pt x="3217" y="340"/>
                  </a:cubicBezTo>
                  <a:cubicBezTo>
                    <a:pt x="3353" y="340"/>
                    <a:pt x="3495" y="345"/>
                    <a:pt x="3645" y="356"/>
                  </a:cubicBezTo>
                  <a:cubicBezTo>
                    <a:pt x="4052" y="384"/>
                    <a:pt x="4651" y="455"/>
                    <a:pt x="5143" y="740"/>
                  </a:cubicBezTo>
                  <a:cubicBezTo>
                    <a:pt x="5507" y="948"/>
                    <a:pt x="5833" y="1281"/>
                    <a:pt x="6087" y="1706"/>
                  </a:cubicBezTo>
                  <a:cubicBezTo>
                    <a:pt x="6112" y="1745"/>
                    <a:pt x="6134" y="1785"/>
                    <a:pt x="6157" y="1826"/>
                  </a:cubicBezTo>
                  <a:cubicBezTo>
                    <a:pt x="6341" y="2166"/>
                    <a:pt x="6490" y="2562"/>
                    <a:pt x="6611" y="3036"/>
                  </a:cubicBezTo>
                  <a:cubicBezTo>
                    <a:pt x="6631" y="3112"/>
                    <a:pt x="6700" y="3164"/>
                    <a:pt x="6775" y="3164"/>
                  </a:cubicBezTo>
                  <a:cubicBezTo>
                    <a:pt x="6789" y="3164"/>
                    <a:pt x="6804" y="3162"/>
                    <a:pt x="6818" y="3158"/>
                  </a:cubicBezTo>
                  <a:cubicBezTo>
                    <a:pt x="6909" y="3136"/>
                    <a:pt x="6963" y="3043"/>
                    <a:pt x="6940" y="2953"/>
                  </a:cubicBezTo>
                  <a:cubicBezTo>
                    <a:pt x="6811" y="2450"/>
                    <a:pt x="6653" y="2029"/>
                    <a:pt x="6452" y="1659"/>
                  </a:cubicBezTo>
                  <a:cubicBezTo>
                    <a:pt x="6426" y="1613"/>
                    <a:pt x="6400" y="1567"/>
                    <a:pt x="6375" y="1529"/>
                  </a:cubicBezTo>
                  <a:cubicBezTo>
                    <a:pt x="6095" y="1057"/>
                    <a:pt x="5726" y="683"/>
                    <a:pt x="5312" y="446"/>
                  </a:cubicBezTo>
                  <a:cubicBezTo>
                    <a:pt x="4759" y="126"/>
                    <a:pt x="4109" y="48"/>
                    <a:pt x="3667" y="18"/>
                  </a:cubicBezTo>
                  <a:cubicBezTo>
                    <a:pt x="3508" y="7"/>
                    <a:pt x="3356" y="1"/>
                    <a:pt x="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7230549" y="3339956"/>
              <a:ext cx="226988" cy="121685"/>
            </a:xfrm>
            <a:custGeom>
              <a:rect b="b" l="l" r="r" t="t"/>
              <a:pathLst>
                <a:path extrusionOk="0" h="1961" w="3658">
                  <a:moveTo>
                    <a:pt x="2611" y="0"/>
                  </a:moveTo>
                  <a:cubicBezTo>
                    <a:pt x="2259" y="0"/>
                    <a:pt x="1882" y="169"/>
                    <a:pt x="1540" y="488"/>
                  </a:cubicBezTo>
                  <a:cubicBezTo>
                    <a:pt x="1404" y="613"/>
                    <a:pt x="1281" y="751"/>
                    <a:pt x="1162" y="883"/>
                  </a:cubicBezTo>
                  <a:cubicBezTo>
                    <a:pt x="989" y="1077"/>
                    <a:pt x="826" y="1259"/>
                    <a:pt x="632" y="1403"/>
                  </a:cubicBezTo>
                  <a:cubicBezTo>
                    <a:pt x="485" y="1513"/>
                    <a:pt x="317" y="1592"/>
                    <a:pt x="157" y="1625"/>
                  </a:cubicBezTo>
                  <a:cubicBezTo>
                    <a:pt x="122" y="1631"/>
                    <a:pt x="86" y="1653"/>
                    <a:pt x="63" y="1680"/>
                  </a:cubicBezTo>
                  <a:cubicBezTo>
                    <a:pt x="1" y="1750"/>
                    <a:pt x="7" y="1856"/>
                    <a:pt x="77" y="1918"/>
                  </a:cubicBezTo>
                  <a:cubicBezTo>
                    <a:pt x="109" y="1947"/>
                    <a:pt x="150" y="1960"/>
                    <a:pt x="189" y="1960"/>
                  </a:cubicBezTo>
                  <a:cubicBezTo>
                    <a:pt x="204" y="1960"/>
                    <a:pt x="220" y="1959"/>
                    <a:pt x="235" y="1955"/>
                  </a:cubicBezTo>
                  <a:cubicBezTo>
                    <a:pt x="439" y="1911"/>
                    <a:pt x="652" y="1812"/>
                    <a:pt x="836" y="1674"/>
                  </a:cubicBezTo>
                  <a:cubicBezTo>
                    <a:pt x="1056" y="1509"/>
                    <a:pt x="1238" y="1307"/>
                    <a:pt x="1414" y="1110"/>
                  </a:cubicBezTo>
                  <a:cubicBezTo>
                    <a:pt x="1534" y="977"/>
                    <a:pt x="1647" y="852"/>
                    <a:pt x="1770" y="736"/>
                  </a:cubicBezTo>
                  <a:cubicBezTo>
                    <a:pt x="1910" y="606"/>
                    <a:pt x="2244" y="338"/>
                    <a:pt x="2608" y="338"/>
                  </a:cubicBezTo>
                  <a:cubicBezTo>
                    <a:pt x="2670" y="338"/>
                    <a:pt x="2732" y="346"/>
                    <a:pt x="2795" y="364"/>
                  </a:cubicBezTo>
                  <a:cubicBezTo>
                    <a:pt x="2986" y="417"/>
                    <a:pt x="3152" y="564"/>
                    <a:pt x="3228" y="749"/>
                  </a:cubicBezTo>
                  <a:cubicBezTo>
                    <a:pt x="3304" y="933"/>
                    <a:pt x="3289" y="1155"/>
                    <a:pt x="3190" y="1327"/>
                  </a:cubicBezTo>
                  <a:cubicBezTo>
                    <a:pt x="3112" y="1465"/>
                    <a:pt x="2984" y="1565"/>
                    <a:pt x="2845" y="1595"/>
                  </a:cubicBezTo>
                  <a:cubicBezTo>
                    <a:pt x="2816" y="1602"/>
                    <a:pt x="2787" y="1605"/>
                    <a:pt x="2757" y="1605"/>
                  </a:cubicBezTo>
                  <a:cubicBezTo>
                    <a:pt x="2646" y="1605"/>
                    <a:pt x="2538" y="1560"/>
                    <a:pt x="2471" y="1483"/>
                  </a:cubicBezTo>
                  <a:cubicBezTo>
                    <a:pt x="2388" y="1388"/>
                    <a:pt x="2376" y="1238"/>
                    <a:pt x="2443" y="1142"/>
                  </a:cubicBezTo>
                  <a:cubicBezTo>
                    <a:pt x="2483" y="1084"/>
                    <a:pt x="2559" y="1050"/>
                    <a:pt x="2630" y="1050"/>
                  </a:cubicBezTo>
                  <a:cubicBezTo>
                    <a:pt x="2666" y="1050"/>
                    <a:pt x="2701" y="1059"/>
                    <a:pt x="2730" y="1078"/>
                  </a:cubicBezTo>
                  <a:cubicBezTo>
                    <a:pt x="2759" y="1098"/>
                    <a:pt x="2792" y="1107"/>
                    <a:pt x="2824" y="1107"/>
                  </a:cubicBezTo>
                  <a:cubicBezTo>
                    <a:pt x="2879" y="1107"/>
                    <a:pt x="2933" y="1081"/>
                    <a:pt x="2966" y="1033"/>
                  </a:cubicBezTo>
                  <a:cubicBezTo>
                    <a:pt x="3018" y="955"/>
                    <a:pt x="2998" y="849"/>
                    <a:pt x="2920" y="797"/>
                  </a:cubicBezTo>
                  <a:cubicBezTo>
                    <a:pt x="2834" y="740"/>
                    <a:pt x="2733" y="712"/>
                    <a:pt x="2631" y="712"/>
                  </a:cubicBezTo>
                  <a:cubicBezTo>
                    <a:pt x="2452" y="712"/>
                    <a:pt x="2270" y="796"/>
                    <a:pt x="2164" y="949"/>
                  </a:cubicBezTo>
                  <a:cubicBezTo>
                    <a:pt x="2011" y="1169"/>
                    <a:pt x="2032" y="1495"/>
                    <a:pt x="2216" y="1706"/>
                  </a:cubicBezTo>
                  <a:cubicBezTo>
                    <a:pt x="2348" y="1858"/>
                    <a:pt x="2548" y="1944"/>
                    <a:pt x="2755" y="1944"/>
                  </a:cubicBezTo>
                  <a:cubicBezTo>
                    <a:pt x="2809" y="1944"/>
                    <a:pt x="2864" y="1938"/>
                    <a:pt x="2918" y="1925"/>
                  </a:cubicBezTo>
                  <a:cubicBezTo>
                    <a:pt x="3149" y="1876"/>
                    <a:pt x="3360" y="1715"/>
                    <a:pt x="3485" y="1496"/>
                  </a:cubicBezTo>
                  <a:cubicBezTo>
                    <a:pt x="3636" y="1231"/>
                    <a:pt x="3658" y="904"/>
                    <a:pt x="3542" y="620"/>
                  </a:cubicBezTo>
                  <a:cubicBezTo>
                    <a:pt x="3427" y="340"/>
                    <a:pt x="3176" y="117"/>
                    <a:pt x="2886" y="37"/>
                  </a:cubicBezTo>
                  <a:cubicBezTo>
                    <a:pt x="2797" y="12"/>
                    <a:pt x="2704" y="0"/>
                    <a:pt x="2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7117302" y="3240547"/>
              <a:ext cx="152091" cy="162267"/>
            </a:xfrm>
            <a:custGeom>
              <a:rect b="b" l="l" r="r" t="t"/>
              <a:pathLst>
                <a:path extrusionOk="0" h="2615" w="2451">
                  <a:moveTo>
                    <a:pt x="1670" y="0"/>
                  </a:moveTo>
                  <a:cubicBezTo>
                    <a:pt x="1576" y="0"/>
                    <a:pt x="1481" y="8"/>
                    <a:pt x="1387" y="22"/>
                  </a:cubicBezTo>
                  <a:cubicBezTo>
                    <a:pt x="997" y="76"/>
                    <a:pt x="657" y="249"/>
                    <a:pt x="427" y="507"/>
                  </a:cubicBezTo>
                  <a:cubicBezTo>
                    <a:pt x="73" y="902"/>
                    <a:pt x="1" y="1520"/>
                    <a:pt x="253" y="1977"/>
                  </a:cubicBezTo>
                  <a:cubicBezTo>
                    <a:pt x="465" y="2368"/>
                    <a:pt x="902" y="2614"/>
                    <a:pt x="1340" y="2614"/>
                  </a:cubicBezTo>
                  <a:lnTo>
                    <a:pt x="1340" y="2613"/>
                  </a:lnTo>
                  <a:cubicBezTo>
                    <a:pt x="1428" y="2613"/>
                    <a:pt x="1517" y="2603"/>
                    <a:pt x="1604" y="2583"/>
                  </a:cubicBezTo>
                  <a:cubicBezTo>
                    <a:pt x="1922" y="2506"/>
                    <a:pt x="2186" y="2295"/>
                    <a:pt x="2312" y="2021"/>
                  </a:cubicBezTo>
                  <a:cubicBezTo>
                    <a:pt x="2451" y="1714"/>
                    <a:pt x="2392" y="1337"/>
                    <a:pt x="2168" y="1107"/>
                  </a:cubicBezTo>
                  <a:cubicBezTo>
                    <a:pt x="2032" y="968"/>
                    <a:pt x="1841" y="896"/>
                    <a:pt x="1653" y="896"/>
                  </a:cubicBezTo>
                  <a:cubicBezTo>
                    <a:pt x="1500" y="896"/>
                    <a:pt x="1348" y="944"/>
                    <a:pt x="1231" y="1042"/>
                  </a:cubicBezTo>
                  <a:cubicBezTo>
                    <a:pt x="1092" y="1159"/>
                    <a:pt x="1012" y="1343"/>
                    <a:pt x="1014" y="1535"/>
                  </a:cubicBezTo>
                  <a:cubicBezTo>
                    <a:pt x="1018" y="1718"/>
                    <a:pt x="1094" y="1883"/>
                    <a:pt x="1228" y="1987"/>
                  </a:cubicBezTo>
                  <a:cubicBezTo>
                    <a:pt x="1259" y="2011"/>
                    <a:pt x="1296" y="2023"/>
                    <a:pt x="1332" y="2023"/>
                  </a:cubicBezTo>
                  <a:cubicBezTo>
                    <a:pt x="1382" y="2023"/>
                    <a:pt x="1432" y="2001"/>
                    <a:pt x="1465" y="1959"/>
                  </a:cubicBezTo>
                  <a:cubicBezTo>
                    <a:pt x="1524" y="1885"/>
                    <a:pt x="1510" y="1778"/>
                    <a:pt x="1437" y="1720"/>
                  </a:cubicBezTo>
                  <a:cubicBezTo>
                    <a:pt x="1385" y="1680"/>
                    <a:pt x="1354" y="1610"/>
                    <a:pt x="1353" y="1530"/>
                  </a:cubicBezTo>
                  <a:cubicBezTo>
                    <a:pt x="1352" y="1440"/>
                    <a:pt x="1388" y="1352"/>
                    <a:pt x="1448" y="1302"/>
                  </a:cubicBezTo>
                  <a:cubicBezTo>
                    <a:pt x="1503" y="1257"/>
                    <a:pt x="1576" y="1235"/>
                    <a:pt x="1652" y="1235"/>
                  </a:cubicBezTo>
                  <a:cubicBezTo>
                    <a:pt x="1751" y="1235"/>
                    <a:pt x="1855" y="1272"/>
                    <a:pt x="1925" y="1343"/>
                  </a:cubicBezTo>
                  <a:cubicBezTo>
                    <a:pt x="2052" y="1474"/>
                    <a:pt x="2084" y="1700"/>
                    <a:pt x="2003" y="1881"/>
                  </a:cubicBezTo>
                  <a:cubicBezTo>
                    <a:pt x="1921" y="2062"/>
                    <a:pt x="1742" y="2201"/>
                    <a:pt x="1524" y="2253"/>
                  </a:cubicBezTo>
                  <a:cubicBezTo>
                    <a:pt x="1464" y="2267"/>
                    <a:pt x="1402" y="2274"/>
                    <a:pt x="1340" y="2274"/>
                  </a:cubicBezTo>
                  <a:cubicBezTo>
                    <a:pt x="1026" y="2274"/>
                    <a:pt x="702" y="2094"/>
                    <a:pt x="550" y="1813"/>
                  </a:cubicBezTo>
                  <a:cubicBezTo>
                    <a:pt x="364" y="1478"/>
                    <a:pt x="419" y="1024"/>
                    <a:pt x="680" y="733"/>
                  </a:cubicBezTo>
                  <a:cubicBezTo>
                    <a:pt x="856" y="534"/>
                    <a:pt x="1124" y="400"/>
                    <a:pt x="1436" y="356"/>
                  </a:cubicBezTo>
                  <a:cubicBezTo>
                    <a:pt x="1513" y="345"/>
                    <a:pt x="1590" y="339"/>
                    <a:pt x="1667" y="339"/>
                  </a:cubicBezTo>
                  <a:cubicBezTo>
                    <a:pt x="1775" y="339"/>
                    <a:pt x="1883" y="350"/>
                    <a:pt x="1989" y="372"/>
                  </a:cubicBezTo>
                  <a:cubicBezTo>
                    <a:pt x="2001" y="375"/>
                    <a:pt x="2013" y="376"/>
                    <a:pt x="2024" y="376"/>
                  </a:cubicBezTo>
                  <a:cubicBezTo>
                    <a:pt x="2102" y="376"/>
                    <a:pt x="2173" y="321"/>
                    <a:pt x="2189" y="241"/>
                  </a:cubicBezTo>
                  <a:cubicBezTo>
                    <a:pt x="2209" y="149"/>
                    <a:pt x="2150" y="59"/>
                    <a:pt x="2058" y="40"/>
                  </a:cubicBezTo>
                  <a:cubicBezTo>
                    <a:pt x="1930" y="14"/>
                    <a:pt x="1800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7377491" y="3092426"/>
              <a:ext cx="87060" cy="264157"/>
            </a:xfrm>
            <a:custGeom>
              <a:rect b="b" l="l" r="r" t="t"/>
              <a:pathLst>
                <a:path extrusionOk="0" h="4257" w="1403">
                  <a:moveTo>
                    <a:pt x="750" y="0"/>
                  </a:moveTo>
                  <a:cubicBezTo>
                    <a:pt x="728" y="0"/>
                    <a:pt x="706" y="1"/>
                    <a:pt x="684" y="4"/>
                  </a:cubicBezTo>
                  <a:cubicBezTo>
                    <a:pt x="389" y="39"/>
                    <a:pt x="130" y="288"/>
                    <a:pt x="57" y="611"/>
                  </a:cubicBezTo>
                  <a:cubicBezTo>
                    <a:pt x="0" y="856"/>
                    <a:pt x="40" y="1130"/>
                    <a:pt x="174" y="1421"/>
                  </a:cubicBezTo>
                  <a:cubicBezTo>
                    <a:pt x="245" y="1575"/>
                    <a:pt x="333" y="1717"/>
                    <a:pt x="418" y="1854"/>
                  </a:cubicBezTo>
                  <a:cubicBezTo>
                    <a:pt x="461" y="1922"/>
                    <a:pt x="504" y="1991"/>
                    <a:pt x="544" y="2060"/>
                  </a:cubicBezTo>
                  <a:cubicBezTo>
                    <a:pt x="893" y="2664"/>
                    <a:pt x="1060" y="3380"/>
                    <a:pt x="1017" y="4077"/>
                  </a:cubicBezTo>
                  <a:cubicBezTo>
                    <a:pt x="1010" y="4169"/>
                    <a:pt x="1082" y="4251"/>
                    <a:pt x="1175" y="4256"/>
                  </a:cubicBezTo>
                  <a:lnTo>
                    <a:pt x="1186" y="4256"/>
                  </a:lnTo>
                  <a:cubicBezTo>
                    <a:pt x="1275" y="4256"/>
                    <a:pt x="1349" y="4188"/>
                    <a:pt x="1355" y="4098"/>
                  </a:cubicBezTo>
                  <a:cubicBezTo>
                    <a:pt x="1403" y="3335"/>
                    <a:pt x="1219" y="2551"/>
                    <a:pt x="837" y="1890"/>
                  </a:cubicBezTo>
                  <a:cubicBezTo>
                    <a:pt x="796" y="1818"/>
                    <a:pt x="750" y="1747"/>
                    <a:pt x="706" y="1675"/>
                  </a:cubicBezTo>
                  <a:cubicBezTo>
                    <a:pt x="623" y="1541"/>
                    <a:pt x="544" y="1414"/>
                    <a:pt x="482" y="1280"/>
                  </a:cubicBezTo>
                  <a:cubicBezTo>
                    <a:pt x="411" y="1126"/>
                    <a:pt x="338" y="899"/>
                    <a:pt x="387" y="687"/>
                  </a:cubicBezTo>
                  <a:cubicBezTo>
                    <a:pt x="423" y="531"/>
                    <a:pt x="550" y="361"/>
                    <a:pt x="723" y="341"/>
                  </a:cubicBezTo>
                  <a:cubicBezTo>
                    <a:pt x="731" y="340"/>
                    <a:pt x="739" y="339"/>
                    <a:pt x="748" y="339"/>
                  </a:cubicBezTo>
                  <a:cubicBezTo>
                    <a:pt x="814" y="339"/>
                    <a:pt x="888" y="371"/>
                    <a:pt x="940" y="422"/>
                  </a:cubicBezTo>
                  <a:cubicBezTo>
                    <a:pt x="967" y="449"/>
                    <a:pt x="1012" y="505"/>
                    <a:pt x="1005" y="574"/>
                  </a:cubicBezTo>
                  <a:cubicBezTo>
                    <a:pt x="998" y="629"/>
                    <a:pt x="939" y="674"/>
                    <a:pt x="883" y="690"/>
                  </a:cubicBezTo>
                  <a:cubicBezTo>
                    <a:pt x="873" y="693"/>
                    <a:pt x="854" y="698"/>
                    <a:pt x="833" y="698"/>
                  </a:cubicBezTo>
                  <a:cubicBezTo>
                    <a:pt x="810" y="698"/>
                    <a:pt x="786" y="692"/>
                    <a:pt x="771" y="673"/>
                  </a:cubicBezTo>
                  <a:cubicBezTo>
                    <a:pt x="737" y="631"/>
                    <a:pt x="688" y="609"/>
                    <a:pt x="638" y="609"/>
                  </a:cubicBezTo>
                  <a:cubicBezTo>
                    <a:pt x="601" y="609"/>
                    <a:pt x="564" y="621"/>
                    <a:pt x="533" y="646"/>
                  </a:cubicBezTo>
                  <a:cubicBezTo>
                    <a:pt x="460" y="704"/>
                    <a:pt x="448" y="811"/>
                    <a:pt x="506" y="883"/>
                  </a:cubicBezTo>
                  <a:cubicBezTo>
                    <a:pt x="585" y="983"/>
                    <a:pt x="703" y="1036"/>
                    <a:pt x="834" y="1036"/>
                  </a:cubicBezTo>
                  <a:cubicBezTo>
                    <a:pt x="881" y="1036"/>
                    <a:pt x="929" y="1029"/>
                    <a:pt x="978" y="1015"/>
                  </a:cubicBezTo>
                  <a:cubicBezTo>
                    <a:pt x="1175" y="958"/>
                    <a:pt x="1321" y="795"/>
                    <a:pt x="1341" y="610"/>
                  </a:cubicBezTo>
                  <a:cubicBezTo>
                    <a:pt x="1357" y="456"/>
                    <a:pt x="1299" y="300"/>
                    <a:pt x="1179" y="181"/>
                  </a:cubicBezTo>
                  <a:cubicBezTo>
                    <a:pt x="1062" y="66"/>
                    <a:pt x="906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7314507" y="3210141"/>
              <a:ext cx="114859" cy="56095"/>
            </a:xfrm>
            <a:custGeom>
              <a:rect b="b" l="l" r="r" t="t"/>
              <a:pathLst>
                <a:path extrusionOk="0" h="904" w="1851">
                  <a:moveTo>
                    <a:pt x="854" y="0"/>
                  </a:moveTo>
                  <a:cubicBezTo>
                    <a:pt x="805" y="0"/>
                    <a:pt x="756" y="3"/>
                    <a:pt x="708" y="8"/>
                  </a:cubicBezTo>
                  <a:cubicBezTo>
                    <a:pt x="495" y="27"/>
                    <a:pt x="327" y="97"/>
                    <a:pt x="206" y="217"/>
                  </a:cubicBezTo>
                  <a:cubicBezTo>
                    <a:pt x="39" y="383"/>
                    <a:pt x="0" y="645"/>
                    <a:pt x="116" y="826"/>
                  </a:cubicBezTo>
                  <a:cubicBezTo>
                    <a:pt x="148" y="877"/>
                    <a:pt x="203" y="904"/>
                    <a:pt x="259" y="904"/>
                  </a:cubicBezTo>
                  <a:cubicBezTo>
                    <a:pt x="291" y="904"/>
                    <a:pt x="322" y="895"/>
                    <a:pt x="351" y="877"/>
                  </a:cubicBezTo>
                  <a:cubicBezTo>
                    <a:pt x="429" y="827"/>
                    <a:pt x="452" y="722"/>
                    <a:pt x="401" y="643"/>
                  </a:cubicBezTo>
                  <a:cubicBezTo>
                    <a:pt x="372" y="597"/>
                    <a:pt x="392" y="510"/>
                    <a:pt x="444" y="458"/>
                  </a:cubicBezTo>
                  <a:cubicBezTo>
                    <a:pt x="524" y="380"/>
                    <a:pt x="648" y="354"/>
                    <a:pt x="740" y="345"/>
                  </a:cubicBezTo>
                  <a:cubicBezTo>
                    <a:pt x="777" y="341"/>
                    <a:pt x="814" y="339"/>
                    <a:pt x="851" y="339"/>
                  </a:cubicBezTo>
                  <a:cubicBezTo>
                    <a:pt x="1106" y="339"/>
                    <a:pt x="1356" y="428"/>
                    <a:pt x="1553" y="589"/>
                  </a:cubicBezTo>
                  <a:cubicBezTo>
                    <a:pt x="1584" y="615"/>
                    <a:pt x="1622" y="628"/>
                    <a:pt x="1660" y="628"/>
                  </a:cubicBezTo>
                  <a:cubicBezTo>
                    <a:pt x="1709" y="628"/>
                    <a:pt x="1758" y="607"/>
                    <a:pt x="1791" y="566"/>
                  </a:cubicBezTo>
                  <a:cubicBezTo>
                    <a:pt x="1850" y="494"/>
                    <a:pt x="1840" y="387"/>
                    <a:pt x="1768" y="328"/>
                  </a:cubicBezTo>
                  <a:cubicBezTo>
                    <a:pt x="1512" y="116"/>
                    <a:pt x="1185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6945786" y="3198475"/>
              <a:ext cx="124539" cy="82158"/>
            </a:xfrm>
            <a:custGeom>
              <a:rect b="b" l="l" r="r" t="t"/>
              <a:pathLst>
                <a:path extrusionOk="0" h="1324" w="2007">
                  <a:moveTo>
                    <a:pt x="450" y="1"/>
                  </a:moveTo>
                  <a:cubicBezTo>
                    <a:pt x="422" y="1"/>
                    <a:pt x="394" y="8"/>
                    <a:pt x="368" y="22"/>
                  </a:cubicBezTo>
                  <a:cubicBezTo>
                    <a:pt x="118" y="158"/>
                    <a:pt x="0" y="491"/>
                    <a:pt x="103" y="778"/>
                  </a:cubicBezTo>
                  <a:cubicBezTo>
                    <a:pt x="188" y="1016"/>
                    <a:pt x="402" y="1205"/>
                    <a:pt x="675" y="1282"/>
                  </a:cubicBezTo>
                  <a:cubicBezTo>
                    <a:pt x="773" y="1310"/>
                    <a:pt x="878" y="1324"/>
                    <a:pt x="990" y="1324"/>
                  </a:cubicBezTo>
                  <a:lnTo>
                    <a:pt x="990" y="1322"/>
                  </a:lnTo>
                  <a:cubicBezTo>
                    <a:pt x="1112" y="1322"/>
                    <a:pt x="1243" y="1307"/>
                    <a:pt x="1385" y="1274"/>
                  </a:cubicBezTo>
                  <a:cubicBezTo>
                    <a:pt x="1554" y="1234"/>
                    <a:pt x="1724" y="1173"/>
                    <a:pt x="1886" y="1093"/>
                  </a:cubicBezTo>
                  <a:cubicBezTo>
                    <a:pt x="1971" y="1052"/>
                    <a:pt x="2006" y="951"/>
                    <a:pt x="1966" y="867"/>
                  </a:cubicBezTo>
                  <a:cubicBezTo>
                    <a:pt x="1936" y="807"/>
                    <a:pt x="1875" y="772"/>
                    <a:pt x="1813" y="772"/>
                  </a:cubicBezTo>
                  <a:cubicBezTo>
                    <a:pt x="1788" y="772"/>
                    <a:pt x="1762" y="778"/>
                    <a:pt x="1738" y="789"/>
                  </a:cubicBezTo>
                  <a:cubicBezTo>
                    <a:pt x="1597" y="858"/>
                    <a:pt x="1453" y="910"/>
                    <a:pt x="1308" y="944"/>
                  </a:cubicBezTo>
                  <a:cubicBezTo>
                    <a:pt x="1192" y="971"/>
                    <a:pt x="1087" y="984"/>
                    <a:pt x="991" y="984"/>
                  </a:cubicBezTo>
                  <a:cubicBezTo>
                    <a:pt x="910" y="984"/>
                    <a:pt x="836" y="974"/>
                    <a:pt x="768" y="955"/>
                  </a:cubicBezTo>
                  <a:cubicBezTo>
                    <a:pt x="602" y="909"/>
                    <a:pt x="469" y="797"/>
                    <a:pt x="422" y="664"/>
                  </a:cubicBezTo>
                  <a:cubicBezTo>
                    <a:pt x="377" y="536"/>
                    <a:pt x="428" y="374"/>
                    <a:pt x="530" y="319"/>
                  </a:cubicBezTo>
                  <a:cubicBezTo>
                    <a:pt x="613" y="274"/>
                    <a:pt x="642" y="171"/>
                    <a:pt x="598" y="88"/>
                  </a:cubicBezTo>
                  <a:cubicBezTo>
                    <a:pt x="567" y="33"/>
                    <a:pt x="510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74547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5109" y="1"/>
                  </a:moveTo>
                  <a:cubicBezTo>
                    <a:pt x="5042" y="1"/>
                    <a:pt x="4978" y="41"/>
                    <a:pt x="4952" y="108"/>
                  </a:cubicBezTo>
                  <a:cubicBezTo>
                    <a:pt x="4682" y="796"/>
                    <a:pt x="4403" y="1507"/>
                    <a:pt x="3964" y="2108"/>
                  </a:cubicBezTo>
                  <a:cubicBezTo>
                    <a:pt x="3486" y="2762"/>
                    <a:pt x="2872" y="3183"/>
                    <a:pt x="2236" y="3293"/>
                  </a:cubicBezTo>
                  <a:cubicBezTo>
                    <a:pt x="2127" y="3312"/>
                    <a:pt x="2018" y="3321"/>
                    <a:pt x="1911" y="3321"/>
                  </a:cubicBezTo>
                  <a:cubicBezTo>
                    <a:pt x="1731" y="3321"/>
                    <a:pt x="1556" y="3294"/>
                    <a:pt x="1397" y="3241"/>
                  </a:cubicBezTo>
                  <a:cubicBezTo>
                    <a:pt x="964" y="3096"/>
                    <a:pt x="607" y="2729"/>
                    <a:pt x="486" y="2305"/>
                  </a:cubicBezTo>
                  <a:cubicBezTo>
                    <a:pt x="363" y="1871"/>
                    <a:pt x="487" y="1371"/>
                    <a:pt x="798" y="1061"/>
                  </a:cubicBezTo>
                  <a:cubicBezTo>
                    <a:pt x="1017" y="841"/>
                    <a:pt x="1328" y="720"/>
                    <a:pt x="1634" y="720"/>
                  </a:cubicBezTo>
                  <a:cubicBezTo>
                    <a:pt x="1767" y="720"/>
                    <a:pt x="1900" y="743"/>
                    <a:pt x="2024" y="791"/>
                  </a:cubicBezTo>
                  <a:cubicBezTo>
                    <a:pt x="2327" y="907"/>
                    <a:pt x="2557" y="1161"/>
                    <a:pt x="2627" y="1452"/>
                  </a:cubicBezTo>
                  <a:cubicBezTo>
                    <a:pt x="2697" y="1748"/>
                    <a:pt x="2582" y="2084"/>
                    <a:pt x="2350" y="2250"/>
                  </a:cubicBezTo>
                  <a:cubicBezTo>
                    <a:pt x="2241" y="2329"/>
                    <a:pt x="2106" y="2368"/>
                    <a:pt x="1972" y="2368"/>
                  </a:cubicBezTo>
                  <a:cubicBezTo>
                    <a:pt x="1818" y="2368"/>
                    <a:pt x="1666" y="2316"/>
                    <a:pt x="1559" y="2213"/>
                  </a:cubicBezTo>
                  <a:cubicBezTo>
                    <a:pt x="1430" y="2088"/>
                    <a:pt x="1377" y="1898"/>
                    <a:pt x="1428" y="1750"/>
                  </a:cubicBezTo>
                  <a:cubicBezTo>
                    <a:pt x="1471" y="1626"/>
                    <a:pt x="1599" y="1535"/>
                    <a:pt x="1720" y="1535"/>
                  </a:cubicBezTo>
                  <a:cubicBezTo>
                    <a:pt x="1739" y="1535"/>
                    <a:pt x="1759" y="1537"/>
                    <a:pt x="1777" y="1543"/>
                  </a:cubicBezTo>
                  <a:cubicBezTo>
                    <a:pt x="1838" y="1558"/>
                    <a:pt x="1894" y="1613"/>
                    <a:pt x="1922" y="1683"/>
                  </a:cubicBezTo>
                  <a:cubicBezTo>
                    <a:pt x="1933" y="1711"/>
                    <a:pt x="1956" y="1783"/>
                    <a:pt x="1919" y="1843"/>
                  </a:cubicBezTo>
                  <a:cubicBezTo>
                    <a:pt x="1870" y="1923"/>
                    <a:pt x="1895" y="2027"/>
                    <a:pt x="1975" y="2076"/>
                  </a:cubicBezTo>
                  <a:cubicBezTo>
                    <a:pt x="2003" y="2093"/>
                    <a:pt x="2034" y="2101"/>
                    <a:pt x="2064" y="2101"/>
                  </a:cubicBezTo>
                  <a:cubicBezTo>
                    <a:pt x="2121" y="2101"/>
                    <a:pt x="2176" y="2072"/>
                    <a:pt x="2208" y="2021"/>
                  </a:cubicBezTo>
                  <a:cubicBezTo>
                    <a:pt x="2290" y="1885"/>
                    <a:pt x="2301" y="1717"/>
                    <a:pt x="2236" y="1557"/>
                  </a:cubicBezTo>
                  <a:cubicBezTo>
                    <a:pt x="2168" y="1387"/>
                    <a:pt x="2029" y="1259"/>
                    <a:pt x="1864" y="1215"/>
                  </a:cubicBezTo>
                  <a:cubicBezTo>
                    <a:pt x="1818" y="1203"/>
                    <a:pt x="1771" y="1197"/>
                    <a:pt x="1724" y="1197"/>
                  </a:cubicBezTo>
                  <a:cubicBezTo>
                    <a:pt x="1462" y="1197"/>
                    <a:pt x="1199" y="1376"/>
                    <a:pt x="1108" y="1640"/>
                  </a:cubicBezTo>
                  <a:cubicBezTo>
                    <a:pt x="1013" y="1912"/>
                    <a:pt x="1100" y="2241"/>
                    <a:pt x="1324" y="2457"/>
                  </a:cubicBezTo>
                  <a:cubicBezTo>
                    <a:pt x="1497" y="2623"/>
                    <a:pt x="1734" y="2708"/>
                    <a:pt x="1974" y="2708"/>
                  </a:cubicBezTo>
                  <a:cubicBezTo>
                    <a:pt x="2176" y="2708"/>
                    <a:pt x="2380" y="2648"/>
                    <a:pt x="2549" y="2526"/>
                  </a:cubicBezTo>
                  <a:cubicBezTo>
                    <a:pt x="2892" y="2278"/>
                    <a:pt x="3059" y="1805"/>
                    <a:pt x="2957" y="1374"/>
                  </a:cubicBezTo>
                  <a:cubicBezTo>
                    <a:pt x="2861" y="975"/>
                    <a:pt x="2550" y="632"/>
                    <a:pt x="2146" y="475"/>
                  </a:cubicBezTo>
                  <a:cubicBezTo>
                    <a:pt x="1985" y="413"/>
                    <a:pt x="1813" y="383"/>
                    <a:pt x="1640" y="383"/>
                  </a:cubicBezTo>
                  <a:cubicBezTo>
                    <a:pt x="1244" y="383"/>
                    <a:pt x="842" y="539"/>
                    <a:pt x="558" y="823"/>
                  </a:cubicBezTo>
                  <a:cubicBezTo>
                    <a:pt x="158" y="1223"/>
                    <a:pt x="1" y="1841"/>
                    <a:pt x="160" y="2398"/>
                  </a:cubicBezTo>
                  <a:cubicBezTo>
                    <a:pt x="313" y="2935"/>
                    <a:pt x="746" y="3381"/>
                    <a:pt x="1289" y="3563"/>
                  </a:cubicBezTo>
                  <a:cubicBezTo>
                    <a:pt x="1485" y="3629"/>
                    <a:pt x="1695" y="3661"/>
                    <a:pt x="1912" y="3661"/>
                  </a:cubicBezTo>
                  <a:lnTo>
                    <a:pt x="1912" y="3660"/>
                  </a:lnTo>
                  <a:cubicBezTo>
                    <a:pt x="2037" y="3660"/>
                    <a:pt x="2165" y="3649"/>
                    <a:pt x="2293" y="3627"/>
                  </a:cubicBezTo>
                  <a:cubicBezTo>
                    <a:pt x="3017" y="3502"/>
                    <a:pt x="3708" y="3033"/>
                    <a:pt x="4238" y="2308"/>
                  </a:cubicBezTo>
                  <a:cubicBezTo>
                    <a:pt x="4702" y="1671"/>
                    <a:pt x="4989" y="940"/>
                    <a:pt x="5267" y="232"/>
                  </a:cubicBezTo>
                  <a:cubicBezTo>
                    <a:pt x="5301" y="145"/>
                    <a:pt x="5259" y="46"/>
                    <a:pt x="5171" y="12"/>
                  </a:cubicBezTo>
                  <a:cubicBezTo>
                    <a:pt x="5151" y="4"/>
                    <a:pt x="5130" y="1"/>
                    <a:pt x="5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577686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1128" y="0"/>
                  </a:moveTo>
                  <a:cubicBezTo>
                    <a:pt x="945" y="0"/>
                    <a:pt x="763" y="34"/>
                    <a:pt x="592" y="122"/>
                  </a:cubicBezTo>
                  <a:cubicBezTo>
                    <a:pt x="339" y="252"/>
                    <a:pt x="144" y="493"/>
                    <a:pt x="71" y="770"/>
                  </a:cubicBezTo>
                  <a:cubicBezTo>
                    <a:pt x="1" y="1045"/>
                    <a:pt x="50" y="1350"/>
                    <a:pt x="206" y="1589"/>
                  </a:cubicBezTo>
                  <a:cubicBezTo>
                    <a:pt x="382" y="1856"/>
                    <a:pt x="681" y="2016"/>
                    <a:pt x="979" y="2016"/>
                  </a:cubicBezTo>
                  <a:cubicBezTo>
                    <a:pt x="1025" y="2016"/>
                    <a:pt x="1070" y="2013"/>
                    <a:pt x="1115" y="2005"/>
                  </a:cubicBezTo>
                  <a:cubicBezTo>
                    <a:pt x="1489" y="1943"/>
                    <a:pt x="1784" y="1597"/>
                    <a:pt x="1773" y="1235"/>
                  </a:cubicBezTo>
                  <a:cubicBezTo>
                    <a:pt x="1767" y="1044"/>
                    <a:pt x="1670" y="852"/>
                    <a:pt x="1512" y="723"/>
                  </a:cubicBezTo>
                  <a:cubicBezTo>
                    <a:pt x="1388" y="623"/>
                    <a:pt x="1240" y="569"/>
                    <a:pt x="1094" y="569"/>
                  </a:cubicBezTo>
                  <a:cubicBezTo>
                    <a:pt x="1061" y="569"/>
                    <a:pt x="1028" y="572"/>
                    <a:pt x="996" y="577"/>
                  </a:cubicBezTo>
                  <a:cubicBezTo>
                    <a:pt x="904" y="594"/>
                    <a:pt x="843" y="681"/>
                    <a:pt x="858" y="774"/>
                  </a:cubicBezTo>
                  <a:cubicBezTo>
                    <a:pt x="874" y="856"/>
                    <a:pt x="945" y="914"/>
                    <a:pt x="1026" y="914"/>
                  </a:cubicBezTo>
                  <a:cubicBezTo>
                    <a:pt x="1036" y="914"/>
                    <a:pt x="1045" y="914"/>
                    <a:pt x="1055" y="912"/>
                  </a:cubicBezTo>
                  <a:cubicBezTo>
                    <a:pt x="1069" y="909"/>
                    <a:pt x="1084" y="908"/>
                    <a:pt x="1098" y="908"/>
                  </a:cubicBezTo>
                  <a:cubicBezTo>
                    <a:pt x="1165" y="908"/>
                    <a:pt x="1236" y="935"/>
                    <a:pt x="1297" y="985"/>
                  </a:cubicBezTo>
                  <a:cubicBezTo>
                    <a:pt x="1379" y="1053"/>
                    <a:pt x="1430" y="1150"/>
                    <a:pt x="1434" y="1245"/>
                  </a:cubicBezTo>
                  <a:cubicBezTo>
                    <a:pt x="1439" y="1441"/>
                    <a:pt x="1267" y="1635"/>
                    <a:pt x="1058" y="1670"/>
                  </a:cubicBezTo>
                  <a:cubicBezTo>
                    <a:pt x="1032" y="1675"/>
                    <a:pt x="1005" y="1677"/>
                    <a:pt x="978" y="1677"/>
                  </a:cubicBezTo>
                  <a:cubicBezTo>
                    <a:pt x="792" y="1677"/>
                    <a:pt x="600" y="1571"/>
                    <a:pt x="489" y="1402"/>
                  </a:cubicBezTo>
                  <a:cubicBezTo>
                    <a:pt x="386" y="1244"/>
                    <a:pt x="352" y="1038"/>
                    <a:pt x="398" y="855"/>
                  </a:cubicBezTo>
                  <a:cubicBezTo>
                    <a:pt x="448" y="671"/>
                    <a:pt x="578" y="510"/>
                    <a:pt x="747" y="424"/>
                  </a:cubicBezTo>
                  <a:cubicBezTo>
                    <a:pt x="865" y="363"/>
                    <a:pt x="995" y="339"/>
                    <a:pt x="1131" y="339"/>
                  </a:cubicBezTo>
                  <a:cubicBezTo>
                    <a:pt x="1369" y="339"/>
                    <a:pt x="1624" y="414"/>
                    <a:pt x="1859" y="495"/>
                  </a:cubicBezTo>
                  <a:cubicBezTo>
                    <a:pt x="2322" y="658"/>
                    <a:pt x="2778" y="852"/>
                    <a:pt x="3218" y="1074"/>
                  </a:cubicBezTo>
                  <a:cubicBezTo>
                    <a:pt x="3242" y="1086"/>
                    <a:pt x="3268" y="1091"/>
                    <a:pt x="3294" y="1091"/>
                  </a:cubicBezTo>
                  <a:cubicBezTo>
                    <a:pt x="3356" y="1091"/>
                    <a:pt x="3415" y="1057"/>
                    <a:pt x="3445" y="998"/>
                  </a:cubicBezTo>
                  <a:cubicBezTo>
                    <a:pt x="3487" y="914"/>
                    <a:pt x="3454" y="812"/>
                    <a:pt x="3371" y="771"/>
                  </a:cubicBezTo>
                  <a:cubicBezTo>
                    <a:pt x="2919" y="542"/>
                    <a:pt x="2447" y="342"/>
                    <a:pt x="1970" y="175"/>
                  </a:cubicBezTo>
                  <a:cubicBezTo>
                    <a:pt x="1705" y="83"/>
                    <a:pt x="1414" y="0"/>
                    <a:pt x="1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 rot="-5400000">
            <a:off x="4502700" y="-4334875"/>
            <a:ext cx="144900" cy="9150300"/>
            <a:chOff x="4499525" y="9325"/>
            <a:chExt cx="144900" cy="9150300"/>
          </a:xfrm>
        </p:grpSpPr>
        <p:cxnSp>
          <p:nvCxnSpPr>
            <p:cNvPr id="785" name="Google Shape;785;p32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86" name="Google Shape;786;p32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8" name="Google Shape;788;p32"/>
          <p:cNvGrpSpPr/>
          <p:nvPr/>
        </p:nvGrpSpPr>
        <p:grpSpPr>
          <a:xfrm rot="-5400000">
            <a:off x="4502700" y="314975"/>
            <a:ext cx="144900" cy="9150300"/>
            <a:chOff x="4499525" y="9325"/>
            <a:chExt cx="144900" cy="9150300"/>
          </a:xfrm>
        </p:grpSpPr>
        <p:cxnSp>
          <p:nvCxnSpPr>
            <p:cNvPr id="789" name="Google Shape;789;p32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90" name="Google Shape;790;p32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33"/>
          <p:cNvSpPr txBox="1"/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95" name="Google Shape;795;p33"/>
          <p:cNvSpPr txBox="1"/>
          <p:nvPr>
            <p:ph idx="1" type="subTitle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96" name="Google Shape;796;p33"/>
          <p:cNvGrpSpPr/>
          <p:nvPr/>
        </p:nvGrpSpPr>
        <p:grpSpPr>
          <a:xfrm flipH="1" rot="5400000">
            <a:off x="7654965" y="2369698"/>
            <a:ext cx="2259057" cy="404104"/>
            <a:chOff x="5895625" y="3395150"/>
            <a:chExt cx="786525" cy="140700"/>
          </a:xfrm>
        </p:grpSpPr>
        <p:sp>
          <p:nvSpPr>
            <p:cNvPr id="797" name="Google Shape;797;p33"/>
            <p:cNvSpPr/>
            <p:nvPr/>
          </p:nvSpPr>
          <p:spPr>
            <a:xfrm>
              <a:off x="5921525" y="3527350"/>
              <a:ext cx="324500" cy="8500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1" y="77"/>
                    <a:pt x="1" y="170"/>
                  </a:cubicBezTo>
                  <a:cubicBezTo>
                    <a:pt x="1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4" y="340"/>
                    <a:pt x="12980" y="263"/>
                    <a:pt x="12980" y="170"/>
                  </a:cubicBezTo>
                  <a:cubicBezTo>
                    <a:pt x="12980" y="77"/>
                    <a:pt x="12904" y="1"/>
                    <a:pt x="12810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5895625" y="3494700"/>
              <a:ext cx="39725" cy="41150"/>
            </a:xfrm>
            <a:custGeom>
              <a:rect b="b" l="l" r="r" t="t"/>
              <a:pathLst>
                <a:path extrusionOk="0" h="1646" w="1589">
                  <a:moveTo>
                    <a:pt x="702" y="339"/>
                  </a:moveTo>
                  <a:cubicBezTo>
                    <a:pt x="733" y="339"/>
                    <a:pt x="763" y="344"/>
                    <a:pt x="790" y="355"/>
                  </a:cubicBezTo>
                  <a:cubicBezTo>
                    <a:pt x="857" y="383"/>
                    <a:pt x="909" y="448"/>
                    <a:pt x="906" y="506"/>
                  </a:cubicBezTo>
                  <a:cubicBezTo>
                    <a:pt x="903" y="576"/>
                    <a:pt x="819" y="649"/>
                    <a:pt x="719" y="670"/>
                  </a:cubicBezTo>
                  <a:cubicBezTo>
                    <a:pt x="690" y="675"/>
                    <a:pt x="660" y="678"/>
                    <a:pt x="630" y="678"/>
                  </a:cubicBezTo>
                  <a:cubicBezTo>
                    <a:pt x="550" y="678"/>
                    <a:pt x="465" y="661"/>
                    <a:pt x="380" y="641"/>
                  </a:cubicBezTo>
                  <a:cubicBezTo>
                    <a:pt x="388" y="585"/>
                    <a:pt x="406" y="531"/>
                    <a:pt x="435" y="485"/>
                  </a:cubicBezTo>
                  <a:cubicBezTo>
                    <a:pt x="493" y="395"/>
                    <a:pt x="602" y="339"/>
                    <a:pt x="702" y="339"/>
                  </a:cubicBezTo>
                  <a:close/>
                  <a:moveTo>
                    <a:pt x="704" y="0"/>
                  </a:moveTo>
                  <a:cubicBezTo>
                    <a:pt x="490" y="0"/>
                    <a:pt x="271" y="112"/>
                    <a:pt x="150" y="302"/>
                  </a:cubicBezTo>
                  <a:cubicBezTo>
                    <a:pt x="6" y="527"/>
                    <a:pt x="0" y="836"/>
                    <a:pt x="136" y="1089"/>
                  </a:cubicBezTo>
                  <a:cubicBezTo>
                    <a:pt x="252" y="1305"/>
                    <a:pt x="459" y="1474"/>
                    <a:pt x="719" y="1565"/>
                  </a:cubicBezTo>
                  <a:cubicBezTo>
                    <a:pt x="874" y="1619"/>
                    <a:pt x="1043" y="1646"/>
                    <a:pt x="1234" y="1646"/>
                  </a:cubicBezTo>
                  <a:cubicBezTo>
                    <a:pt x="1297" y="1645"/>
                    <a:pt x="1360" y="1643"/>
                    <a:pt x="1427" y="1637"/>
                  </a:cubicBezTo>
                  <a:cubicBezTo>
                    <a:pt x="1519" y="1629"/>
                    <a:pt x="1588" y="1548"/>
                    <a:pt x="1581" y="1454"/>
                  </a:cubicBezTo>
                  <a:cubicBezTo>
                    <a:pt x="1573" y="1365"/>
                    <a:pt x="1497" y="1299"/>
                    <a:pt x="1409" y="1299"/>
                  </a:cubicBezTo>
                  <a:cubicBezTo>
                    <a:pt x="1406" y="1299"/>
                    <a:pt x="1402" y="1299"/>
                    <a:pt x="1398" y="1299"/>
                  </a:cubicBezTo>
                  <a:cubicBezTo>
                    <a:pt x="1341" y="1304"/>
                    <a:pt x="1286" y="1306"/>
                    <a:pt x="1233" y="1306"/>
                  </a:cubicBezTo>
                  <a:cubicBezTo>
                    <a:pt x="1082" y="1306"/>
                    <a:pt x="948" y="1286"/>
                    <a:pt x="831" y="1245"/>
                  </a:cubicBezTo>
                  <a:cubicBezTo>
                    <a:pt x="689" y="1195"/>
                    <a:pt x="567" y="1110"/>
                    <a:pt x="485" y="1006"/>
                  </a:cubicBezTo>
                  <a:lnTo>
                    <a:pt x="485" y="1006"/>
                  </a:lnTo>
                  <a:cubicBezTo>
                    <a:pt x="532" y="1013"/>
                    <a:pt x="579" y="1017"/>
                    <a:pt x="628" y="1017"/>
                  </a:cubicBezTo>
                  <a:cubicBezTo>
                    <a:pt x="680" y="1017"/>
                    <a:pt x="733" y="1012"/>
                    <a:pt x="786" y="1002"/>
                  </a:cubicBezTo>
                  <a:cubicBezTo>
                    <a:pt x="1005" y="958"/>
                    <a:pt x="1233" y="779"/>
                    <a:pt x="1245" y="520"/>
                  </a:cubicBezTo>
                  <a:cubicBezTo>
                    <a:pt x="1254" y="319"/>
                    <a:pt x="1119" y="122"/>
                    <a:pt x="917" y="40"/>
                  </a:cubicBezTo>
                  <a:cubicBezTo>
                    <a:pt x="849" y="13"/>
                    <a:pt x="777" y="0"/>
                    <a:pt x="704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6232475" y="3465950"/>
              <a:ext cx="60775" cy="69900"/>
            </a:xfrm>
            <a:custGeom>
              <a:rect b="b" l="l" r="r" t="t"/>
              <a:pathLst>
                <a:path extrusionOk="0" h="2796" w="2431">
                  <a:moveTo>
                    <a:pt x="2157" y="1"/>
                  </a:moveTo>
                  <a:cubicBezTo>
                    <a:pt x="1524" y="1"/>
                    <a:pt x="909" y="305"/>
                    <a:pt x="528" y="809"/>
                  </a:cubicBezTo>
                  <a:cubicBezTo>
                    <a:pt x="121" y="1348"/>
                    <a:pt x="0" y="2066"/>
                    <a:pt x="212" y="2681"/>
                  </a:cubicBezTo>
                  <a:cubicBezTo>
                    <a:pt x="236" y="2752"/>
                    <a:pt x="302" y="2796"/>
                    <a:pt x="372" y="2796"/>
                  </a:cubicBezTo>
                  <a:cubicBezTo>
                    <a:pt x="390" y="2795"/>
                    <a:pt x="409" y="2793"/>
                    <a:pt x="427" y="2786"/>
                  </a:cubicBezTo>
                  <a:cubicBezTo>
                    <a:pt x="516" y="2755"/>
                    <a:pt x="563" y="2659"/>
                    <a:pt x="532" y="2571"/>
                  </a:cubicBezTo>
                  <a:cubicBezTo>
                    <a:pt x="356" y="2060"/>
                    <a:pt x="458" y="1464"/>
                    <a:pt x="798" y="1014"/>
                  </a:cubicBezTo>
                  <a:cubicBezTo>
                    <a:pt x="1112" y="598"/>
                    <a:pt x="1638" y="339"/>
                    <a:pt x="2160" y="339"/>
                  </a:cubicBezTo>
                  <a:cubicBezTo>
                    <a:pt x="2189" y="339"/>
                    <a:pt x="2218" y="340"/>
                    <a:pt x="2247" y="341"/>
                  </a:cubicBezTo>
                  <a:cubicBezTo>
                    <a:pt x="2248" y="342"/>
                    <a:pt x="2250" y="342"/>
                    <a:pt x="2251" y="342"/>
                  </a:cubicBezTo>
                  <a:cubicBezTo>
                    <a:pt x="2340" y="342"/>
                    <a:pt x="2420" y="273"/>
                    <a:pt x="2425" y="182"/>
                  </a:cubicBezTo>
                  <a:cubicBezTo>
                    <a:pt x="2431" y="88"/>
                    <a:pt x="2359" y="8"/>
                    <a:pt x="2266" y="4"/>
                  </a:cubicBezTo>
                  <a:cubicBezTo>
                    <a:pt x="2230" y="2"/>
                    <a:pt x="2193" y="1"/>
                    <a:pt x="2157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6153400" y="3432475"/>
              <a:ext cx="120125" cy="80900"/>
            </a:xfrm>
            <a:custGeom>
              <a:rect b="b" l="l" r="r" t="t"/>
              <a:pathLst>
                <a:path extrusionOk="0" h="3236" w="4805">
                  <a:moveTo>
                    <a:pt x="2175" y="0"/>
                  </a:moveTo>
                  <a:cubicBezTo>
                    <a:pt x="1958" y="0"/>
                    <a:pt x="1746" y="28"/>
                    <a:pt x="1544" y="85"/>
                  </a:cubicBezTo>
                  <a:cubicBezTo>
                    <a:pt x="1364" y="137"/>
                    <a:pt x="1196" y="210"/>
                    <a:pt x="1043" y="304"/>
                  </a:cubicBezTo>
                  <a:cubicBezTo>
                    <a:pt x="1034" y="307"/>
                    <a:pt x="1025" y="312"/>
                    <a:pt x="1017" y="318"/>
                  </a:cubicBezTo>
                  <a:cubicBezTo>
                    <a:pt x="659" y="540"/>
                    <a:pt x="384" y="860"/>
                    <a:pt x="241" y="1221"/>
                  </a:cubicBezTo>
                  <a:cubicBezTo>
                    <a:pt x="0" y="1832"/>
                    <a:pt x="166" y="2553"/>
                    <a:pt x="636" y="2936"/>
                  </a:cubicBezTo>
                  <a:cubicBezTo>
                    <a:pt x="878" y="3131"/>
                    <a:pt x="1187" y="3235"/>
                    <a:pt x="1502" y="3235"/>
                  </a:cubicBezTo>
                  <a:cubicBezTo>
                    <a:pt x="1612" y="3235"/>
                    <a:pt x="1722" y="3223"/>
                    <a:pt x="1831" y="3197"/>
                  </a:cubicBezTo>
                  <a:cubicBezTo>
                    <a:pt x="2229" y="3102"/>
                    <a:pt x="2564" y="2839"/>
                    <a:pt x="2730" y="2491"/>
                  </a:cubicBezTo>
                  <a:cubicBezTo>
                    <a:pt x="2909" y="2111"/>
                    <a:pt x="2860" y="1649"/>
                    <a:pt x="2612" y="1341"/>
                  </a:cubicBezTo>
                  <a:cubicBezTo>
                    <a:pt x="2426" y="1110"/>
                    <a:pt x="2138" y="981"/>
                    <a:pt x="1855" y="981"/>
                  </a:cubicBezTo>
                  <a:cubicBezTo>
                    <a:pt x="1726" y="981"/>
                    <a:pt x="1599" y="1008"/>
                    <a:pt x="1482" y="1063"/>
                  </a:cubicBezTo>
                  <a:cubicBezTo>
                    <a:pt x="1290" y="1155"/>
                    <a:pt x="1151" y="1311"/>
                    <a:pt x="1103" y="1487"/>
                  </a:cubicBezTo>
                  <a:cubicBezTo>
                    <a:pt x="1039" y="1711"/>
                    <a:pt x="1134" y="1962"/>
                    <a:pt x="1328" y="2071"/>
                  </a:cubicBezTo>
                  <a:cubicBezTo>
                    <a:pt x="1388" y="2105"/>
                    <a:pt x="1458" y="2122"/>
                    <a:pt x="1529" y="2122"/>
                  </a:cubicBezTo>
                  <a:cubicBezTo>
                    <a:pt x="1588" y="2122"/>
                    <a:pt x="1648" y="2110"/>
                    <a:pt x="1704" y="2086"/>
                  </a:cubicBezTo>
                  <a:cubicBezTo>
                    <a:pt x="1818" y="2039"/>
                    <a:pt x="1903" y="1947"/>
                    <a:pt x="1935" y="1836"/>
                  </a:cubicBezTo>
                  <a:cubicBezTo>
                    <a:pt x="1961" y="1746"/>
                    <a:pt x="1909" y="1652"/>
                    <a:pt x="1820" y="1626"/>
                  </a:cubicBezTo>
                  <a:cubicBezTo>
                    <a:pt x="1804" y="1622"/>
                    <a:pt x="1788" y="1620"/>
                    <a:pt x="1772" y="1620"/>
                  </a:cubicBezTo>
                  <a:cubicBezTo>
                    <a:pt x="1699" y="1620"/>
                    <a:pt x="1631" y="1668"/>
                    <a:pt x="1609" y="1743"/>
                  </a:cubicBezTo>
                  <a:cubicBezTo>
                    <a:pt x="1606" y="1756"/>
                    <a:pt x="1589" y="1767"/>
                    <a:pt x="1574" y="1773"/>
                  </a:cubicBezTo>
                  <a:cubicBezTo>
                    <a:pt x="1558" y="1779"/>
                    <a:pt x="1541" y="1782"/>
                    <a:pt x="1526" y="1782"/>
                  </a:cubicBezTo>
                  <a:cubicBezTo>
                    <a:pt x="1513" y="1782"/>
                    <a:pt x="1501" y="1780"/>
                    <a:pt x="1492" y="1775"/>
                  </a:cubicBezTo>
                  <a:cubicBezTo>
                    <a:pt x="1436" y="1744"/>
                    <a:pt x="1407" y="1654"/>
                    <a:pt x="1430" y="1579"/>
                  </a:cubicBezTo>
                  <a:cubicBezTo>
                    <a:pt x="1452" y="1496"/>
                    <a:pt x="1526" y="1418"/>
                    <a:pt x="1627" y="1371"/>
                  </a:cubicBezTo>
                  <a:cubicBezTo>
                    <a:pt x="1698" y="1337"/>
                    <a:pt x="1777" y="1321"/>
                    <a:pt x="1857" y="1321"/>
                  </a:cubicBezTo>
                  <a:cubicBezTo>
                    <a:pt x="2039" y="1321"/>
                    <a:pt x="2229" y="1405"/>
                    <a:pt x="2348" y="1554"/>
                  </a:cubicBezTo>
                  <a:cubicBezTo>
                    <a:pt x="2515" y="1761"/>
                    <a:pt x="2546" y="2086"/>
                    <a:pt x="2424" y="2346"/>
                  </a:cubicBezTo>
                  <a:cubicBezTo>
                    <a:pt x="2303" y="2601"/>
                    <a:pt x="2051" y="2796"/>
                    <a:pt x="1753" y="2867"/>
                  </a:cubicBezTo>
                  <a:cubicBezTo>
                    <a:pt x="1672" y="2886"/>
                    <a:pt x="1588" y="2896"/>
                    <a:pt x="1506" y="2896"/>
                  </a:cubicBezTo>
                  <a:cubicBezTo>
                    <a:pt x="1266" y="2896"/>
                    <a:pt x="1029" y="2817"/>
                    <a:pt x="850" y="2674"/>
                  </a:cubicBezTo>
                  <a:cubicBezTo>
                    <a:pt x="497" y="2386"/>
                    <a:pt x="371" y="1815"/>
                    <a:pt x="556" y="1345"/>
                  </a:cubicBezTo>
                  <a:cubicBezTo>
                    <a:pt x="669" y="1059"/>
                    <a:pt x="890" y="801"/>
                    <a:pt x="1175" y="618"/>
                  </a:cubicBezTo>
                  <a:cubicBezTo>
                    <a:pt x="1184" y="615"/>
                    <a:pt x="1192" y="610"/>
                    <a:pt x="1201" y="605"/>
                  </a:cubicBezTo>
                  <a:cubicBezTo>
                    <a:pt x="1332" y="522"/>
                    <a:pt x="1479" y="457"/>
                    <a:pt x="1636" y="411"/>
                  </a:cubicBezTo>
                  <a:cubicBezTo>
                    <a:pt x="1809" y="363"/>
                    <a:pt x="1991" y="339"/>
                    <a:pt x="2177" y="339"/>
                  </a:cubicBezTo>
                  <a:cubicBezTo>
                    <a:pt x="2488" y="339"/>
                    <a:pt x="2812" y="406"/>
                    <a:pt x="3125" y="537"/>
                  </a:cubicBezTo>
                  <a:cubicBezTo>
                    <a:pt x="3679" y="772"/>
                    <a:pt x="4154" y="1198"/>
                    <a:pt x="4464" y="1738"/>
                  </a:cubicBezTo>
                  <a:cubicBezTo>
                    <a:pt x="4495" y="1793"/>
                    <a:pt x="4552" y="1823"/>
                    <a:pt x="4610" y="1823"/>
                  </a:cubicBezTo>
                  <a:cubicBezTo>
                    <a:pt x="4639" y="1823"/>
                    <a:pt x="4668" y="1816"/>
                    <a:pt x="4694" y="1800"/>
                  </a:cubicBezTo>
                  <a:cubicBezTo>
                    <a:pt x="4776" y="1754"/>
                    <a:pt x="4804" y="1650"/>
                    <a:pt x="4758" y="1570"/>
                  </a:cubicBezTo>
                  <a:cubicBezTo>
                    <a:pt x="4412" y="965"/>
                    <a:pt x="3879" y="488"/>
                    <a:pt x="3256" y="225"/>
                  </a:cubicBezTo>
                  <a:cubicBezTo>
                    <a:pt x="2901" y="76"/>
                    <a:pt x="2532" y="0"/>
                    <a:pt x="2175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5985975" y="3439750"/>
              <a:ext cx="199725" cy="70800"/>
            </a:xfrm>
            <a:custGeom>
              <a:rect b="b" l="l" r="r" t="t"/>
              <a:pathLst>
                <a:path extrusionOk="0" h="2832" w="7989">
                  <a:moveTo>
                    <a:pt x="516" y="1709"/>
                  </a:moveTo>
                  <a:cubicBezTo>
                    <a:pt x="544" y="1709"/>
                    <a:pt x="576" y="1721"/>
                    <a:pt x="604" y="1743"/>
                  </a:cubicBezTo>
                  <a:cubicBezTo>
                    <a:pt x="640" y="1770"/>
                    <a:pt x="663" y="1808"/>
                    <a:pt x="664" y="1840"/>
                  </a:cubicBezTo>
                  <a:cubicBezTo>
                    <a:pt x="665" y="1875"/>
                    <a:pt x="645" y="1914"/>
                    <a:pt x="611" y="1943"/>
                  </a:cubicBezTo>
                  <a:cubicBezTo>
                    <a:pt x="582" y="1967"/>
                    <a:pt x="549" y="1981"/>
                    <a:pt x="519" y="1981"/>
                  </a:cubicBezTo>
                  <a:cubicBezTo>
                    <a:pt x="513" y="1981"/>
                    <a:pt x="508" y="1980"/>
                    <a:pt x="502" y="1979"/>
                  </a:cubicBezTo>
                  <a:cubicBezTo>
                    <a:pt x="493" y="1978"/>
                    <a:pt x="484" y="1977"/>
                    <a:pt x="475" y="1977"/>
                  </a:cubicBezTo>
                  <a:cubicBezTo>
                    <a:pt x="441" y="1977"/>
                    <a:pt x="409" y="1987"/>
                    <a:pt x="381" y="2004"/>
                  </a:cubicBezTo>
                  <a:cubicBezTo>
                    <a:pt x="373" y="1982"/>
                    <a:pt x="368" y="1959"/>
                    <a:pt x="364" y="1935"/>
                  </a:cubicBezTo>
                  <a:cubicBezTo>
                    <a:pt x="354" y="1836"/>
                    <a:pt x="415" y="1731"/>
                    <a:pt x="493" y="1713"/>
                  </a:cubicBezTo>
                  <a:cubicBezTo>
                    <a:pt x="500" y="1710"/>
                    <a:pt x="508" y="1709"/>
                    <a:pt x="516" y="1709"/>
                  </a:cubicBezTo>
                  <a:close/>
                  <a:moveTo>
                    <a:pt x="7807" y="0"/>
                  </a:moveTo>
                  <a:cubicBezTo>
                    <a:pt x="7800" y="0"/>
                    <a:pt x="7793" y="1"/>
                    <a:pt x="7785" y="2"/>
                  </a:cubicBezTo>
                  <a:cubicBezTo>
                    <a:pt x="7495" y="41"/>
                    <a:pt x="7196" y="159"/>
                    <a:pt x="6897" y="349"/>
                  </a:cubicBezTo>
                  <a:cubicBezTo>
                    <a:pt x="6633" y="516"/>
                    <a:pt x="6398" y="719"/>
                    <a:pt x="6169" y="916"/>
                  </a:cubicBezTo>
                  <a:cubicBezTo>
                    <a:pt x="6050" y="1020"/>
                    <a:pt x="5930" y="1124"/>
                    <a:pt x="5804" y="1223"/>
                  </a:cubicBezTo>
                  <a:cubicBezTo>
                    <a:pt x="4775" y="2048"/>
                    <a:pt x="3468" y="2493"/>
                    <a:pt x="2156" y="2493"/>
                  </a:cubicBezTo>
                  <a:cubicBezTo>
                    <a:pt x="1773" y="2493"/>
                    <a:pt x="1390" y="2456"/>
                    <a:pt x="1013" y="2378"/>
                  </a:cubicBezTo>
                  <a:cubicBezTo>
                    <a:pt x="889" y="2352"/>
                    <a:pt x="782" y="2325"/>
                    <a:pt x="690" y="2287"/>
                  </a:cubicBezTo>
                  <a:cubicBezTo>
                    <a:pt x="741" y="2266"/>
                    <a:pt x="788" y="2237"/>
                    <a:pt x="832" y="2200"/>
                  </a:cubicBezTo>
                  <a:cubicBezTo>
                    <a:pt x="944" y="2104"/>
                    <a:pt x="1006" y="1969"/>
                    <a:pt x="1003" y="1830"/>
                  </a:cubicBezTo>
                  <a:cubicBezTo>
                    <a:pt x="997" y="1692"/>
                    <a:pt x="927" y="1562"/>
                    <a:pt x="809" y="1473"/>
                  </a:cubicBezTo>
                  <a:cubicBezTo>
                    <a:pt x="721" y="1406"/>
                    <a:pt x="618" y="1371"/>
                    <a:pt x="515" y="1371"/>
                  </a:cubicBezTo>
                  <a:cubicBezTo>
                    <a:pt x="481" y="1371"/>
                    <a:pt x="447" y="1375"/>
                    <a:pt x="413" y="1383"/>
                  </a:cubicBezTo>
                  <a:cubicBezTo>
                    <a:pt x="170" y="1443"/>
                    <a:pt x="0" y="1701"/>
                    <a:pt x="27" y="1973"/>
                  </a:cubicBezTo>
                  <a:cubicBezTo>
                    <a:pt x="51" y="2183"/>
                    <a:pt x="185" y="2381"/>
                    <a:pt x="395" y="2515"/>
                  </a:cubicBezTo>
                  <a:cubicBezTo>
                    <a:pt x="565" y="2622"/>
                    <a:pt x="760" y="2672"/>
                    <a:pt x="945" y="2709"/>
                  </a:cubicBezTo>
                  <a:cubicBezTo>
                    <a:pt x="1344" y="2792"/>
                    <a:pt x="1750" y="2831"/>
                    <a:pt x="2154" y="2831"/>
                  </a:cubicBezTo>
                  <a:cubicBezTo>
                    <a:pt x="3544" y="2831"/>
                    <a:pt x="4926" y="2361"/>
                    <a:pt x="6016" y="1489"/>
                  </a:cubicBezTo>
                  <a:cubicBezTo>
                    <a:pt x="6143" y="1387"/>
                    <a:pt x="6268" y="1280"/>
                    <a:pt x="6392" y="1173"/>
                  </a:cubicBezTo>
                  <a:cubicBezTo>
                    <a:pt x="6620" y="975"/>
                    <a:pt x="6836" y="788"/>
                    <a:pt x="7079" y="635"/>
                  </a:cubicBezTo>
                  <a:cubicBezTo>
                    <a:pt x="7333" y="473"/>
                    <a:pt x="7593" y="370"/>
                    <a:pt x="7832" y="337"/>
                  </a:cubicBezTo>
                  <a:cubicBezTo>
                    <a:pt x="7924" y="325"/>
                    <a:pt x="7989" y="239"/>
                    <a:pt x="7976" y="146"/>
                  </a:cubicBezTo>
                  <a:cubicBezTo>
                    <a:pt x="7965" y="61"/>
                    <a:pt x="7891" y="0"/>
                    <a:pt x="7807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6331750" y="3527350"/>
              <a:ext cx="324500" cy="8500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2" y="340"/>
                    <a:pt x="12979" y="263"/>
                    <a:pt x="12979" y="170"/>
                  </a:cubicBezTo>
                  <a:cubicBezTo>
                    <a:pt x="12979" y="77"/>
                    <a:pt x="12902" y="1"/>
                    <a:pt x="12810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6642400" y="3494700"/>
              <a:ext cx="39750" cy="41150"/>
            </a:xfrm>
            <a:custGeom>
              <a:rect b="b" l="l" r="r" t="t"/>
              <a:pathLst>
                <a:path extrusionOk="0" h="1646" w="1590">
                  <a:moveTo>
                    <a:pt x="886" y="339"/>
                  </a:moveTo>
                  <a:cubicBezTo>
                    <a:pt x="987" y="339"/>
                    <a:pt x="1097" y="395"/>
                    <a:pt x="1154" y="485"/>
                  </a:cubicBezTo>
                  <a:cubicBezTo>
                    <a:pt x="1184" y="531"/>
                    <a:pt x="1202" y="584"/>
                    <a:pt x="1209" y="641"/>
                  </a:cubicBezTo>
                  <a:cubicBezTo>
                    <a:pt x="1124" y="661"/>
                    <a:pt x="1039" y="678"/>
                    <a:pt x="959" y="678"/>
                  </a:cubicBezTo>
                  <a:cubicBezTo>
                    <a:pt x="929" y="678"/>
                    <a:pt x="899" y="675"/>
                    <a:pt x="870" y="670"/>
                  </a:cubicBezTo>
                  <a:cubicBezTo>
                    <a:pt x="770" y="649"/>
                    <a:pt x="686" y="576"/>
                    <a:pt x="683" y="506"/>
                  </a:cubicBezTo>
                  <a:cubicBezTo>
                    <a:pt x="681" y="448"/>
                    <a:pt x="732" y="383"/>
                    <a:pt x="799" y="355"/>
                  </a:cubicBezTo>
                  <a:cubicBezTo>
                    <a:pt x="827" y="344"/>
                    <a:pt x="856" y="339"/>
                    <a:pt x="886" y="339"/>
                  </a:cubicBezTo>
                  <a:close/>
                  <a:moveTo>
                    <a:pt x="885" y="0"/>
                  </a:moveTo>
                  <a:cubicBezTo>
                    <a:pt x="812" y="0"/>
                    <a:pt x="740" y="13"/>
                    <a:pt x="673" y="40"/>
                  </a:cubicBezTo>
                  <a:cubicBezTo>
                    <a:pt x="471" y="123"/>
                    <a:pt x="336" y="319"/>
                    <a:pt x="345" y="520"/>
                  </a:cubicBezTo>
                  <a:cubicBezTo>
                    <a:pt x="356" y="779"/>
                    <a:pt x="585" y="959"/>
                    <a:pt x="804" y="1002"/>
                  </a:cubicBezTo>
                  <a:cubicBezTo>
                    <a:pt x="857" y="1012"/>
                    <a:pt x="909" y="1017"/>
                    <a:pt x="961" y="1017"/>
                  </a:cubicBezTo>
                  <a:cubicBezTo>
                    <a:pt x="1009" y="1017"/>
                    <a:pt x="1057" y="1013"/>
                    <a:pt x="1103" y="1006"/>
                  </a:cubicBezTo>
                  <a:lnTo>
                    <a:pt x="1103" y="1006"/>
                  </a:lnTo>
                  <a:cubicBezTo>
                    <a:pt x="1022" y="1110"/>
                    <a:pt x="901" y="1195"/>
                    <a:pt x="758" y="1245"/>
                  </a:cubicBezTo>
                  <a:cubicBezTo>
                    <a:pt x="640" y="1286"/>
                    <a:pt x="508" y="1306"/>
                    <a:pt x="356" y="1306"/>
                  </a:cubicBezTo>
                  <a:cubicBezTo>
                    <a:pt x="304" y="1306"/>
                    <a:pt x="249" y="1304"/>
                    <a:pt x="191" y="1299"/>
                  </a:cubicBezTo>
                  <a:cubicBezTo>
                    <a:pt x="188" y="1299"/>
                    <a:pt x="185" y="1299"/>
                    <a:pt x="182" y="1299"/>
                  </a:cubicBezTo>
                  <a:cubicBezTo>
                    <a:pt x="93" y="1299"/>
                    <a:pt x="16" y="1364"/>
                    <a:pt x="8" y="1454"/>
                  </a:cubicBezTo>
                  <a:cubicBezTo>
                    <a:pt x="0" y="1548"/>
                    <a:pt x="69" y="1629"/>
                    <a:pt x="163" y="1637"/>
                  </a:cubicBezTo>
                  <a:cubicBezTo>
                    <a:pt x="230" y="1643"/>
                    <a:pt x="293" y="1646"/>
                    <a:pt x="355" y="1646"/>
                  </a:cubicBezTo>
                  <a:lnTo>
                    <a:pt x="355" y="1645"/>
                  </a:lnTo>
                  <a:cubicBezTo>
                    <a:pt x="545" y="1645"/>
                    <a:pt x="716" y="1619"/>
                    <a:pt x="870" y="1565"/>
                  </a:cubicBezTo>
                  <a:cubicBezTo>
                    <a:pt x="1129" y="1474"/>
                    <a:pt x="1337" y="1305"/>
                    <a:pt x="1453" y="1089"/>
                  </a:cubicBezTo>
                  <a:cubicBezTo>
                    <a:pt x="1589" y="836"/>
                    <a:pt x="1584" y="527"/>
                    <a:pt x="1440" y="302"/>
                  </a:cubicBezTo>
                  <a:cubicBezTo>
                    <a:pt x="1318" y="112"/>
                    <a:pt x="1099" y="0"/>
                    <a:pt x="885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6284500" y="3465950"/>
              <a:ext cx="60800" cy="69900"/>
            </a:xfrm>
            <a:custGeom>
              <a:rect b="b" l="l" r="r" t="t"/>
              <a:pathLst>
                <a:path extrusionOk="0" h="2796" w="2432">
                  <a:moveTo>
                    <a:pt x="272" y="1"/>
                  </a:moveTo>
                  <a:cubicBezTo>
                    <a:pt x="236" y="1"/>
                    <a:pt x="201" y="2"/>
                    <a:pt x="166" y="4"/>
                  </a:cubicBezTo>
                  <a:cubicBezTo>
                    <a:pt x="73" y="9"/>
                    <a:pt x="1" y="88"/>
                    <a:pt x="6" y="182"/>
                  </a:cubicBezTo>
                  <a:cubicBezTo>
                    <a:pt x="11" y="274"/>
                    <a:pt x="89" y="342"/>
                    <a:pt x="180" y="342"/>
                  </a:cubicBezTo>
                  <a:cubicBezTo>
                    <a:pt x="182" y="342"/>
                    <a:pt x="183" y="342"/>
                    <a:pt x="185" y="341"/>
                  </a:cubicBezTo>
                  <a:cubicBezTo>
                    <a:pt x="214" y="340"/>
                    <a:pt x="242" y="339"/>
                    <a:pt x="271" y="339"/>
                  </a:cubicBezTo>
                  <a:cubicBezTo>
                    <a:pt x="793" y="339"/>
                    <a:pt x="1319" y="598"/>
                    <a:pt x="1634" y="1014"/>
                  </a:cubicBezTo>
                  <a:cubicBezTo>
                    <a:pt x="1973" y="1464"/>
                    <a:pt x="2076" y="2060"/>
                    <a:pt x="1899" y="2571"/>
                  </a:cubicBezTo>
                  <a:cubicBezTo>
                    <a:pt x="1869" y="2659"/>
                    <a:pt x="1916" y="2755"/>
                    <a:pt x="2004" y="2786"/>
                  </a:cubicBezTo>
                  <a:cubicBezTo>
                    <a:pt x="2022" y="2793"/>
                    <a:pt x="2041" y="2796"/>
                    <a:pt x="2060" y="2796"/>
                  </a:cubicBezTo>
                  <a:cubicBezTo>
                    <a:pt x="2130" y="2796"/>
                    <a:pt x="2195" y="2752"/>
                    <a:pt x="2219" y="2681"/>
                  </a:cubicBezTo>
                  <a:cubicBezTo>
                    <a:pt x="2432" y="2066"/>
                    <a:pt x="2311" y="1348"/>
                    <a:pt x="1904" y="810"/>
                  </a:cubicBezTo>
                  <a:cubicBezTo>
                    <a:pt x="1522" y="304"/>
                    <a:pt x="902" y="1"/>
                    <a:pt x="272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3"/>
            <p:cNvSpPr/>
            <p:nvPr/>
          </p:nvSpPr>
          <p:spPr>
            <a:xfrm>
              <a:off x="6304275" y="3432450"/>
              <a:ext cx="120100" cy="80900"/>
            </a:xfrm>
            <a:custGeom>
              <a:rect b="b" l="l" r="r" t="t"/>
              <a:pathLst>
                <a:path extrusionOk="0" h="3236" w="4804">
                  <a:moveTo>
                    <a:pt x="2630" y="0"/>
                  </a:moveTo>
                  <a:cubicBezTo>
                    <a:pt x="2274" y="0"/>
                    <a:pt x="1904" y="76"/>
                    <a:pt x="1547" y="226"/>
                  </a:cubicBezTo>
                  <a:cubicBezTo>
                    <a:pt x="924" y="488"/>
                    <a:pt x="392" y="966"/>
                    <a:pt x="47" y="1572"/>
                  </a:cubicBezTo>
                  <a:cubicBezTo>
                    <a:pt x="1" y="1653"/>
                    <a:pt x="29" y="1757"/>
                    <a:pt x="110" y="1804"/>
                  </a:cubicBezTo>
                  <a:cubicBezTo>
                    <a:pt x="137" y="1819"/>
                    <a:pt x="166" y="1826"/>
                    <a:pt x="194" y="1826"/>
                  </a:cubicBezTo>
                  <a:cubicBezTo>
                    <a:pt x="253" y="1826"/>
                    <a:pt x="311" y="1795"/>
                    <a:pt x="342" y="1740"/>
                  </a:cubicBezTo>
                  <a:cubicBezTo>
                    <a:pt x="649" y="1199"/>
                    <a:pt x="1124" y="772"/>
                    <a:pt x="1678" y="538"/>
                  </a:cubicBezTo>
                  <a:cubicBezTo>
                    <a:pt x="1993" y="406"/>
                    <a:pt x="2317" y="339"/>
                    <a:pt x="2628" y="339"/>
                  </a:cubicBezTo>
                  <a:cubicBezTo>
                    <a:pt x="2814" y="339"/>
                    <a:pt x="2994" y="363"/>
                    <a:pt x="3165" y="411"/>
                  </a:cubicBezTo>
                  <a:cubicBezTo>
                    <a:pt x="3322" y="456"/>
                    <a:pt x="3470" y="522"/>
                    <a:pt x="3601" y="605"/>
                  </a:cubicBezTo>
                  <a:cubicBezTo>
                    <a:pt x="3609" y="610"/>
                    <a:pt x="3617" y="614"/>
                    <a:pt x="3625" y="617"/>
                  </a:cubicBezTo>
                  <a:cubicBezTo>
                    <a:pt x="3913" y="801"/>
                    <a:pt x="4132" y="1059"/>
                    <a:pt x="4247" y="1346"/>
                  </a:cubicBezTo>
                  <a:cubicBezTo>
                    <a:pt x="4432" y="1816"/>
                    <a:pt x="4306" y="2388"/>
                    <a:pt x="3953" y="2674"/>
                  </a:cubicBezTo>
                  <a:cubicBezTo>
                    <a:pt x="3775" y="2818"/>
                    <a:pt x="3538" y="2897"/>
                    <a:pt x="3299" y="2897"/>
                  </a:cubicBezTo>
                  <a:cubicBezTo>
                    <a:pt x="3216" y="2897"/>
                    <a:pt x="3133" y="2887"/>
                    <a:pt x="3052" y="2868"/>
                  </a:cubicBezTo>
                  <a:cubicBezTo>
                    <a:pt x="2755" y="2797"/>
                    <a:pt x="2498" y="2598"/>
                    <a:pt x="2381" y="2347"/>
                  </a:cubicBezTo>
                  <a:cubicBezTo>
                    <a:pt x="2256" y="2087"/>
                    <a:pt x="2287" y="1761"/>
                    <a:pt x="2454" y="1554"/>
                  </a:cubicBezTo>
                  <a:cubicBezTo>
                    <a:pt x="2574" y="1405"/>
                    <a:pt x="2764" y="1321"/>
                    <a:pt x="2947" y="1321"/>
                  </a:cubicBezTo>
                  <a:cubicBezTo>
                    <a:pt x="3027" y="1321"/>
                    <a:pt x="3106" y="1337"/>
                    <a:pt x="3177" y="1371"/>
                  </a:cubicBezTo>
                  <a:cubicBezTo>
                    <a:pt x="3279" y="1418"/>
                    <a:pt x="3353" y="1496"/>
                    <a:pt x="3375" y="1580"/>
                  </a:cubicBezTo>
                  <a:cubicBezTo>
                    <a:pt x="3396" y="1654"/>
                    <a:pt x="3366" y="1745"/>
                    <a:pt x="3312" y="1774"/>
                  </a:cubicBezTo>
                  <a:cubicBezTo>
                    <a:pt x="3301" y="1780"/>
                    <a:pt x="3287" y="1783"/>
                    <a:pt x="3273" y="1783"/>
                  </a:cubicBezTo>
                  <a:cubicBezTo>
                    <a:pt x="3258" y="1783"/>
                    <a:pt x="3242" y="1780"/>
                    <a:pt x="3228" y="1774"/>
                  </a:cubicBezTo>
                  <a:cubicBezTo>
                    <a:pt x="3214" y="1767"/>
                    <a:pt x="3197" y="1756"/>
                    <a:pt x="3192" y="1743"/>
                  </a:cubicBezTo>
                  <a:cubicBezTo>
                    <a:pt x="3171" y="1669"/>
                    <a:pt x="3103" y="1621"/>
                    <a:pt x="3030" y="1621"/>
                  </a:cubicBezTo>
                  <a:cubicBezTo>
                    <a:pt x="3014" y="1621"/>
                    <a:pt x="2999" y="1623"/>
                    <a:pt x="2983" y="1627"/>
                  </a:cubicBezTo>
                  <a:cubicBezTo>
                    <a:pt x="2893" y="1653"/>
                    <a:pt x="2841" y="1747"/>
                    <a:pt x="2867" y="1836"/>
                  </a:cubicBezTo>
                  <a:cubicBezTo>
                    <a:pt x="2899" y="1948"/>
                    <a:pt x="2983" y="2039"/>
                    <a:pt x="3097" y="2087"/>
                  </a:cubicBezTo>
                  <a:cubicBezTo>
                    <a:pt x="3153" y="2110"/>
                    <a:pt x="3213" y="2122"/>
                    <a:pt x="3272" y="2122"/>
                  </a:cubicBezTo>
                  <a:cubicBezTo>
                    <a:pt x="3343" y="2122"/>
                    <a:pt x="3414" y="2105"/>
                    <a:pt x="3476" y="2071"/>
                  </a:cubicBezTo>
                  <a:cubicBezTo>
                    <a:pt x="3669" y="1964"/>
                    <a:pt x="3764" y="1720"/>
                    <a:pt x="3702" y="1491"/>
                  </a:cubicBezTo>
                  <a:cubicBezTo>
                    <a:pt x="3653" y="1311"/>
                    <a:pt x="3515" y="1156"/>
                    <a:pt x="3323" y="1064"/>
                  </a:cubicBezTo>
                  <a:cubicBezTo>
                    <a:pt x="3205" y="1008"/>
                    <a:pt x="3076" y="982"/>
                    <a:pt x="2947" y="982"/>
                  </a:cubicBezTo>
                  <a:cubicBezTo>
                    <a:pt x="2663" y="982"/>
                    <a:pt x="2376" y="1110"/>
                    <a:pt x="2191" y="1341"/>
                  </a:cubicBezTo>
                  <a:cubicBezTo>
                    <a:pt x="1940" y="1651"/>
                    <a:pt x="1894" y="2113"/>
                    <a:pt x="2075" y="2492"/>
                  </a:cubicBezTo>
                  <a:cubicBezTo>
                    <a:pt x="2236" y="2839"/>
                    <a:pt x="2573" y="3102"/>
                    <a:pt x="2974" y="3198"/>
                  </a:cubicBezTo>
                  <a:cubicBezTo>
                    <a:pt x="3080" y="3223"/>
                    <a:pt x="3189" y="3235"/>
                    <a:pt x="3297" y="3235"/>
                  </a:cubicBezTo>
                  <a:cubicBezTo>
                    <a:pt x="3614" y="3235"/>
                    <a:pt x="3929" y="3130"/>
                    <a:pt x="4166" y="2937"/>
                  </a:cubicBezTo>
                  <a:cubicBezTo>
                    <a:pt x="4638" y="2555"/>
                    <a:pt x="4804" y="1834"/>
                    <a:pt x="4562" y="1220"/>
                  </a:cubicBezTo>
                  <a:cubicBezTo>
                    <a:pt x="4418" y="861"/>
                    <a:pt x="4144" y="540"/>
                    <a:pt x="3785" y="317"/>
                  </a:cubicBezTo>
                  <a:cubicBezTo>
                    <a:pt x="3779" y="313"/>
                    <a:pt x="3770" y="308"/>
                    <a:pt x="3762" y="305"/>
                  </a:cubicBezTo>
                  <a:cubicBezTo>
                    <a:pt x="3608" y="211"/>
                    <a:pt x="3440" y="138"/>
                    <a:pt x="3258" y="85"/>
                  </a:cubicBezTo>
                  <a:cubicBezTo>
                    <a:pt x="3057" y="28"/>
                    <a:pt x="2846" y="0"/>
                    <a:pt x="2630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392025" y="3439750"/>
              <a:ext cx="199775" cy="70800"/>
            </a:xfrm>
            <a:custGeom>
              <a:rect b="b" l="l" r="r" t="t"/>
              <a:pathLst>
                <a:path extrusionOk="0" h="2832" w="7991">
                  <a:moveTo>
                    <a:pt x="7475" y="1709"/>
                  </a:moveTo>
                  <a:cubicBezTo>
                    <a:pt x="7482" y="1709"/>
                    <a:pt x="7489" y="1710"/>
                    <a:pt x="7495" y="1712"/>
                  </a:cubicBezTo>
                  <a:cubicBezTo>
                    <a:pt x="7575" y="1732"/>
                    <a:pt x="7636" y="1836"/>
                    <a:pt x="7625" y="1934"/>
                  </a:cubicBezTo>
                  <a:cubicBezTo>
                    <a:pt x="7623" y="1957"/>
                    <a:pt x="7617" y="1982"/>
                    <a:pt x="7608" y="2004"/>
                  </a:cubicBezTo>
                  <a:cubicBezTo>
                    <a:pt x="7581" y="1987"/>
                    <a:pt x="7550" y="1977"/>
                    <a:pt x="7517" y="1977"/>
                  </a:cubicBezTo>
                  <a:cubicBezTo>
                    <a:pt x="7507" y="1977"/>
                    <a:pt x="7498" y="1978"/>
                    <a:pt x="7488" y="1981"/>
                  </a:cubicBezTo>
                  <a:cubicBezTo>
                    <a:pt x="7482" y="1981"/>
                    <a:pt x="7477" y="1982"/>
                    <a:pt x="7472" y="1982"/>
                  </a:cubicBezTo>
                  <a:cubicBezTo>
                    <a:pt x="7442" y="1982"/>
                    <a:pt x="7408" y="1968"/>
                    <a:pt x="7379" y="1943"/>
                  </a:cubicBezTo>
                  <a:cubicBezTo>
                    <a:pt x="7345" y="1914"/>
                    <a:pt x="7326" y="1875"/>
                    <a:pt x="7326" y="1843"/>
                  </a:cubicBezTo>
                  <a:cubicBezTo>
                    <a:pt x="7328" y="1808"/>
                    <a:pt x="7351" y="1770"/>
                    <a:pt x="7386" y="1743"/>
                  </a:cubicBezTo>
                  <a:cubicBezTo>
                    <a:pt x="7415" y="1721"/>
                    <a:pt x="7447" y="1709"/>
                    <a:pt x="7475" y="1709"/>
                  </a:cubicBezTo>
                  <a:close/>
                  <a:moveTo>
                    <a:pt x="184" y="0"/>
                  </a:moveTo>
                  <a:cubicBezTo>
                    <a:pt x="99" y="0"/>
                    <a:pt x="26" y="61"/>
                    <a:pt x="14" y="146"/>
                  </a:cubicBezTo>
                  <a:cubicBezTo>
                    <a:pt x="1" y="239"/>
                    <a:pt x="66" y="325"/>
                    <a:pt x="159" y="337"/>
                  </a:cubicBezTo>
                  <a:cubicBezTo>
                    <a:pt x="397" y="370"/>
                    <a:pt x="657" y="473"/>
                    <a:pt x="912" y="635"/>
                  </a:cubicBezTo>
                  <a:cubicBezTo>
                    <a:pt x="1155" y="788"/>
                    <a:pt x="1370" y="975"/>
                    <a:pt x="1600" y="1173"/>
                  </a:cubicBezTo>
                  <a:cubicBezTo>
                    <a:pt x="1723" y="1280"/>
                    <a:pt x="1846" y="1387"/>
                    <a:pt x="1974" y="1488"/>
                  </a:cubicBezTo>
                  <a:cubicBezTo>
                    <a:pt x="3064" y="2361"/>
                    <a:pt x="4447" y="2831"/>
                    <a:pt x="5835" y="2831"/>
                  </a:cubicBezTo>
                  <a:cubicBezTo>
                    <a:pt x="6241" y="2831"/>
                    <a:pt x="6647" y="2792"/>
                    <a:pt x="7046" y="2709"/>
                  </a:cubicBezTo>
                  <a:cubicBezTo>
                    <a:pt x="7231" y="2672"/>
                    <a:pt x="7425" y="2621"/>
                    <a:pt x="7597" y="2514"/>
                  </a:cubicBezTo>
                  <a:cubicBezTo>
                    <a:pt x="7806" y="2381"/>
                    <a:pt x="7938" y="2183"/>
                    <a:pt x="7963" y="1970"/>
                  </a:cubicBezTo>
                  <a:cubicBezTo>
                    <a:pt x="7990" y="1700"/>
                    <a:pt x="7821" y="1443"/>
                    <a:pt x="7576" y="1383"/>
                  </a:cubicBezTo>
                  <a:cubicBezTo>
                    <a:pt x="7542" y="1375"/>
                    <a:pt x="7509" y="1371"/>
                    <a:pt x="7475" y="1371"/>
                  </a:cubicBezTo>
                  <a:cubicBezTo>
                    <a:pt x="7372" y="1371"/>
                    <a:pt x="7269" y="1406"/>
                    <a:pt x="7181" y="1473"/>
                  </a:cubicBezTo>
                  <a:cubicBezTo>
                    <a:pt x="7064" y="1562"/>
                    <a:pt x="6994" y="1692"/>
                    <a:pt x="6988" y="1832"/>
                  </a:cubicBezTo>
                  <a:cubicBezTo>
                    <a:pt x="6985" y="1969"/>
                    <a:pt x="7047" y="2104"/>
                    <a:pt x="7159" y="2200"/>
                  </a:cubicBezTo>
                  <a:cubicBezTo>
                    <a:pt x="7202" y="2237"/>
                    <a:pt x="7250" y="2266"/>
                    <a:pt x="7301" y="2287"/>
                  </a:cubicBezTo>
                  <a:cubicBezTo>
                    <a:pt x="7208" y="2325"/>
                    <a:pt x="7102" y="2352"/>
                    <a:pt x="6978" y="2378"/>
                  </a:cubicBezTo>
                  <a:cubicBezTo>
                    <a:pt x="6601" y="2456"/>
                    <a:pt x="6218" y="2493"/>
                    <a:pt x="5835" y="2493"/>
                  </a:cubicBezTo>
                  <a:cubicBezTo>
                    <a:pt x="4522" y="2493"/>
                    <a:pt x="3216" y="2048"/>
                    <a:pt x="2185" y="1222"/>
                  </a:cubicBezTo>
                  <a:cubicBezTo>
                    <a:pt x="2061" y="1124"/>
                    <a:pt x="1941" y="1020"/>
                    <a:pt x="1821" y="917"/>
                  </a:cubicBezTo>
                  <a:cubicBezTo>
                    <a:pt x="1593" y="719"/>
                    <a:pt x="1357" y="516"/>
                    <a:pt x="1094" y="349"/>
                  </a:cubicBezTo>
                  <a:cubicBezTo>
                    <a:pt x="794" y="158"/>
                    <a:pt x="496" y="41"/>
                    <a:pt x="205" y="2"/>
                  </a:cubicBezTo>
                  <a:cubicBezTo>
                    <a:pt x="198" y="1"/>
                    <a:pt x="191" y="0"/>
                    <a:pt x="184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262725" y="3395150"/>
              <a:ext cx="52675" cy="52025"/>
            </a:xfrm>
            <a:custGeom>
              <a:rect b="b" l="l" r="r" t="t"/>
              <a:pathLst>
                <a:path extrusionOk="0" h="2081" w="2107">
                  <a:moveTo>
                    <a:pt x="1054" y="0"/>
                  </a:moveTo>
                  <a:lnTo>
                    <a:pt x="1" y="1053"/>
                  </a:lnTo>
                  <a:lnTo>
                    <a:pt x="1054" y="2081"/>
                  </a:lnTo>
                  <a:lnTo>
                    <a:pt x="2107" y="105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5400000">
            <a:off x="-770035" y="2369698"/>
            <a:ext cx="2259057" cy="404104"/>
            <a:chOff x="5895625" y="3395150"/>
            <a:chExt cx="786525" cy="140700"/>
          </a:xfrm>
        </p:grpSpPr>
        <p:sp>
          <p:nvSpPr>
            <p:cNvPr id="809" name="Google Shape;809;p33"/>
            <p:cNvSpPr/>
            <p:nvPr/>
          </p:nvSpPr>
          <p:spPr>
            <a:xfrm>
              <a:off x="5921525" y="3527350"/>
              <a:ext cx="324500" cy="8500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1" y="77"/>
                    <a:pt x="1" y="170"/>
                  </a:cubicBezTo>
                  <a:cubicBezTo>
                    <a:pt x="1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4" y="340"/>
                    <a:pt x="12980" y="263"/>
                    <a:pt x="12980" y="170"/>
                  </a:cubicBezTo>
                  <a:cubicBezTo>
                    <a:pt x="12980" y="77"/>
                    <a:pt x="12904" y="1"/>
                    <a:pt x="12810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895625" y="3494700"/>
              <a:ext cx="39725" cy="41150"/>
            </a:xfrm>
            <a:custGeom>
              <a:rect b="b" l="l" r="r" t="t"/>
              <a:pathLst>
                <a:path extrusionOk="0" h="1646" w="1589">
                  <a:moveTo>
                    <a:pt x="702" y="339"/>
                  </a:moveTo>
                  <a:cubicBezTo>
                    <a:pt x="733" y="339"/>
                    <a:pt x="763" y="344"/>
                    <a:pt x="790" y="355"/>
                  </a:cubicBezTo>
                  <a:cubicBezTo>
                    <a:pt x="857" y="383"/>
                    <a:pt x="909" y="448"/>
                    <a:pt x="906" y="506"/>
                  </a:cubicBezTo>
                  <a:cubicBezTo>
                    <a:pt x="903" y="576"/>
                    <a:pt x="819" y="649"/>
                    <a:pt x="719" y="670"/>
                  </a:cubicBezTo>
                  <a:cubicBezTo>
                    <a:pt x="690" y="675"/>
                    <a:pt x="660" y="678"/>
                    <a:pt x="630" y="678"/>
                  </a:cubicBezTo>
                  <a:cubicBezTo>
                    <a:pt x="550" y="678"/>
                    <a:pt x="465" y="661"/>
                    <a:pt x="380" y="641"/>
                  </a:cubicBezTo>
                  <a:cubicBezTo>
                    <a:pt x="388" y="585"/>
                    <a:pt x="406" y="531"/>
                    <a:pt x="435" y="485"/>
                  </a:cubicBezTo>
                  <a:cubicBezTo>
                    <a:pt x="493" y="395"/>
                    <a:pt x="602" y="339"/>
                    <a:pt x="702" y="339"/>
                  </a:cubicBezTo>
                  <a:close/>
                  <a:moveTo>
                    <a:pt x="704" y="0"/>
                  </a:moveTo>
                  <a:cubicBezTo>
                    <a:pt x="490" y="0"/>
                    <a:pt x="271" y="112"/>
                    <a:pt x="150" y="302"/>
                  </a:cubicBezTo>
                  <a:cubicBezTo>
                    <a:pt x="6" y="527"/>
                    <a:pt x="0" y="836"/>
                    <a:pt x="136" y="1089"/>
                  </a:cubicBezTo>
                  <a:cubicBezTo>
                    <a:pt x="252" y="1305"/>
                    <a:pt x="459" y="1474"/>
                    <a:pt x="719" y="1565"/>
                  </a:cubicBezTo>
                  <a:cubicBezTo>
                    <a:pt x="874" y="1619"/>
                    <a:pt x="1043" y="1646"/>
                    <a:pt x="1234" y="1646"/>
                  </a:cubicBezTo>
                  <a:cubicBezTo>
                    <a:pt x="1297" y="1645"/>
                    <a:pt x="1360" y="1643"/>
                    <a:pt x="1427" y="1637"/>
                  </a:cubicBezTo>
                  <a:cubicBezTo>
                    <a:pt x="1519" y="1629"/>
                    <a:pt x="1588" y="1548"/>
                    <a:pt x="1581" y="1454"/>
                  </a:cubicBezTo>
                  <a:cubicBezTo>
                    <a:pt x="1573" y="1365"/>
                    <a:pt x="1497" y="1299"/>
                    <a:pt x="1409" y="1299"/>
                  </a:cubicBezTo>
                  <a:cubicBezTo>
                    <a:pt x="1406" y="1299"/>
                    <a:pt x="1402" y="1299"/>
                    <a:pt x="1398" y="1299"/>
                  </a:cubicBezTo>
                  <a:cubicBezTo>
                    <a:pt x="1341" y="1304"/>
                    <a:pt x="1286" y="1306"/>
                    <a:pt x="1233" y="1306"/>
                  </a:cubicBezTo>
                  <a:cubicBezTo>
                    <a:pt x="1082" y="1306"/>
                    <a:pt x="948" y="1286"/>
                    <a:pt x="831" y="1245"/>
                  </a:cubicBezTo>
                  <a:cubicBezTo>
                    <a:pt x="689" y="1195"/>
                    <a:pt x="567" y="1110"/>
                    <a:pt x="485" y="1006"/>
                  </a:cubicBezTo>
                  <a:lnTo>
                    <a:pt x="485" y="1006"/>
                  </a:lnTo>
                  <a:cubicBezTo>
                    <a:pt x="532" y="1013"/>
                    <a:pt x="579" y="1017"/>
                    <a:pt x="628" y="1017"/>
                  </a:cubicBezTo>
                  <a:cubicBezTo>
                    <a:pt x="680" y="1017"/>
                    <a:pt x="733" y="1012"/>
                    <a:pt x="786" y="1002"/>
                  </a:cubicBezTo>
                  <a:cubicBezTo>
                    <a:pt x="1005" y="958"/>
                    <a:pt x="1233" y="779"/>
                    <a:pt x="1245" y="520"/>
                  </a:cubicBezTo>
                  <a:cubicBezTo>
                    <a:pt x="1254" y="319"/>
                    <a:pt x="1119" y="122"/>
                    <a:pt x="917" y="40"/>
                  </a:cubicBezTo>
                  <a:cubicBezTo>
                    <a:pt x="849" y="13"/>
                    <a:pt x="777" y="0"/>
                    <a:pt x="704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6232475" y="3465950"/>
              <a:ext cx="60775" cy="69900"/>
            </a:xfrm>
            <a:custGeom>
              <a:rect b="b" l="l" r="r" t="t"/>
              <a:pathLst>
                <a:path extrusionOk="0" h="2796" w="2431">
                  <a:moveTo>
                    <a:pt x="2157" y="1"/>
                  </a:moveTo>
                  <a:cubicBezTo>
                    <a:pt x="1524" y="1"/>
                    <a:pt x="909" y="305"/>
                    <a:pt x="528" y="809"/>
                  </a:cubicBezTo>
                  <a:cubicBezTo>
                    <a:pt x="121" y="1348"/>
                    <a:pt x="0" y="2066"/>
                    <a:pt x="212" y="2681"/>
                  </a:cubicBezTo>
                  <a:cubicBezTo>
                    <a:pt x="236" y="2752"/>
                    <a:pt x="302" y="2796"/>
                    <a:pt x="372" y="2796"/>
                  </a:cubicBezTo>
                  <a:cubicBezTo>
                    <a:pt x="390" y="2795"/>
                    <a:pt x="409" y="2793"/>
                    <a:pt x="427" y="2786"/>
                  </a:cubicBezTo>
                  <a:cubicBezTo>
                    <a:pt x="516" y="2755"/>
                    <a:pt x="563" y="2659"/>
                    <a:pt x="532" y="2571"/>
                  </a:cubicBezTo>
                  <a:cubicBezTo>
                    <a:pt x="356" y="2060"/>
                    <a:pt x="458" y="1464"/>
                    <a:pt x="798" y="1014"/>
                  </a:cubicBezTo>
                  <a:cubicBezTo>
                    <a:pt x="1112" y="598"/>
                    <a:pt x="1638" y="339"/>
                    <a:pt x="2160" y="339"/>
                  </a:cubicBezTo>
                  <a:cubicBezTo>
                    <a:pt x="2189" y="339"/>
                    <a:pt x="2218" y="340"/>
                    <a:pt x="2247" y="341"/>
                  </a:cubicBezTo>
                  <a:cubicBezTo>
                    <a:pt x="2248" y="342"/>
                    <a:pt x="2250" y="342"/>
                    <a:pt x="2251" y="342"/>
                  </a:cubicBezTo>
                  <a:cubicBezTo>
                    <a:pt x="2340" y="342"/>
                    <a:pt x="2420" y="273"/>
                    <a:pt x="2425" y="182"/>
                  </a:cubicBezTo>
                  <a:cubicBezTo>
                    <a:pt x="2431" y="88"/>
                    <a:pt x="2359" y="8"/>
                    <a:pt x="2266" y="4"/>
                  </a:cubicBezTo>
                  <a:cubicBezTo>
                    <a:pt x="2230" y="2"/>
                    <a:pt x="2193" y="1"/>
                    <a:pt x="2157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6153400" y="3432475"/>
              <a:ext cx="120125" cy="80900"/>
            </a:xfrm>
            <a:custGeom>
              <a:rect b="b" l="l" r="r" t="t"/>
              <a:pathLst>
                <a:path extrusionOk="0" h="3236" w="4805">
                  <a:moveTo>
                    <a:pt x="2175" y="0"/>
                  </a:moveTo>
                  <a:cubicBezTo>
                    <a:pt x="1958" y="0"/>
                    <a:pt x="1746" y="28"/>
                    <a:pt x="1544" y="85"/>
                  </a:cubicBezTo>
                  <a:cubicBezTo>
                    <a:pt x="1364" y="137"/>
                    <a:pt x="1196" y="210"/>
                    <a:pt x="1043" y="304"/>
                  </a:cubicBezTo>
                  <a:cubicBezTo>
                    <a:pt x="1034" y="307"/>
                    <a:pt x="1025" y="312"/>
                    <a:pt x="1017" y="318"/>
                  </a:cubicBezTo>
                  <a:cubicBezTo>
                    <a:pt x="659" y="540"/>
                    <a:pt x="384" y="860"/>
                    <a:pt x="241" y="1221"/>
                  </a:cubicBezTo>
                  <a:cubicBezTo>
                    <a:pt x="0" y="1832"/>
                    <a:pt x="166" y="2553"/>
                    <a:pt x="636" y="2936"/>
                  </a:cubicBezTo>
                  <a:cubicBezTo>
                    <a:pt x="878" y="3131"/>
                    <a:pt x="1187" y="3235"/>
                    <a:pt x="1502" y="3235"/>
                  </a:cubicBezTo>
                  <a:cubicBezTo>
                    <a:pt x="1612" y="3235"/>
                    <a:pt x="1722" y="3223"/>
                    <a:pt x="1831" y="3197"/>
                  </a:cubicBezTo>
                  <a:cubicBezTo>
                    <a:pt x="2229" y="3102"/>
                    <a:pt x="2564" y="2839"/>
                    <a:pt x="2730" y="2491"/>
                  </a:cubicBezTo>
                  <a:cubicBezTo>
                    <a:pt x="2909" y="2111"/>
                    <a:pt x="2860" y="1649"/>
                    <a:pt x="2612" y="1341"/>
                  </a:cubicBezTo>
                  <a:cubicBezTo>
                    <a:pt x="2426" y="1110"/>
                    <a:pt x="2138" y="981"/>
                    <a:pt x="1855" y="981"/>
                  </a:cubicBezTo>
                  <a:cubicBezTo>
                    <a:pt x="1726" y="981"/>
                    <a:pt x="1599" y="1008"/>
                    <a:pt x="1482" y="1063"/>
                  </a:cubicBezTo>
                  <a:cubicBezTo>
                    <a:pt x="1290" y="1155"/>
                    <a:pt x="1151" y="1311"/>
                    <a:pt x="1103" y="1487"/>
                  </a:cubicBezTo>
                  <a:cubicBezTo>
                    <a:pt x="1039" y="1711"/>
                    <a:pt x="1134" y="1962"/>
                    <a:pt x="1328" y="2071"/>
                  </a:cubicBezTo>
                  <a:cubicBezTo>
                    <a:pt x="1388" y="2105"/>
                    <a:pt x="1458" y="2122"/>
                    <a:pt x="1529" y="2122"/>
                  </a:cubicBezTo>
                  <a:cubicBezTo>
                    <a:pt x="1588" y="2122"/>
                    <a:pt x="1648" y="2110"/>
                    <a:pt x="1704" y="2086"/>
                  </a:cubicBezTo>
                  <a:cubicBezTo>
                    <a:pt x="1818" y="2039"/>
                    <a:pt x="1903" y="1947"/>
                    <a:pt x="1935" y="1836"/>
                  </a:cubicBezTo>
                  <a:cubicBezTo>
                    <a:pt x="1961" y="1746"/>
                    <a:pt x="1909" y="1652"/>
                    <a:pt x="1820" y="1626"/>
                  </a:cubicBezTo>
                  <a:cubicBezTo>
                    <a:pt x="1804" y="1622"/>
                    <a:pt x="1788" y="1620"/>
                    <a:pt x="1772" y="1620"/>
                  </a:cubicBezTo>
                  <a:cubicBezTo>
                    <a:pt x="1699" y="1620"/>
                    <a:pt x="1631" y="1668"/>
                    <a:pt x="1609" y="1743"/>
                  </a:cubicBezTo>
                  <a:cubicBezTo>
                    <a:pt x="1606" y="1756"/>
                    <a:pt x="1589" y="1767"/>
                    <a:pt x="1574" y="1773"/>
                  </a:cubicBezTo>
                  <a:cubicBezTo>
                    <a:pt x="1558" y="1779"/>
                    <a:pt x="1541" y="1782"/>
                    <a:pt x="1526" y="1782"/>
                  </a:cubicBezTo>
                  <a:cubicBezTo>
                    <a:pt x="1513" y="1782"/>
                    <a:pt x="1501" y="1780"/>
                    <a:pt x="1492" y="1775"/>
                  </a:cubicBezTo>
                  <a:cubicBezTo>
                    <a:pt x="1436" y="1744"/>
                    <a:pt x="1407" y="1654"/>
                    <a:pt x="1430" y="1579"/>
                  </a:cubicBezTo>
                  <a:cubicBezTo>
                    <a:pt x="1452" y="1496"/>
                    <a:pt x="1526" y="1418"/>
                    <a:pt x="1627" y="1371"/>
                  </a:cubicBezTo>
                  <a:cubicBezTo>
                    <a:pt x="1698" y="1337"/>
                    <a:pt x="1777" y="1321"/>
                    <a:pt x="1857" y="1321"/>
                  </a:cubicBezTo>
                  <a:cubicBezTo>
                    <a:pt x="2039" y="1321"/>
                    <a:pt x="2229" y="1405"/>
                    <a:pt x="2348" y="1554"/>
                  </a:cubicBezTo>
                  <a:cubicBezTo>
                    <a:pt x="2515" y="1761"/>
                    <a:pt x="2546" y="2086"/>
                    <a:pt x="2424" y="2346"/>
                  </a:cubicBezTo>
                  <a:cubicBezTo>
                    <a:pt x="2303" y="2601"/>
                    <a:pt x="2051" y="2796"/>
                    <a:pt x="1753" y="2867"/>
                  </a:cubicBezTo>
                  <a:cubicBezTo>
                    <a:pt x="1672" y="2886"/>
                    <a:pt x="1588" y="2896"/>
                    <a:pt x="1506" y="2896"/>
                  </a:cubicBezTo>
                  <a:cubicBezTo>
                    <a:pt x="1266" y="2896"/>
                    <a:pt x="1029" y="2817"/>
                    <a:pt x="850" y="2674"/>
                  </a:cubicBezTo>
                  <a:cubicBezTo>
                    <a:pt x="497" y="2386"/>
                    <a:pt x="371" y="1815"/>
                    <a:pt x="556" y="1345"/>
                  </a:cubicBezTo>
                  <a:cubicBezTo>
                    <a:pt x="669" y="1059"/>
                    <a:pt x="890" y="801"/>
                    <a:pt x="1175" y="618"/>
                  </a:cubicBezTo>
                  <a:cubicBezTo>
                    <a:pt x="1184" y="615"/>
                    <a:pt x="1192" y="610"/>
                    <a:pt x="1201" y="605"/>
                  </a:cubicBezTo>
                  <a:cubicBezTo>
                    <a:pt x="1332" y="522"/>
                    <a:pt x="1479" y="457"/>
                    <a:pt x="1636" y="411"/>
                  </a:cubicBezTo>
                  <a:cubicBezTo>
                    <a:pt x="1809" y="363"/>
                    <a:pt x="1991" y="339"/>
                    <a:pt x="2177" y="339"/>
                  </a:cubicBezTo>
                  <a:cubicBezTo>
                    <a:pt x="2488" y="339"/>
                    <a:pt x="2812" y="406"/>
                    <a:pt x="3125" y="537"/>
                  </a:cubicBezTo>
                  <a:cubicBezTo>
                    <a:pt x="3679" y="772"/>
                    <a:pt x="4154" y="1198"/>
                    <a:pt x="4464" y="1738"/>
                  </a:cubicBezTo>
                  <a:cubicBezTo>
                    <a:pt x="4495" y="1793"/>
                    <a:pt x="4552" y="1823"/>
                    <a:pt x="4610" y="1823"/>
                  </a:cubicBezTo>
                  <a:cubicBezTo>
                    <a:pt x="4639" y="1823"/>
                    <a:pt x="4668" y="1816"/>
                    <a:pt x="4694" y="1800"/>
                  </a:cubicBezTo>
                  <a:cubicBezTo>
                    <a:pt x="4776" y="1754"/>
                    <a:pt x="4804" y="1650"/>
                    <a:pt x="4758" y="1570"/>
                  </a:cubicBezTo>
                  <a:cubicBezTo>
                    <a:pt x="4412" y="965"/>
                    <a:pt x="3879" y="488"/>
                    <a:pt x="3256" y="225"/>
                  </a:cubicBezTo>
                  <a:cubicBezTo>
                    <a:pt x="2901" y="76"/>
                    <a:pt x="2532" y="0"/>
                    <a:pt x="2175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985975" y="3439750"/>
              <a:ext cx="199725" cy="70800"/>
            </a:xfrm>
            <a:custGeom>
              <a:rect b="b" l="l" r="r" t="t"/>
              <a:pathLst>
                <a:path extrusionOk="0" h="2832" w="7989">
                  <a:moveTo>
                    <a:pt x="516" y="1709"/>
                  </a:moveTo>
                  <a:cubicBezTo>
                    <a:pt x="544" y="1709"/>
                    <a:pt x="576" y="1721"/>
                    <a:pt x="604" y="1743"/>
                  </a:cubicBezTo>
                  <a:cubicBezTo>
                    <a:pt x="640" y="1770"/>
                    <a:pt x="663" y="1808"/>
                    <a:pt x="664" y="1840"/>
                  </a:cubicBezTo>
                  <a:cubicBezTo>
                    <a:pt x="665" y="1875"/>
                    <a:pt x="645" y="1914"/>
                    <a:pt x="611" y="1943"/>
                  </a:cubicBezTo>
                  <a:cubicBezTo>
                    <a:pt x="582" y="1967"/>
                    <a:pt x="549" y="1981"/>
                    <a:pt x="519" y="1981"/>
                  </a:cubicBezTo>
                  <a:cubicBezTo>
                    <a:pt x="513" y="1981"/>
                    <a:pt x="508" y="1980"/>
                    <a:pt x="502" y="1979"/>
                  </a:cubicBezTo>
                  <a:cubicBezTo>
                    <a:pt x="493" y="1978"/>
                    <a:pt x="484" y="1977"/>
                    <a:pt x="475" y="1977"/>
                  </a:cubicBezTo>
                  <a:cubicBezTo>
                    <a:pt x="441" y="1977"/>
                    <a:pt x="409" y="1987"/>
                    <a:pt x="381" y="2004"/>
                  </a:cubicBezTo>
                  <a:cubicBezTo>
                    <a:pt x="373" y="1982"/>
                    <a:pt x="368" y="1959"/>
                    <a:pt x="364" y="1935"/>
                  </a:cubicBezTo>
                  <a:cubicBezTo>
                    <a:pt x="354" y="1836"/>
                    <a:pt x="415" y="1731"/>
                    <a:pt x="493" y="1713"/>
                  </a:cubicBezTo>
                  <a:cubicBezTo>
                    <a:pt x="500" y="1710"/>
                    <a:pt x="508" y="1709"/>
                    <a:pt x="516" y="1709"/>
                  </a:cubicBezTo>
                  <a:close/>
                  <a:moveTo>
                    <a:pt x="7807" y="0"/>
                  </a:moveTo>
                  <a:cubicBezTo>
                    <a:pt x="7800" y="0"/>
                    <a:pt x="7793" y="1"/>
                    <a:pt x="7785" y="2"/>
                  </a:cubicBezTo>
                  <a:cubicBezTo>
                    <a:pt x="7495" y="41"/>
                    <a:pt x="7196" y="159"/>
                    <a:pt x="6897" y="349"/>
                  </a:cubicBezTo>
                  <a:cubicBezTo>
                    <a:pt x="6633" y="516"/>
                    <a:pt x="6398" y="719"/>
                    <a:pt x="6169" y="916"/>
                  </a:cubicBezTo>
                  <a:cubicBezTo>
                    <a:pt x="6050" y="1020"/>
                    <a:pt x="5930" y="1124"/>
                    <a:pt x="5804" y="1223"/>
                  </a:cubicBezTo>
                  <a:cubicBezTo>
                    <a:pt x="4775" y="2048"/>
                    <a:pt x="3468" y="2493"/>
                    <a:pt x="2156" y="2493"/>
                  </a:cubicBezTo>
                  <a:cubicBezTo>
                    <a:pt x="1773" y="2493"/>
                    <a:pt x="1390" y="2456"/>
                    <a:pt x="1013" y="2378"/>
                  </a:cubicBezTo>
                  <a:cubicBezTo>
                    <a:pt x="889" y="2352"/>
                    <a:pt x="782" y="2325"/>
                    <a:pt x="690" y="2287"/>
                  </a:cubicBezTo>
                  <a:cubicBezTo>
                    <a:pt x="741" y="2266"/>
                    <a:pt x="788" y="2237"/>
                    <a:pt x="832" y="2200"/>
                  </a:cubicBezTo>
                  <a:cubicBezTo>
                    <a:pt x="944" y="2104"/>
                    <a:pt x="1006" y="1969"/>
                    <a:pt x="1003" y="1830"/>
                  </a:cubicBezTo>
                  <a:cubicBezTo>
                    <a:pt x="997" y="1692"/>
                    <a:pt x="927" y="1562"/>
                    <a:pt x="809" y="1473"/>
                  </a:cubicBezTo>
                  <a:cubicBezTo>
                    <a:pt x="721" y="1406"/>
                    <a:pt x="618" y="1371"/>
                    <a:pt x="515" y="1371"/>
                  </a:cubicBezTo>
                  <a:cubicBezTo>
                    <a:pt x="481" y="1371"/>
                    <a:pt x="447" y="1375"/>
                    <a:pt x="413" y="1383"/>
                  </a:cubicBezTo>
                  <a:cubicBezTo>
                    <a:pt x="170" y="1443"/>
                    <a:pt x="0" y="1701"/>
                    <a:pt x="27" y="1973"/>
                  </a:cubicBezTo>
                  <a:cubicBezTo>
                    <a:pt x="51" y="2183"/>
                    <a:pt x="185" y="2381"/>
                    <a:pt x="395" y="2515"/>
                  </a:cubicBezTo>
                  <a:cubicBezTo>
                    <a:pt x="565" y="2622"/>
                    <a:pt x="760" y="2672"/>
                    <a:pt x="945" y="2709"/>
                  </a:cubicBezTo>
                  <a:cubicBezTo>
                    <a:pt x="1344" y="2792"/>
                    <a:pt x="1750" y="2831"/>
                    <a:pt x="2154" y="2831"/>
                  </a:cubicBezTo>
                  <a:cubicBezTo>
                    <a:pt x="3544" y="2831"/>
                    <a:pt x="4926" y="2361"/>
                    <a:pt x="6016" y="1489"/>
                  </a:cubicBezTo>
                  <a:cubicBezTo>
                    <a:pt x="6143" y="1387"/>
                    <a:pt x="6268" y="1280"/>
                    <a:pt x="6392" y="1173"/>
                  </a:cubicBezTo>
                  <a:cubicBezTo>
                    <a:pt x="6620" y="975"/>
                    <a:pt x="6836" y="788"/>
                    <a:pt x="7079" y="635"/>
                  </a:cubicBezTo>
                  <a:cubicBezTo>
                    <a:pt x="7333" y="473"/>
                    <a:pt x="7593" y="370"/>
                    <a:pt x="7832" y="337"/>
                  </a:cubicBezTo>
                  <a:cubicBezTo>
                    <a:pt x="7924" y="325"/>
                    <a:pt x="7989" y="239"/>
                    <a:pt x="7976" y="146"/>
                  </a:cubicBezTo>
                  <a:cubicBezTo>
                    <a:pt x="7965" y="61"/>
                    <a:pt x="7891" y="0"/>
                    <a:pt x="7807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6331750" y="3527350"/>
              <a:ext cx="324500" cy="8500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2" y="340"/>
                    <a:pt x="12979" y="263"/>
                    <a:pt x="12979" y="170"/>
                  </a:cubicBezTo>
                  <a:cubicBezTo>
                    <a:pt x="12979" y="77"/>
                    <a:pt x="12902" y="1"/>
                    <a:pt x="12810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6642400" y="3494700"/>
              <a:ext cx="39750" cy="41150"/>
            </a:xfrm>
            <a:custGeom>
              <a:rect b="b" l="l" r="r" t="t"/>
              <a:pathLst>
                <a:path extrusionOk="0" h="1646" w="1590">
                  <a:moveTo>
                    <a:pt x="886" y="339"/>
                  </a:moveTo>
                  <a:cubicBezTo>
                    <a:pt x="987" y="339"/>
                    <a:pt x="1097" y="395"/>
                    <a:pt x="1154" y="485"/>
                  </a:cubicBezTo>
                  <a:cubicBezTo>
                    <a:pt x="1184" y="531"/>
                    <a:pt x="1202" y="584"/>
                    <a:pt x="1209" y="641"/>
                  </a:cubicBezTo>
                  <a:cubicBezTo>
                    <a:pt x="1124" y="661"/>
                    <a:pt x="1039" y="678"/>
                    <a:pt x="959" y="678"/>
                  </a:cubicBezTo>
                  <a:cubicBezTo>
                    <a:pt x="929" y="678"/>
                    <a:pt x="899" y="675"/>
                    <a:pt x="870" y="670"/>
                  </a:cubicBezTo>
                  <a:cubicBezTo>
                    <a:pt x="770" y="649"/>
                    <a:pt x="686" y="576"/>
                    <a:pt x="683" y="506"/>
                  </a:cubicBezTo>
                  <a:cubicBezTo>
                    <a:pt x="681" y="448"/>
                    <a:pt x="732" y="383"/>
                    <a:pt x="799" y="355"/>
                  </a:cubicBezTo>
                  <a:cubicBezTo>
                    <a:pt x="827" y="344"/>
                    <a:pt x="856" y="339"/>
                    <a:pt x="886" y="339"/>
                  </a:cubicBezTo>
                  <a:close/>
                  <a:moveTo>
                    <a:pt x="885" y="0"/>
                  </a:moveTo>
                  <a:cubicBezTo>
                    <a:pt x="812" y="0"/>
                    <a:pt x="740" y="13"/>
                    <a:pt x="673" y="40"/>
                  </a:cubicBezTo>
                  <a:cubicBezTo>
                    <a:pt x="471" y="123"/>
                    <a:pt x="336" y="319"/>
                    <a:pt x="345" y="520"/>
                  </a:cubicBezTo>
                  <a:cubicBezTo>
                    <a:pt x="356" y="779"/>
                    <a:pt x="585" y="959"/>
                    <a:pt x="804" y="1002"/>
                  </a:cubicBezTo>
                  <a:cubicBezTo>
                    <a:pt x="857" y="1012"/>
                    <a:pt x="909" y="1017"/>
                    <a:pt x="961" y="1017"/>
                  </a:cubicBezTo>
                  <a:cubicBezTo>
                    <a:pt x="1009" y="1017"/>
                    <a:pt x="1057" y="1013"/>
                    <a:pt x="1103" y="1006"/>
                  </a:cubicBezTo>
                  <a:lnTo>
                    <a:pt x="1103" y="1006"/>
                  </a:lnTo>
                  <a:cubicBezTo>
                    <a:pt x="1022" y="1110"/>
                    <a:pt x="901" y="1195"/>
                    <a:pt x="758" y="1245"/>
                  </a:cubicBezTo>
                  <a:cubicBezTo>
                    <a:pt x="640" y="1286"/>
                    <a:pt x="508" y="1306"/>
                    <a:pt x="356" y="1306"/>
                  </a:cubicBezTo>
                  <a:cubicBezTo>
                    <a:pt x="304" y="1306"/>
                    <a:pt x="249" y="1304"/>
                    <a:pt x="191" y="1299"/>
                  </a:cubicBezTo>
                  <a:cubicBezTo>
                    <a:pt x="188" y="1299"/>
                    <a:pt x="185" y="1299"/>
                    <a:pt x="182" y="1299"/>
                  </a:cubicBezTo>
                  <a:cubicBezTo>
                    <a:pt x="93" y="1299"/>
                    <a:pt x="16" y="1364"/>
                    <a:pt x="8" y="1454"/>
                  </a:cubicBezTo>
                  <a:cubicBezTo>
                    <a:pt x="0" y="1548"/>
                    <a:pt x="69" y="1629"/>
                    <a:pt x="163" y="1637"/>
                  </a:cubicBezTo>
                  <a:cubicBezTo>
                    <a:pt x="230" y="1643"/>
                    <a:pt x="293" y="1646"/>
                    <a:pt x="355" y="1646"/>
                  </a:cubicBezTo>
                  <a:lnTo>
                    <a:pt x="355" y="1645"/>
                  </a:lnTo>
                  <a:cubicBezTo>
                    <a:pt x="545" y="1645"/>
                    <a:pt x="716" y="1619"/>
                    <a:pt x="870" y="1565"/>
                  </a:cubicBezTo>
                  <a:cubicBezTo>
                    <a:pt x="1129" y="1474"/>
                    <a:pt x="1337" y="1305"/>
                    <a:pt x="1453" y="1089"/>
                  </a:cubicBezTo>
                  <a:cubicBezTo>
                    <a:pt x="1589" y="836"/>
                    <a:pt x="1584" y="527"/>
                    <a:pt x="1440" y="302"/>
                  </a:cubicBezTo>
                  <a:cubicBezTo>
                    <a:pt x="1318" y="112"/>
                    <a:pt x="1099" y="0"/>
                    <a:pt x="885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6284500" y="3465950"/>
              <a:ext cx="60800" cy="69900"/>
            </a:xfrm>
            <a:custGeom>
              <a:rect b="b" l="l" r="r" t="t"/>
              <a:pathLst>
                <a:path extrusionOk="0" h="2796" w="2432">
                  <a:moveTo>
                    <a:pt x="272" y="1"/>
                  </a:moveTo>
                  <a:cubicBezTo>
                    <a:pt x="236" y="1"/>
                    <a:pt x="201" y="2"/>
                    <a:pt x="166" y="4"/>
                  </a:cubicBezTo>
                  <a:cubicBezTo>
                    <a:pt x="73" y="9"/>
                    <a:pt x="1" y="88"/>
                    <a:pt x="6" y="182"/>
                  </a:cubicBezTo>
                  <a:cubicBezTo>
                    <a:pt x="11" y="274"/>
                    <a:pt x="89" y="342"/>
                    <a:pt x="180" y="342"/>
                  </a:cubicBezTo>
                  <a:cubicBezTo>
                    <a:pt x="182" y="342"/>
                    <a:pt x="183" y="342"/>
                    <a:pt x="185" y="341"/>
                  </a:cubicBezTo>
                  <a:cubicBezTo>
                    <a:pt x="214" y="340"/>
                    <a:pt x="242" y="339"/>
                    <a:pt x="271" y="339"/>
                  </a:cubicBezTo>
                  <a:cubicBezTo>
                    <a:pt x="793" y="339"/>
                    <a:pt x="1319" y="598"/>
                    <a:pt x="1634" y="1014"/>
                  </a:cubicBezTo>
                  <a:cubicBezTo>
                    <a:pt x="1973" y="1464"/>
                    <a:pt x="2076" y="2060"/>
                    <a:pt x="1899" y="2571"/>
                  </a:cubicBezTo>
                  <a:cubicBezTo>
                    <a:pt x="1869" y="2659"/>
                    <a:pt x="1916" y="2755"/>
                    <a:pt x="2004" y="2786"/>
                  </a:cubicBezTo>
                  <a:cubicBezTo>
                    <a:pt x="2022" y="2793"/>
                    <a:pt x="2041" y="2796"/>
                    <a:pt x="2060" y="2796"/>
                  </a:cubicBezTo>
                  <a:cubicBezTo>
                    <a:pt x="2130" y="2796"/>
                    <a:pt x="2195" y="2752"/>
                    <a:pt x="2219" y="2681"/>
                  </a:cubicBezTo>
                  <a:cubicBezTo>
                    <a:pt x="2432" y="2066"/>
                    <a:pt x="2311" y="1348"/>
                    <a:pt x="1904" y="810"/>
                  </a:cubicBezTo>
                  <a:cubicBezTo>
                    <a:pt x="1522" y="304"/>
                    <a:pt x="902" y="1"/>
                    <a:pt x="272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6304275" y="3432450"/>
              <a:ext cx="120100" cy="80900"/>
            </a:xfrm>
            <a:custGeom>
              <a:rect b="b" l="l" r="r" t="t"/>
              <a:pathLst>
                <a:path extrusionOk="0" h="3236" w="4804">
                  <a:moveTo>
                    <a:pt x="2630" y="0"/>
                  </a:moveTo>
                  <a:cubicBezTo>
                    <a:pt x="2274" y="0"/>
                    <a:pt x="1904" y="76"/>
                    <a:pt x="1547" y="226"/>
                  </a:cubicBezTo>
                  <a:cubicBezTo>
                    <a:pt x="924" y="488"/>
                    <a:pt x="392" y="966"/>
                    <a:pt x="47" y="1572"/>
                  </a:cubicBezTo>
                  <a:cubicBezTo>
                    <a:pt x="1" y="1653"/>
                    <a:pt x="29" y="1757"/>
                    <a:pt x="110" y="1804"/>
                  </a:cubicBezTo>
                  <a:cubicBezTo>
                    <a:pt x="137" y="1819"/>
                    <a:pt x="166" y="1826"/>
                    <a:pt x="194" y="1826"/>
                  </a:cubicBezTo>
                  <a:cubicBezTo>
                    <a:pt x="253" y="1826"/>
                    <a:pt x="311" y="1795"/>
                    <a:pt x="342" y="1740"/>
                  </a:cubicBezTo>
                  <a:cubicBezTo>
                    <a:pt x="649" y="1199"/>
                    <a:pt x="1124" y="772"/>
                    <a:pt x="1678" y="538"/>
                  </a:cubicBezTo>
                  <a:cubicBezTo>
                    <a:pt x="1993" y="406"/>
                    <a:pt x="2317" y="339"/>
                    <a:pt x="2628" y="339"/>
                  </a:cubicBezTo>
                  <a:cubicBezTo>
                    <a:pt x="2814" y="339"/>
                    <a:pt x="2994" y="363"/>
                    <a:pt x="3165" y="411"/>
                  </a:cubicBezTo>
                  <a:cubicBezTo>
                    <a:pt x="3322" y="456"/>
                    <a:pt x="3470" y="522"/>
                    <a:pt x="3601" y="605"/>
                  </a:cubicBezTo>
                  <a:cubicBezTo>
                    <a:pt x="3609" y="610"/>
                    <a:pt x="3617" y="614"/>
                    <a:pt x="3625" y="617"/>
                  </a:cubicBezTo>
                  <a:cubicBezTo>
                    <a:pt x="3913" y="801"/>
                    <a:pt x="4132" y="1059"/>
                    <a:pt x="4247" y="1346"/>
                  </a:cubicBezTo>
                  <a:cubicBezTo>
                    <a:pt x="4432" y="1816"/>
                    <a:pt x="4306" y="2388"/>
                    <a:pt x="3953" y="2674"/>
                  </a:cubicBezTo>
                  <a:cubicBezTo>
                    <a:pt x="3775" y="2818"/>
                    <a:pt x="3538" y="2897"/>
                    <a:pt x="3299" y="2897"/>
                  </a:cubicBezTo>
                  <a:cubicBezTo>
                    <a:pt x="3216" y="2897"/>
                    <a:pt x="3133" y="2887"/>
                    <a:pt x="3052" y="2868"/>
                  </a:cubicBezTo>
                  <a:cubicBezTo>
                    <a:pt x="2755" y="2797"/>
                    <a:pt x="2498" y="2598"/>
                    <a:pt x="2381" y="2347"/>
                  </a:cubicBezTo>
                  <a:cubicBezTo>
                    <a:pt x="2256" y="2087"/>
                    <a:pt x="2287" y="1761"/>
                    <a:pt x="2454" y="1554"/>
                  </a:cubicBezTo>
                  <a:cubicBezTo>
                    <a:pt x="2574" y="1405"/>
                    <a:pt x="2764" y="1321"/>
                    <a:pt x="2947" y="1321"/>
                  </a:cubicBezTo>
                  <a:cubicBezTo>
                    <a:pt x="3027" y="1321"/>
                    <a:pt x="3106" y="1337"/>
                    <a:pt x="3177" y="1371"/>
                  </a:cubicBezTo>
                  <a:cubicBezTo>
                    <a:pt x="3279" y="1418"/>
                    <a:pt x="3353" y="1496"/>
                    <a:pt x="3375" y="1580"/>
                  </a:cubicBezTo>
                  <a:cubicBezTo>
                    <a:pt x="3396" y="1654"/>
                    <a:pt x="3366" y="1745"/>
                    <a:pt x="3312" y="1774"/>
                  </a:cubicBezTo>
                  <a:cubicBezTo>
                    <a:pt x="3301" y="1780"/>
                    <a:pt x="3287" y="1783"/>
                    <a:pt x="3273" y="1783"/>
                  </a:cubicBezTo>
                  <a:cubicBezTo>
                    <a:pt x="3258" y="1783"/>
                    <a:pt x="3242" y="1780"/>
                    <a:pt x="3228" y="1774"/>
                  </a:cubicBezTo>
                  <a:cubicBezTo>
                    <a:pt x="3214" y="1767"/>
                    <a:pt x="3197" y="1756"/>
                    <a:pt x="3192" y="1743"/>
                  </a:cubicBezTo>
                  <a:cubicBezTo>
                    <a:pt x="3171" y="1669"/>
                    <a:pt x="3103" y="1621"/>
                    <a:pt x="3030" y="1621"/>
                  </a:cubicBezTo>
                  <a:cubicBezTo>
                    <a:pt x="3014" y="1621"/>
                    <a:pt x="2999" y="1623"/>
                    <a:pt x="2983" y="1627"/>
                  </a:cubicBezTo>
                  <a:cubicBezTo>
                    <a:pt x="2893" y="1653"/>
                    <a:pt x="2841" y="1747"/>
                    <a:pt x="2867" y="1836"/>
                  </a:cubicBezTo>
                  <a:cubicBezTo>
                    <a:pt x="2899" y="1948"/>
                    <a:pt x="2983" y="2039"/>
                    <a:pt x="3097" y="2087"/>
                  </a:cubicBezTo>
                  <a:cubicBezTo>
                    <a:pt x="3153" y="2110"/>
                    <a:pt x="3213" y="2122"/>
                    <a:pt x="3272" y="2122"/>
                  </a:cubicBezTo>
                  <a:cubicBezTo>
                    <a:pt x="3343" y="2122"/>
                    <a:pt x="3414" y="2105"/>
                    <a:pt x="3476" y="2071"/>
                  </a:cubicBezTo>
                  <a:cubicBezTo>
                    <a:pt x="3669" y="1964"/>
                    <a:pt x="3764" y="1720"/>
                    <a:pt x="3702" y="1491"/>
                  </a:cubicBezTo>
                  <a:cubicBezTo>
                    <a:pt x="3653" y="1311"/>
                    <a:pt x="3515" y="1156"/>
                    <a:pt x="3323" y="1064"/>
                  </a:cubicBezTo>
                  <a:cubicBezTo>
                    <a:pt x="3205" y="1008"/>
                    <a:pt x="3076" y="982"/>
                    <a:pt x="2947" y="982"/>
                  </a:cubicBezTo>
                  <a:cubicBezTo>
                    <a:pt x="2663" y="982"/>
                    <a:pt x="2376" y="1110"/>
                    <a:pt x="2191" y="1341"/>
                  </a:cubicBezTo>
                  <a:cubicBezTo>
                    <a:pt x="1940" y="1651"/>
                    <a:pt x="1894" y="2113"/>
                    <a:pt x="2075" y="2492"/>
                  </a:cubicBezTo>
                  <a:cubicBezTo>
                    <a:pt x="2236" y="2839"/>
                    <a:pt x="2573" y="3102"/>
                    <a:pt x="2974" y="3198"/>
                  </a:cubicBezTo>
                  <a:cubicBezTo>
                    <a:pt x="3080" y="3223"/>
                    <a:pt x="3189" y="3235"/>
                    <a:pt x="3297" y="3235"/>
                  </a:cubicBezTo>
                  <a:cubicBezTo>
                    <a:pt x="3614" y="3235"/>
                    <a:pt x="3929" y="3130"/>
                    <a:pt x="4166" y="2937"/>
                  </a:cubicBezTo>
                  <a:cubicBezTo>
                    <a:pt x="4638" y="2555"/>
                    <a:pt x="4804" y="1834"/>
                    <a:pt x="4562" y="1220"/>
                  </a:cubicBezTo>
                  <a:cubicBezTo>
                    <a:pt x="4418" y="861"/>
                    <a:pt x="4144" y="540"/>
                    <a:pt x="3785" y="317"/>
                  </a:cubicBezTo>
                  <a:cubicBezTo>
                    <a:pt x="3779" y="313"/>
                    <a:pt x="3770" y="308"/>
                    <a:pt x="3762" y="305"/>
                  </a:cubicBezTo>
                  <a:cubicBezTo>
                    <a:pt x="3608" y="211"/>
                    <a:pt x="3440" y="138"/>
                    <a:pt x="3258" y="85"/>
                  </a:cubicBezTo>
                  <a:cubicBezTo>
                    <a:pt x="3057" y="28"/>
                    <a:pt x="2846" y="0"/>
                    <a:pt x="2630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6392025" y="3439750"/>
              <a:ext cx="199775" cy="70800"/>
            </a:xfrm>
            <a:custGeom>
              <a:rect b="b" l="l" r="r" t="t"/>
              <a:pathLst>
                <a:path extrusionOk="0" h="2832" w="7991">
                  <a:moveTo>
                    <a:pt x="7475" y="1709"/>
                  </a:moveTo>
                  <a:cubicBezTo>
                    <a:pt x="7482" y="1709"/>
                    <a:pt x="7489" y="1710"/>
                    <a:pt x="7495" y="1712"/>
                  </a:cubicBezTo>
                  <a:cubicBezTo>
                    <a:pt x="7575" y="1732"/>
                    <a:pt x="7636" y="1836"/>
                    <a:pt x="7625" y="1934"/>
                  </a:cubicBezTo>
                  <a:cubicBezTo>
                    <a:pt x="7623" y="1957"/>
                    <a:pt x="7617" y="1982"/>
                    <a:pt x="7608" y="2004"/>
                  </a:cubicBezTo>
                  <a:cubicBezTo>
                    <a:pt x="7581" y="1987"/>
                    <a:pt x="7550" y="1977"/>
                    <a:pt x="7517" y="1977"/>
                  </a:cubicBezTo>
                  <a:cubicBezTo>
                    <a:pt x="7507" y="1977"/>
                    <a:pt x="7498" y="1978"/>
                    <a:pt x="7488" y="1981"/>
                  </a:cubicBezTo>
                  <a:cubicBezTo>
                    <a:pt x="7482" y="1981"/>
                    <a:pt x="7477" y="1982"/>
                    <a:pt x="7472" y="1982"/>
                  </a:cubicBezTo>
                  <a:cubicBezTo>
                    <a:pt x="7442" y="1982"/>
                    <a:pt x="7408" y="1968"/>
                    <a:pt x="7379" y="1943"/>
                  </a:cubicBezTo>
                  <a:cubicBezTo>
                    <a:pt x="7345" y="1914"/>
                    <a:pt x="7326" y="1875"/>
                    <a:pt x="7326" y="1843"/>
                  </a:cubicBezTo>
                  <a:cubicBezTo>
                    <a:pt x="7328" y="1808"/>
                    <a:pt x="7351" y="1770"/>
                    <a:pt x="7386" y="1743"/>
                  </a:cubicBezTo>
                  <a:cubicBezTo>
                    <a:pt x="7415" y="1721"/>
                    <a:pt x="7447" y="1709"/>
                    <a:pt x="7475" y="1709"/>
                  </a:cubicBezTo>
                  <a:close/>
                  <a:moveTo>
                    <a:pt x="184" y="0"/>
                  </a:moveTo>
                  <a:cubicBezTo>
                    <a:pt x="99" y="0"/>
                    <a:pt x="26" y="61"/>
                    <a:pt x="14" y="146"/>
                  </a:cubicBezTo>
                  <a:cubicBezTo>
                    <a:pt x="1" y="239"/>
                    <a:pt x="66" y="325"/>
                    <a:pt x="159" y="337"/>
                  </a:cubicBezTo>
                  <a:cubicBezTo>
                    <a:pt x="397" y="370"/>
                    <a:pt x="657" y="473"/>
                    <a:pt x="912" y="635"/>
                  </a:cubicBezTo>
                  <a:cubicBezTo>
                    <a:pt x="1155" y="788"/>
                    <a:pt x="1370" y="975"/>
                    <a:pt x="1600" y="1173"/>
                  </a:cubicBezTo>
                  <a:cubicBezTo>
                    <a:pt x="1723" y="1280"/>
                    <a:pt x="1846" y="1387"/>
                    <a:pt x="1974" y="1488"/>
                  </a:cubicBezTo>
                  <a:cubicBezTo>
                    <a:pt x="3064" y="2361"/>
                    <a:pt x="4447" y="2831"/>
                    <a:pt x="5835" y="2831"/>
                  </a:cubicBezTo>
                  <a:cubicBezTo>
                    <a:pt x="6241" y="2831"/>
                    <a:pt x="6647" y="2792"/>
                    <a:pt x="7046" y="2709"/>
                  </a:cubicBezTo>
                  <a:cubicBezTo>
                    <a:pt x="7231" y="2672"/>
                    <a:pt x="7425" y="2621"/>
                    <a:pt x="7597" y="2514"/>
                  </a:cubicBezTo>
                  <a:cubicBezTo>
                    <a:pt x="7806" y="2381"/>
                    <a:pt x="7938" y="2183"/>
                    <a:pt x="7963" y="1970"/>
                  </a:cubicBezTo>
                  <a:cubicBezTo>
                    <a:pt x="7990" y="1700"/>
                    <a:pt x="7821" y="1443"/>
                    <a:pt x="7576" y="1383"/>
                  </a:cubicBezTo>
                  <a:cubicBezTo>
                    <a:pt x="7542" y="1375"/>
                    <a:pt x="7509" y="1371"/>
                    <a:pt x="7475" y="1371"/>
                  </a:cubicBezTo>
                  <a:cubicBezTo>
                    <a:pt x="7372" y="1371"/>
                    <a:pt x="7269" y="1406"/>
                    <a:pt x="7181" y="1473"/>
                  </a:cubicBezTo>
                  <a:cubicBezTo>
                    <a:pt x="7064" y="1562"/>
                    <a:pt x="6994" y="1692"/>
                    <a:pt x="6988" y="1832"/>
                  </a:cubicBezTo>
                  <a:cubicBezTo>
                    <a:pt x="6985" y="1969"/>
                    <a:pt x="7047" y="2104"/>
                    <a:pt x="7159" y="2200"/>
                  </a:cubicBezTo>
                  <a:cubicBezTo>
                    <a:pt x="7202" y="2237"/>
                    <a:pt x="7250" y="2266"/>
                    <a:pt x="7301" y="2287"/>
                  </a:cubicBezTo>
                  <a:cubicBezTo>
                    <a:pt x="7208" y="2325"/>
                    <a:pt x="7102" y="2352"/>
                    <a:pt x="6978" y="2378"/>
                  </a:cubicBezTo>
                  <a:cubicBezTo>
                    <a:pt x="6601" y="2456"/>
                    <a:pt x="6218" y="2493"/>
                    <a:pt x="5835" y="2493"/>
                  </a:cubicBezTo>
                  <a:cubicBezTo>
                    <a:pt x="4522" y="2493"/>
                    <a:pt x="3216" y="2048"/>
                    <a:pt x="2185" y="1222"/>
                  </a:cubicBezTo>
                  <a:cubicBezTo>
                    <a:pt x="2061" y="1124"/>
                    <a:pt x="1941" y="1020"/>
                    <a:pt x="1821" y="917"/>
                  </a:cubicBezTo>
                  <a:cubicBezTo>
                    <a:pt x="1593" y="719"/>
                    <a:pt x="1357" y="516"/>
                    <a:pt x="1094" y="349"/>
                  </a:cubicBezTo>
                  <a:cubicBezTo>
                    <a:pt x="794" y="158"/>
                    <a:pt x="496" y="41"/>
                    <a:pt x="205" y="2"/>
                  </a:cubicBezTo>
                  <a:cubicBezTo>
                    <a:pt x="198" y="1"/>
                    <a:pt x="191" y="0"/>
                    <a:pt x="184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6262725" y="3395150"/>
              <a:ext cx="52675" cy="52025"/>
            </a:xfrm>
            <a:custGeom>
              <a:rect b="b" l="l" r="r" t="t"/>
              <a:pathLst>
                <a:path extrusionOk="0" h="2081" w="2107">
                  <a:moveTo>
                    <a:pt x="1054" y="0"/>
                  </a:moveTo>
                  <a:lnTo>
                    <a:pt x="1" y="1053"/>
                  </a:lnTo>
                  <a:lnTo>
                    <a:pt x="1054" y="2081"/>
                  </a:lnTo>
                  <a:lnTo>
                    <a:pt x="2107" y="105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33"/>
          <p:cNvGrpSpPr/>
          <p:nvPr/>
        </p:nvGrpSpPr>
        <p:grpSpPr>
          <a:xfrm>
            <a:off x="9257" y="120455"/>
            <a:ext cx="9141075" cy="239050"/>
            <a:chOff x="9257" y="120455"/>
            <a:chExt cx="9141075" cy="239050"/>
          </a:xfrm>
        </p:grpSpPr>
        <p:grpSp>
          <p:nvGrpSpPr>
            <p:cNvPr id="821" name="Google Shape;821;p33"/>
            <p:cNvGrpSpPr/>
            <p:nvPr/>
          </p:nvGrpSpPr>
          <p:grpSpPr>
            <a:xfrm>
              <a:off x="4397357" y="120455"/>
              <a:ext cx="358575" cy="239050"/>
              <a:chOff x="4392754" y="151350"/>
              <a:chExt cx="358575" cy="239050"/>
            </a:xfrm>
          </p:grpSpPr>
          <p:sp>
            <p:nvSpPr>
              <p:cNvPr id="822" name="Google Shape;822;p33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33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824" name="Google Shape;824;p33"/>
            <p:cNvCxnSpPr>
              <a:endCxn id="822" idx="1"/>
            </p:cNvCxnSpPr>
            <p:nvPr/>
          </p:nvCxnSpPr>
          <p:spPr>
            <a:xfrm>
              <a:off x="9257" y="239980"/>
              <a:ext cx="4388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5" name="Google Shape;825;p33"/>
            <p:cNvCxnSpPr>
              <a:stCxn id="822" idx="3"/>
            </p:cNvCxnSpPr>
            <p:nvPr/>
          </p:nvCxnSpPr>
          <p:spPr>
            <a:xfrm>
              <a:off x="4755932" y="239980"/>
              <a:ext cx="4394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26" name="Google Shape;826;p33"/>
          <p:cNvGrpSpPr/>
          <p:nvPr/>
        </p:nvGrpSpPr>
        <p:grpSpPr>
          <a:xfrm>
            <a:off x="1470" y="4773430"/>
            <a:ext cx="9141075" cy="239050"/>
            <a:chOff x="9257" y="120455"/>
            <a:chExt cx="9141075" cy="239050"/>
          </a:xfrm>
        </p:grpSpPr>
        <p:grpSp>
          <p:nvGrpSpPr>
            <p:cNvPr id="827" name="Google Shape;827;p33"/>
            <p:cNvGrpSpPr/>
            <p:nvPr/>
          </p:nvGrpSpPr>
          <p:grpSpPr>
            <a:xfrm>
              <a:off x="4397357" y="120455"/>
              <a:ext cx="358575" cy="239050"/>
              <a:chOff x="4392754" y="151350"/>
              <a:chExt cx="358575" cy="239050"/>
            </a:xfrm>
          </p:grpSpPr>
          <p:sp>
            <p:nvSpPr>
              <p:cNvPr id="828" name="Google Shape;828;p33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33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830" name="Google Shape;830;p33"/>
            <p:cNvCxnSpPr>
              <a:endCxn id="828" idx="1"/>
            </p:cNvCxnSpPr>
            <p:nvPr/>
          </p:nvCxnSpPr>
          <p:spPr>
            <a:xfrm>
              <a:off x="9257" y="239980"/>
              <a:ext cx="4388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1" name="Google Shape;831;p33"/>
            <p:cNvCxnSpPr>
              <a:stCxn id="828" idx="3"/>
            </p:cNvCxnSpPr>
            <p:nvPr/>
          </p:nvCxnSpPr>
          <p:spPr>
            <a:xfrm>
              <a:off x="4755932" y="239980"/>
              <a:ext cx="4394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34"/>
          <p:cNvSpPr txBox="1"/>
          <p:nvPr>
            <p:ph type="title"/>
          </p:nvPr>
        </p:nvSpPr>
        <p:spPr>
          <a:xfrm>
            <a:off x="1899000" y="3447625"/>
            <a:ext cx="5346000" cy="11613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Google Shape;83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35"/>
          <p:cNvSpPr txBox="1"/>
          <p:nvPr>
            <p:ph hasCustomPrompt="1" type="title"/>
          </p:nvPr>
        </p:nvSpPr>
        <p:spPr>
          <a:xfrm>
            <a:off x="1934100" y="1689025"/>
            <a:ext cx="5275800" cy="126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37" name="Google Shape;837;p35"/>
          <p:cNvSpPr txBox="1"/>
          <p:nvPr>
            <p:ph idx="1" type="subTitle"/>
          </p:nvPr>
        </p:nvSpPr>
        <p:spPr>
          <a:xfrm>
            <a:off x="1934100" y="2950975"/>
            <a:ext cx="5275800" cy="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838" name="Google Shape;838;p35"/>
          <p:cNvGrpSpPr/>
          <p:nvPr/>
        </p:nvGrpSpPr>
        <p:grpSpPr>
          <a:xfrm rot="-5400000">
            <a:off x="4502700" y="-2003400"/>
            <a:ext cx="144900" cy="9150300"/>
            <a:chOff x="4499525" y="9325"/>
            <a:chExt cx="144900" cy="9150300"/>
          </a:xfrm>
        </p:grpSpPr>
        <p:cxnSp>
          <p:nvCxnSpPr>
            <p:cNvPr id="839" name="Google Shape;839;p35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40" name="Google Shape;840;p35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6"/>
        </a:solidFill>
      </p:bgPr>
    </p:bg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" name="Google Shape;844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37"/>
          <p:cNvSpPr txBox="1"/>
          <p:nvPr>
            <p:ph hasCustomPrompt="1" type="title"/>
          </p:nvPr>
        </p:nvSpPr>
        <p:spPr>
          <a:xfrm>
            <a:off x="2392906" y="1501550"/>
            <a:ext cx="12753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6" name="Google Shape;846;p37"/>
          <p:cNvSpPr txBox="1"/>
          <p:nvPr>
            <p:ph hasCustomPrompt="1" idx="2" type="title"/>
          </p:nvPr>
        </p:nvSpPr>
        <p:spPr>
          <a:xfrm>
            <a:off x="5475794" y="1501550"/>
            <a:ext cx="12753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7" name="Google Shape;847;p37"/>
          <p:cNvSpPr txBox="1"/>
          <p:nvPr>
            <p:ph hasCustomPrompt="1" idx="3" type="title"/>
          </p:nvPr>
        </p:nvSpPr>
        <p:spPr>
          <a:xfrm>
            <a:off x="2392906" y="3046925"/>
            <a:ext cx="12753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8" name="Google Shape;848;p37"/>
          <p:cNvSpPr txBox="1"/>
          <p:nvPr>
            <p:ph hasCustomPrompt="1" idx="4" type="title"/>
          </p:nvPr>
        </p:nvSpPr>
        <p:spPr>
          <a:xfrm>
            <a:off x="5475794" y="3046925"/>
            <a:ext cx="12753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9" name="Google Shape;849;p37"/>
          <p:cNvSpPr txBox="1"/>
          <p:nvPr>
            <p:ph idx="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50" name="Google Shape;850;p37"/>
          <p:cNvSpPr txBox="1"/>
          <p:nvPr>
            <p:ph idx="1" type="subTitle"/>
          </p:nvPr>
        </p:nvSpPr>
        <p:spPr>
          <a:xfrm>
            <a:off x="1862356" y="2046175"/>
            <a:ext cx="23364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51" name="Google Shape;851;p37"/>
          <p:cNvSpPr txBox="1"/>
          <p:nvPr>
            <p:ph idx="6" type="subTitle"/>
          </p:nvPr>
        </p:nvSpPr>
        <p:spPr>
          <a:xfrm>
            <a:off x="4945244" y="2046175"/>
            <a:ext cx="23364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52" name="Google Shape;852;p37"/>
          <p:cNvSpPr txBox="1"/>
          <p:nvPr>
            <p:ph idx="7" type="subTitle"/>
          </p:nvPr>
        </p:nvSpPr>
        <p:spPr>
          <a:xfrm>
            <a:off x="1862356" y="3591450"/>
            <a:ext cx="23364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53" name="Google Shape;853;p37"/>
          <p:cNvSpPr txBox="1"/>
          <p:nvPr>
            <p:ph idx="8" type="subTitle"/>
          </p:nvPr>
        </p:nvSpPr>
        <p:spPr>
          <a:xfrm>
            <a:off x="4945244" y="3591450"/>
            <a:ext cx="23364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854" name="Google Shape;854;p37"/>
          <p:cNvGrpSpPr/>
          <p:nvPr/>
        </p:nvGrpSpPr>
        <p:grpSpPr>
          <a:xfrm rot="-5400000">
            <a:off x="4452482" y="323555"/>
            <a:ext cx="239050" cy="9173775"/>
            <a:chOff x="997932" y="-2024745"/>
            <a:chExt cx="239050" cy="9173775"/>
          </a:xfrm>
        </p:grpSpPr>
        <p:grpSp>
          <p:nvGrpSpPr>
            <p:cNvPr id="855" name="Google Shape;855;p37"/>
            <p:cNvGrpSpPr/>
            <p:nvPr/>
          </p:nvGrpSpPr>
          <p:grpSpPr>
            <a:xfrm rot="5400000">
              <a:off x="938170" y="2452218"/>
              <a:ext cx="358575" cy="239050"/>
              <a:chOff x="4392754" y="151350"/>
              <a:chExt cx="358575" cy="239050"/>
            </a:xfrm>
          </p:grpSpPr>
          <p:sp>
            <p:nvSpPr>
              <p:cNvPr id="856" name="Google Shape;856;p37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37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858" name="Google Shape;858;p37"/>
            <p:cNvCxnSpPr>
              <a:endCxn id="856" idx="1"/>
            </p:cNvCxnSpPr>
            <p:nvPr/>
          </p:nvCxnSpPr>
          <p:spPr>
            <a:xfrm rot="5400000">
              <a:off x="-1091143" y="183855"/>
              <a:ext cx="44172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9" name="Google Shape;859;p37"/>
            <p:cNvCxnSpPr>
              <a:stCxn id="856" idx="3"/>
            </p:cNvCxnSpPr>
            <p:nvPr/>
          </p:nvCxnSpPr>
          <p:spPr>
            <a:xfrm rot="5400000">
              <a:off x="-1081543" y="4950030"/>
              <a:ext cx="4398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60" name="Google Shape;860;p37"/>
          <p:cNvGrpSpPr/>
          <p:nvPr/>
        </p:nvGrpSpPr>
        <p:grpSpPr>
          <a:xfrm rot="-5400000">
            <a:off x="4452495" y="-4353870"/>
            <a:ext cx="239050" cy="9173775"/>
            <a:chOff x="997932" y="-2024745"/>
            <a:chExt cx="239050" cy="9173775"/>
          </a:xfrm>
        </p:grpSpPr>
        <p:grpSp>
          <p:nvGrpSpPr>
            <p:cNvPr id="861" name="Google Shape;861;p37"/>
            <p:cNvGrpSpPr/>
            <p:nvPr/>
          </p:nvGrpSpPr>
          <p:grpSpPr>
            <a:xfrm rot="5400000">
              <a:off x="938170" y="2452218"/>
              <a:ext cx="358575" cy="239050"/>
              <a:chOff x="4392754" y="151350"/>
              <a:chExt cx="358575" cy="239050"/>
            </a:xfrm>
          </p:grpSpPr>
          <p:sp>
            <p:nvSpPr>
              <p:cNvPr id="862" name="Google Shape;862;p37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37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864" name="Google Shape;864;p37"/>
            <p:cNvCxnSpPr>
              <a:endCxn id="862" idx="1"/>
            </p:cNvCxnSpPr>
            <p:nvPr/>
          </p:nvCxnSpPr>
          <p:spPr>
            <a:xfrm rot="5400000">
              <a:off x="-1091143" y="183855"/>
              <a:ext cx="44172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5" name="Google Shape;865;p37"/>
            <p:cNvCxnSpPr>
              <a:stCxn id="862" idx="3"/>
            </p:cNvCxnSpPr>
            <p:nvPr/>
          </p:nvCxnSpPr>
          <p:spPr>
            <a:xfrm rot="5400000">
              <a:off x="-1081543" y="4950030"/>
              <a:ext cx="4398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" name="Google Shape;867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p38"/>
          <p:cNvSpPr txBox="1"/>
          <p:nvPr>
            <p:ph idx="1" type="subTitle"/>
          </p:nvPr>
        </p:nvSpPr>
        <p:spPr>
          <a:xfrm>
            <a:off x="715100" y="1212525"/>
            <a:ext cx="6114000" cy="24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9" name="Google Shape;869;p38"/>
          <p:cNvSpPr txBox="1"/>
          <p:nvPr>
            <p:ph type="title"/>
          </p:nvPr>
        </p:nvSpPr>
        <p:spPr>
          <a:xfrm>
            <a:off x="715100" y="445025"/>
            <a:ext cx="770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870" name="Google Shape;870;p38"/>
          <p:cNvGrpSpPr/>
          <p:nvPr/>
        </p:nvGrpSpPr>
        <p:grpSpPr>
          <a:xfrm>
            <a:off x="248157" y="-9345"/>
            <a:ext cx="239050" cy="5152875"/>
            <a:chOff x="997932" y="-9345"/>
            <a:chExt cx="239050" cy="5152875"/>
          </a:xfrm>
        </p:grpSpPr>
        <p:grpSp>
          <p:nvGrpSpPr>
            <p:cNvPr id="871" name="Google Shape;871;p38"/>
            <p:cNvGrpSpPr/>
            <p:nvPr/>
          </p:nvGrpSpPr>
          <p:grpSpPr>
            <a:xfrm rot="5400000">
              <a:off x="938170" y="2452218"/>
              <a:ext cx="358575" cy="239050"/>
              <a:chOff x="4392754" y="151350"/>
              <a:chExt cx="358575" cy="239050"/>
            </a:xfrm>
          </p:grpSpPr>
          <p:sp>
            <p:nvSpPr>
              <p:cNvPr id="872" name="Google Shape;872;p38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38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874" name="Google Shape;874;p38"/>
            <p:cNvCxnSpPr>
              <a:endCxn id="872" idx="1"/>
            </p:cNvCxnSpPr>
            <p:nvPr/>
          </p:nvCxnSpPr>
          <p:spPr>
            <a:xfrm>
              <a:off x="1117457" y="-9345"/>
              <a:ext cx="0" cy="24018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5" name="Google Shape;875;p38"/>
            <p:cNvCxnSpPr>
              <a:stCxn id="872" idx="3"/>
            </p:cNvCxnSpPr>
            <p:nvPr/>
          </p:nvCxnSpPr>
          <p:spPr>
            <a:xfrm>
              <a:off x="1117457" y="2751030"/>
              <a:ext cx="0" cy="23925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76" name="Google Shape;876;p38"/>
          <p:cNvGrpSpPr/>
          <p:nvPr/>
        </p:nvGrpSpPr>
        <p:grpSpPr>
          <a:xfrm>
            <a:off x="8693532" y="-4682"/>
            <a:ext cx="239050" cy="5152875"/>
            <a:chOff x="997932" y="-9345"/>
            <a:chExt cx="239050" cy="5152875"/>
          </a:xfrm>
        </p:grpSpPr>
        <p:grpSp>
          <p:nvGrpSpPr>
            <p:cNvPr id="877" name="Google Shape;877;p38"/>
            <p:cNvGrpSpPr/>
            <p:nvPr/>
          </p:nvGrpSpPr>
          <p:grpSpPr>
            <a:xfrm rot="5400000">
              <a:off x="938170" y="2452218"/>
              <a:ext cx="358575" cy="239050"/>
              <a:chOff x="4392754" y="151350"/>
              <a:chExt cx="358575" cy="239050"/>
            </a:xfrm>
          </p:grpSpPr>
          <p:sp>
            <p:nvSpPr>
              <p:cNvPr id="878" name="Google Shape;878;p38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38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880" name="Google Shape;880;p38"/>
            <p:cNvCxnSpPr>
              <a:endCxn id="878" idx="1"/>
            </p:cNvCxnSpPr>
            <p:nvPr/>
          </p:nvCxnSpPr>
          <p:spPr>
            <a:xfrm>
              <a:off x="1117457" y="-9345"/>
              <a:ext cx="0" cy="24018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1" name="Google Shape;881;p38"/>
            <p:cNvCxnSpPr>
              <a:stCxn id="878" idx="3"/>
            </p:cNvCxnSpPr>
            <p:nvPr/>
          </p:nvCxnSpPr>
          <p:spPr>
            <a:xfrm>
              <a:off x="1117457" y="2751030"/>
              <a:ext cx="0" cy="23925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3" name="Google Shape;883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84" name="Google Shape;884;p39"/>
          <p:cNvSpPr txBox="1"/>
          <p:nvPr>
            <p:ph idx="1" type="subTitle"/>
          </p:nvPr>
        </p:nvSpPr>
        <p:spPr>
          <a:xfrm>
            <a:off x="1508725" y="3518675"/>
            <a:ext cx="3701700" cy="7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5" name="Google Shape;885;p39"/>
          <p:cNvSpPr txBox="1"/>
          <p:nvPr>
            <p:ph type="title"/>
          </p:nvPr>
        </p:nvSpPr>
        <p:spPr>
          <a:xfrm>
            <a:off x="1508725" y="2841150"/>
            <a:ext cx="3701700" cy="67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886" name="Google Shape;886;p39"/>
          <p:cNvGrpSpPr/>
          <p:nvPr/>
        </p:nvGrpSpPr>
        <p:grpSpPr>
          <a:xfrm>
            <a:off x="9257" y="120455"/>
            <a:ext cx="9141075" cy="239050"/>
            <a:chOff x="9257" y="120455"/>
            <a:chExt cx="9141075" cy="239050"/>
          </a:xfrm>
        </p:grpSpPr>
        <p:grpSp>
          <p:nvGrpSpPr>
            <p:cNvPr id="887" name="Google Shape;887;p39"/>
            <p:cNvGrpSpPr/>
            <p:nvPr/>
          </p:nvGrpSpPr>
          <p:grpSpPr>
            <a:xfrm>
              <a:off x="4397357" y="120455"/>
              <a:ext cx="358575" cy="239050"/>
              <a:chOff x="4392754" y="151350"/>
              <a:chExt cx="358575" cy="239050"/>
            </a:xfrm>
          </p:grpSpPr>
          <p:sp>
            <p:nvSpPr>
              <p:cNvPr id="888" name="Google Shape;888;p39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39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890" name="Google Shape;890;p39"/>
            <p:cNvCxnSpPr>
              <a:endCxn id="888" idx="1"/>
            </p:cNvCxnSpPr>
            <p:nvPr/>
          </p:nvCxnSpPr>
          <p:spPr>
            <a:xfrm>
              <a:off x="9257" y="239980"/>
              <a:ext cx="4388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1" name="Google Shape;891;p39"/>
            <p:cNvCxnSpPr>
              <a:stCxn id="888" idx="3"/>
            </p:cNvCxnSpPr>
            <p:nvPr/>
          </p:nvCxnSpPr>
          <p:spPr>
            <a:xfrm>
              <a:off x="4755932" y="239980"/>
              <a:ext cx="4394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92" name="Google Shape;892;p39"/>
          <p:cNvGrpSpPr/>
          <p:nvPr/>
        </p:nvGrpSpPr>
        <p:grpSpPr>
          <a:xfrm>
            <a:off x="1470" y="4773430"/>
            <a:ext cx="9141075" cy="239050"/>
            <a:chOff x="9257" y="120455"/>
            <a:chExt cx="9141075" cy="239050"/>
          </a:xfrm>
        </p:grpSpPr>
        <p:grpSp>
          <p:nvGrpSpPr>
            <p:cNvPr id="893" name="Google Shape;893;p39"/>
            <p:cNvGrpSpPr/>
            <p:nvPr/>
          </p:nvGrpSpPr>
          <p:grpSpPr>
            <a:xfrm>
              <a:off x="4397357" y="120455"/>
              <a:ext cx="358575" cy="239050"/>
              <a:chOff x="4392754" y="151350"/>
              <a:chExt cx="358575" cy="239050"/>
            </a:xfrm>
          </p:grpSpPr>
          <p:sp>
            <p:nvSpPr>
              <p:cNvPr id="894" name="Google Shape;894;p39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39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896" name="Google Shape;896;p39"/>
            <p:cNvCxnSpPr>
              <a:endCxn id="894" idx="1"/>
            </p:cNvCxnSpPr>
            <p:nvPr/>
          </p:nvCxnSpPr>
          <p:spPr>
            <a:xfrm>
              <a:off x="9257" y="239980"/>
              <a:ext cx="4388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7" name="Google Shape;897;p39"/>
            <p:cNvCxnSpPr>
              <a:stCxn id="894" idx="3"/>
            </p:cNvCxnSpPr>
            <p:nvPr/>
          </p:nvCxnSpPr>
          <p:spPr>
            <a:xfrm>
              <a:off x="4755932" y="239980"/>
              <a:ext cx="4394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98" name="Google Shape;898;p39"/>
          <p:cNvGrpSpPr/>
          <p:nvPr/>
        </p:nvGrpSpPr>
        <p:grpSpPr>
          <a:xfrm rot="5400000">
            <a:off x="7336280" y="2198948"/>
            <a:ext cx="2185227" cy="735028"/>
            <a:chOff x="2841050" y="2943275"/>
            <a:chExt cx="596975" cy="200800"/>
          </a:xfrm>
        </p:grpSpPr>
        <p:sp>
          <p:nvSpPr>
            <p:cNvPr id="899" name="Google Shape;899;p39"/>
            <p:cNvSpPr/>
            <p:nvPr/>
          </p:nvSpPr>
          <p:spPr>
            <a:xfrm>
              <a:off x="3135300" y="2943275"/>
              <a:ext cx="299475" cy="156425"/>
            </a:xfrm>
            <a:custGeom>
              <a:rect b="b" l="l" r="r" t="t"/>
              <a:pathLst>
                <a:path extrusionOk="0" h="6257" w="11979">
                  <a:moveTo>
                    <a:pt x="3172" y="1"/>
                  </a:moveTo>
                  <a:cubicBezTo>
                    <a:pt x="2380" y="1"/>
                    <a:pt x="1599" y="303"/>
                    <a:pt x="1030" y="829"/>
                  </a:cubicBezTo>
                  <a:cubicBezTo>
                    <a:pt x="356" y="1452"/>
                    <a:pt x="0" y="2349"/>
                    <a:pt x="0" y="3422"/>
                  </a:cubicBezTo>
                  <a:cubicBezTo>
                    <a:pt x="0" y="5324"/>
                    <a:pt x="1470" y="5988"/>
                    <a:pt x="2102" y="6186"/>
                  </a:cubicBezTo>
                  <a:cubicBezTo>
                    <a:pt x="2251" y="6232"/>
                    <a:pt x="2409" y="6256"/>
                    <a:pt x="2572" y="6256"/>
                  </a:cubicBezTo>
                  <a:lnTo>
                    <a:pt x="10762" y="6256"/>
                  </a:lnTo>
                  <a:lnTo>
                    <a:pt x="10762" y="6257"/>
                  </a:lnTo>
                  <a:cubicBezTo>
                    <a:pt x="10831" y="6257"/>
                    <a:pt x="10900" y="6247"/>
                    <a:pt x="10966" y="6228"/>
                  </a:cubicBezTo>
                  <a:cubicBezTo>
                    <a:pt x="11804" y="5988"/>
                    <a:pt x="11979" y="5359"/>
                    <a:pt x="11979" y="4873"/>
                  </a:cubicBezTo>
                  <a:cubicBezTo>
                    <a:pt x="11979" y="4531"/>
                    <a:pt x="11849" y="4247"/>
                    <a:pt x="11600" y="4048"/>
                  </a:cubicBezTo>
                  <a:cubicBezTo>
                    <a:pt x="11390" y="3879"/>
                    <a:pt x="11111" y="3786"/>
                    <a:pt x="10813" y="3786"/>
                  </a:cubicBezTo>
                  <a:cubicBezTo>
                    <a:pt x="10286" y="3786"/>
                    <a:pt x="9753" y="4092"/>
                    <a:pt x="9753" y="4675"/>
                  </a:cubicBezTo>
                  <a:cubicBezTo>
                    <a:pt x="9753" y="4769"/>
                    <a:pt x="9828" y="4844"/>
                    <a:pt x="9922" y="4844"/>
                  </a:cubicBezTo>
                  <a:cubicBezTo>
                    <a:pt x="10016" y="4844"/>
                    <a:pt x="10092" y="4769"/>
                    <a:pt x="10092" y="4675"/>
                  </a:cubicBezTo>
                  <a:cubicBezTo>
                    <a:pt x="10092" y="4297"/>
                    <a:pt x="10466" y="4125"/>
                    <a:pt x="10813" y="4125"/>
                  </a:cubicBezTo>
                  <a:cubicBezTo>
                    <a:pt x="11031" y="4125"/>
                    <a:pt x="11241" y="4193"/>
                    <a:pt x="11388" y="4312"/>
                  </a:cubicBezTo>
                  <a:cubicBezTo>
                    <a:pt x="11556" y="4447"/>
                    <a:pt x="11641" y="4635"/>
                    <a:pt x="11641" y="4873"/>
                  </a:cubicBezTo>
                  <a:cubicBezTo>
                    <a:pt x="11641" y="5417"/>
                    <a:pt x="11389" y="5754"/>
                    <a:pt x="10873" y="5902"/>
                  </a:cubicBezTo>
                  <a:cubicBezTo>
                    <a:pt x="10836" y="5912"/>
                    <a:pt x="10799" y="5918"/>
                    <a:pt x="10762" y="5918"/>
                  </a:cubicBezTo>
                  <a:lnTo>
                    <a:pt x="2572" y="5918"/>
                  </a:lnTo>
                  <a:cubicBezTo>
                    <a:pt x="2443" y="5918"/>
                    <a:pt x="2320" y="5900"/>
                    <a:pt x="2203" y="5863"/>
                  </a:cubicBezTo>
                  <a:cubicBezTo>
                    <a:pt x="1642" y="5687"/>
                    <a:pt x="339" y="5099"/>
                    <a:pt x="339" y="3422"/>
                  </a:cubicBezTo>
                  <a:cubicBezTo>
                    <a:pt x="339" y="1304"/>
                    <a:pt x="1808" y="340"/>
                    <a:pt x="3172" y="340"/>
                  </a:cubicBezTo>
                  <a:cubicBezTo>
                    <a:pt x="4093" y="340"/>
                    <a:pt x="5084" y="830"/>
                    <a:pt x="5084" y="1907"/>
                  </a:cubicBezTo>
                  <a:cubicBezTo>
                    <a:pt x="5084" y="2782"/>
                    <a:pt x="4682" y="3222"/>
                    <a:pt x="4346" y="3435"/>
                  </a:cubicBezTo>
                  <a:cubicBezTo>
                    <a:pt x="4075" y="3609"/>
                    <a:pt x="3742" y="3696"/>
                    <a:pt x="3400" y="3696"/>
                  </a:cubicBezTo>
                  <a:cubicBezTo>
                    <a:pt x="3109" y="3696"/>
                    <a:pt x="2811" y="3633"/>
                    <a:pt x="2538" y="3505"/>
                  </a:cubicBezTo>
                  <a:cubicBezTo>
                    <a:pt x="2515" y="3494"/>
                    <a:pt x="2490" y="3489"/>
                    <a:pt x="2466" y="3489"/>
                  </a:cubicBezTo>
                  <a:cubicBezTo>
                    <a:pt x="2403" y="3489"/>
                    <a:pt x="2342" y="3525"/>
                    <a:pt x="2313" y="3587"/>
                  </a:cubicBezTo>
                  <a:cubicBezTo>
                    <a:pt x="2274" y="3671"/>
                    <a:pt x="2310" y="3772"/>
                    <a:pt x="2395" y="3811"/>
                  </a:cubicBezTo>
                  <a:cubicBezTo>
                    <a:pt x="2718" y="3963"/>
                    <a:pt x="3064" y="4037"/>
                    <a:pt x="3402" y="4037"/>
                  </a:cubicBezTo>
                  <a:cubicBezTo>
                    <a:pt x="3806" y="4037"/>
                    <a:pt x="4198" y="3931"/>
                    <a:pt x="4528" y="3721"/>
                  </a:cubicBezTo>
                  <a:cubicBezTo>
                    <a:pt x="5105" y="3354"/>
                    <a:pt x="5422" y="2710"/>
                    <a:pt x="5422" y="1907"/>
                  </a:cubicBezTo>
                  <a:cubicBezTo>
                    <a:pt x="5422" y="785"/>
                    <a:pt x="4498" y="1"/>
                    <a:pt x="3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9"/>
            <p:cNvSpPr/>
            <p:nvPr/>
          </p:nvSpPr>
          <p:spPr>
            <a:xfrm>
              <a:off x="3400100" y="3091175"/>
              <a:ext cx="37925" cy="52875"/>
            </a:xfrm>
            <a:custGeom>
              <a:rect b="b" l="l" r="r" t="t"/>
              <a:pathLst>
                <a:path extrusionOk="0" h="2115" w="1517">
                  <a:moveTo>
                    <a:pt x="170" y="1"/>
                  </a:moveTo>
                  <a:cubicBezTo>
                    <a:pt x="76" y="1"/>
                    <a:pt x="0" y="78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179" y="340"/>
                    <a:pt x="1082" y="355"/>
                    <a:pt x="1135" y="853"/>
                  </a:cubicBezTo>
                  <a:cubicBezTo>
                    <a:pt x="1168" y="1170"/>
                    <a:pt x="1094" y="1444"/>
                    <a:pt x="934" y="1603"/>
                  </a:cubicBezTo>
                  <a:cubicBezTo>
                    <a:pt x="817" y="1718"/>
                    <a:pt x="659" y="1776"/>
                    <a:pt x="463" y="1776"/>
                  </a:cubicBezTo>
                  <a:cubicBezTo>
                    <a:pt x="421" y="1776"/>
                    <a:pt x="378" y="1773"/>
                    <a:pt x="334" y="1768"/>
                  </a:cubicBezTo>
                  <a:cubicBezTo>
                    <a:pt x="326" y="1767"/>
                    <a:pt x="319" y="1767"/>
                    <a:pt x="312" y="1767"/>
                  </a:cubicBezTo>
                  <a:cubicBezTo>
                    <a:pt x="229" y="1767"/>
                    <a:pt x="156" y="1831"/>
                    <a:pt x="146" y="1916"/>
                  </a:cubicBezTo>
                  <a:cubicBezTo>
                    <a:pt x="135" y="2009"/>
                    <a:pt x="201" y="2094"/>
                    <a:pt x="294" y="2104"/>
                  </a:cubicBezTo>
                  <a:cubicBezTo>
                    <a:pt x="354" y="2112"/>
                    <a:pt x="411" y="2114"/>
                    <a:pt x="465" y="2114"/>
                  </a:cubicBezTo>
                  <a:cubicBezTo>
                    <a:pt x="818" y="2114"/>
                    <a:pt x="1041" y="1973"/>
                    <a:pt x="1171" y="1844"/>
                  </a:cubicBezTo>
                  <a:cubicBezTo>
                    <a:pt x="1411" y="1608"/>
                    <a:pt x="1517" y="1243"/>
                    <a:pt x="1472" y="817"/>
                  </a:cubicBezTo>
                  <a:cubicBezTo>
                    <a:pt x="1386" y="11"/>
                    <a:pt x="220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9"/>
            <p:cNvSpPr/>
            <p:nvPr/>
          </p:nvSpPr>
          <p:spPr>
            <a:xfrm>
              <a:off x="3174975" y="2952000"/>
              <a:ext cx="40275" cy="42125"/>
            </a:xfrm>
            <a:custGeom>
              <a:rect b="b" l="l" r="r" t="t"/>
              <a:pathLst>
                <a:path extrusionOk="0" h="1685" w="1611">
                  <a:moveTo>
                    <a:pt x="165" y="1"/>
                  </a:moveTo>
                  <a:cubicBezTo>
                    <a:pt x="80" y="1"/>
                    <a:pt x="5" y="77"/>
                    <a:pt x="3" y="166"/>
                  </a:cubicBezTo>
                  <a:cubicBezTo>
                    <a:pt x="1" y="260"/>
                    <a:pt x="74" y="338"/>
                    <a:pt x="168" y="340"/>
                  </a:cubicBezTo>
                  <a:cubicBezTo>
                    <a:pt x="567" y="350"/>
                    <a:pt x="846" y="461"/>
                    <a:pt x="1000" y="668"/>
                  </a:cubicBezTo>
                  <a:cubicBezTo>
                    <a:pt x="1236" y="989"/>
                    <a:pt x="1111" y="1458"/>
                    <a:pt x="1107" y="1469"/>
                  </a:cubicBezTo>
                  <a:cubicBezTo>
                    <a:pt x="1081" y="1559"/>
                    <a:pt x="1133" y="1653"/>
                    <a:pt x="1224" y="1678"/>
                  </a:cubicBezTo>
                  <a:cubicBezTo>
                    <a:pt x="1239" y="1683"/>
                    <a:pt x="1255" y="1685"/>
                    <a:pt x="1270" y="1685"/>
                  </a:cubicBezTo>
                  <a:cubicBezTo>
                    <a:pt x="1345" y="1685"/>
                    <a:pt x="1412" y="1636"/>
                    <a:pt x="1433" y="1563"/>
                  </a:cubicBezTo>
                  <a:cubicBezTo>
                    <a:pt x="1441" y="1537"/>
                    <a:pt x="1610" y="928"/>
                    <a:pt x="1275" y="469"/>
                  </a:cubicBezTo>
                  <a:cubicBezTo>
                    <a:pt x="1056" y="172"/>
                    <a:pt x="687" y="15"/>
                    <a:pt x="177" y="1"/>
                  </a:cubicBezTo>
                  <a:cubicBezTo>
                    <a:pt x="173" y="1"/>
                    <a:pt x="169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3244450" y="3062950"/>
              <a:ext cx="40325" cy="36725"/>
            </a:xfrm>
            <a:custGeom>
              <a:rect b="b" l="l" r="r" t="t"/>
              <a:pathLst>
                <a:path extrusionOk="0" h="1469" w="1613">
                  <a:moveTo>
                    <a:pt x="314" y="1"/>
                  </a:moveTo>
                  <a:cubicBezTo>
                    <a:pt x="241" y="1"/>
                    <a:pt x="173" y="48"/>
                    <a:pt x="151" y="122"/>
                  </a:cubicBezTo>
                  <a:cubicBezTo>
                    <a:pt x="144" y="142"/>
                    <a:pt x="1" y="636"/>
                    <a:pt x="293" y="1029"/>
                  </a:cubicBezTo>
                  <a:cubicBezTo>
                    <a:pt x="510" y="1322"/>
                    <a:pt x="897" y="1469"/>
                    <a:pt x="1443" y="1469"/>
                  </a:cubicBezTo>
                  <a:cubicBezTo>
                    <a:pt x="1537" y="1469"/>
                    <a:pt x="1612" y="1393"/>
                    <a:pt x="1612" y="1299"/>
                  </a:cubicBezTo>
                  <a:cubicBezTo>
                    <a:pt x="1612" y="1207"/>
                    <a:pt x="1537" y="1130"/>
                    <a:pt x="1443" y="1130"/>
                  </a:cubicBezTo>
                  <a:cubicBezTo>
                    <a:pt x="1011" y="1130"/>
                    <a:pt x="717" y="1029"/>
                    <a:pt x="567" y="829"/>
                  </a:cubicBezTo>
                  <a:cubicBezTo>
                    <a:pt x="376" y="576"/>
                    <a:pt x="473" y="226"/>
                    <a:pt x="475" y="218"/>
                  </a:cubicBezTo>
                  <a:cubicBezTo>
                    <a:pt x="501" y="129"/>
                    <a:pt x="451" y="35"/>
                    <a:pt x="361" y="8"/>
                  </a:cubicBezTo>
                  <a:cubicBezTo>
                    <a:pt x="345" y="3"/>
                    <a:pt x="329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3308775" y="3091200"/>
              <a:ext cx="45000" cy="43100"/>
            </a:xfrm>
            <a:custGeom>
              <a:rect b="b" l="l" r="r" t="t"/>
              <a:pathLst>
                <a:path extrusionOk="0" h="1724" w="1800">
                  <a:moveTo>
                    <a:pt x="1630" y="1"/>
                  </a:moveTo>
                  <a:cubicBezTo>
                    <a:pt x="1110" y="1"/>
                    <a:pt x="705" y="152"/>
                    <a:pt x="427" y="451"/>
                  </a:cubicBezTo>
                  <a:cubicBezTo>
                    <a:pt x="1" y="908"/>
                    <a:pt x="40" y="1539"/>
                    <a:pt x="42" y="1566"/>
                  </a:cubicBezTo>
                  <a:cubicBezTo>
                    <a:pt x="48" y="1655"/>
                    <a:pt x="123" y="1723"/>
                    <a:pt x="211" y="1723"/>
                  </a:cubicBezTo>
                  <a:lnTo>
                    <a:pt x="224" y="1723"/>
                  </a:lnTo>
                  <a:cubicBezTo>
                    <a:pt x="316" y="1716"/>
                    <a:pt x="387" y="1635"/>
                    <a:pt x="381" y="1542"/>
                  </a:cubicBezTo>
                  <a:cubicBezTo>
                    <a:pt x="380" y="1537"/>
                    <a:pt x="348" y="1033"/>
                    <a:pt x="674" y="682"/>
                  </a:cubicBezTo>
                  <a:cubicBezTo>
                    <a:pt x="887" y="455"/>
                    <a:pt x="1208" y="340"/>
                    <a:pt x="1630" y="340"/>
                  </a:cubicBezTo>
                  <a:cubicBezTo>
                    <a:pt x="1724" y="340"/>
                    <a:pt x="1800" y="263"/>
                    <a:pt x="1800" y="170"/>
                  </a:cubicBezTo>
                  <a:cubicBezTo>
                    <a:pt x="1800" y="77"/>
                    <a:pt x="1724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9"/>
            <p:cNvSpPr/>
            <p:nvPr/>
          </p:nvSpPr>
          <p:spPr>
            <a:xfrm>
              <a:off x="2844275" y="2943275"/>
              <a:ext cx="299525" cy="156400"/>
            </a:xfrm>
            <a:custGeom>
              <a:rect b="b" l="l" r="r" t="t"/>
              <a:pathLst>
                <a:path extrusionOk="0" h="6256" w="11981">
                  <a:moveTo>
                    <a:pt x="8807" y="1"/>
                  </a:moveTo>
                  <a:cubicBezTo>
                    <a:pt x="7483" y="1"/>
                    <a:pt x="6557" y="784"/>
                    <a:pt x="6557" y="1906"/>
                  </a:cubicBezTo>
                  <a:cubicBezTo>
                    <a:pt x="6557" y="2710"/>
                    <a:pt x="6876" y="3354"/>
                    <a:pt x="7452" y="3721"/>
                  </a:cubicBezTo>
                  <a:cubicBezTo>
                    <a:pt x="7783" y="3931"/>
                    <a:pt x="8175" y="4037"/>
                    <a:pt x="8578" y="4037"/>
                  </a:cubicBezTo>
                  <a:cubicBezTo>
                    <a:pt x="8916" y="4037"/>
                    <a:pt x="9262" y="3963"/>
                    <a:pt x="9586" y="3811"/>
                  </a:cubicBezTo>
                  <a:cubicBezTo>
                    <a:pt x="9670" y="3772"/>
                    <a:pt x="9707" y="3671"/>
                    <a:pt x="9667" y="3585"/>
                  </a:cubicBezTo>
                  <a:cubicBezTo>
                    <a:pt x="9638" y="3524"/>
                    <a:pt x="9577" y="3488"/>
                    <a:pt x="9514" y="3488"/>
                  </a:cubicBezTo>
                  <a:cubicBezTo>
                    <a:pt x="9490" y="3488"/>
                    <a:pt x="9465" y="3493"/>
                    <a:pt x="9442" y="3504"/>
                  </a:cubicBezTo>
                  <a:cubicBezTo>
                    <a:pt x="9168" y="3632"/>
                    <a:pt x="8870" y="3695"/>
                    <a:pt x="8580" y="3695"/>
                  </a:cubicBezTo>
                  <a:cubicBezTo>
                    <a:pt x="8238" y="3695"/>
                    <a:pt x="7906" y="3608"/>
                    <a:pt x="7634" y="3435"/>
                  </a:cubicBezTo>
                  <a:cubicBezTo>
                    <a:pt x="7297" y="3220"/>
                    <a:pt x="6896" y="2782"/>
                    <a:pt x="6896" y="1907"/>
                  </a:cubicBezTo>
                  <a:cubicBezTo>
                    <a:pt x="6896" y="830"/>
                    <a:pt x="7887" y="340"/>
                    <a:pt x="8807" y="340"/>
                  </a:cubicBezTo>
                  <a:cubicBezTo>
                    <a:pt x="9516" y="340"/>
                    <a:pt x="10213" y="609"/>
                    <a:pt x="10720" y="1078"/>
                  </a:cubicBezTo>
                  <a:cubicBezTo>
                    <a:pt x="11323" y="1635"/>
                    <a:pt x="11641" y="2445"/>
                    <a:pt x="11641" y="3422"/>
                  </a:cubicBezTo>
                  <a:cubicBezTo>
                    <a:pt x="11641" y="5099"/>
                    <a:pt x="10337" y="5687"/>
                    <a:pt x="9777" y="5863"/>
                  </a:cubicBezTo>
                  <a:cubicBezTo>
                    <a:pt x="9660" y="5899"/>
                    <a:pt x="9536" y="5917"/>
                    <a:pt x="9408" y="5917"/>
                  </a:cubicBezTo>
                  <a:lnTo>
                    <a:pt x="1219" y="5917"/>
                  </a:lnTo>
                  <a:cubicBezTo>
                    <a:pt x="1180" y="5917"/>
                    <a:pt x="1143" y="5912"/>
                    <a:pt x="1108" y="5902"/>
                  </a:cubicBezTo>
                  <a:cubicBezTo>
                    <a:pt x="590" y="5754"/>
                    <a:pt x="339" y="5417"/>
                    <a:pt x="339" y="4873"/>
                  </a:cubicBezTo>
                  <a:cubicBezTo>
                    <a:pt x="339" y="4634"/>
                    <a:pt x="424" y="4445"/>
                    <a:pt x="591" y="4311"/>
                  </a:cubicBezTo>
                  <a:cubicBezTo>
                    <a:pt x="739" y="4192"/>
                    <a:pt x="950" y="4125"/>
                    <a:pt x="1168" y="4125"/>
                  </a:cubicBezTo>
                  <a:cubicBezTo>
                    <a:pt x="1515" y="4125"/>
                    <a:pt x="1889" y="4296"/>
                    <a:pt x="1889" y="4675"/>
                  </a:cubicBezTo>
                  <a:cubicBezTo>
                    <a:pt x="1889" y="4769"/>
                    <a:pt x="1964" y="4844"/>
                    <a:pt x="2058" y="4844"/>
                  </a:cubicBezTo>
                  <a:cubicBezTo>
                    <a:pt x="2151" y="4844"/>
                    <a:pt x="2228" y="4769"/>
                    <a:pt x="2228" y="4675"/>
                  </a:cubicBezTo>
                  <a:cubicBezTo>
                    <a:pt x="2228" y="4091"/>
                    <a:pt x="1694" y="3786"/>
                    <a:pt x="1168" y="3786"/>
                  </a:cubicBezTo>
                  <a:cubicBezTo>
                    <a:pt x="869" y="3786"/>
                    <a:pt x="589" y="3878"/>
                    <a:pt x="379" y="4047"/>
                  </a:cubicBezTo>
                  <a:cubicBezTo>
                    <a:pt x="131" y="4245"/>
                    <a:pt x="0" y="4531"/>
                    <a:pt x="0" y="4873"/>
                  </a:cubicBezTo>
                  <a:cubicBezTo>
                    <a:pt x="0" y="5359"/>
                    <a:pt x="177" y="5987"/>
                    <a:pt x="1014" y="6228"/>
                  </a:cubicBezTo>
                  <a:cubicBezTo>
                    <a:pt x="1081" y="6247"/>
                    <a:pt x="1149" y="6256"/>
                    <a:pt x="1219" y="6256"/>
                  </a:cubicBezTo>
                  <a:lnTo>
                    <a:pt x="9408" y="6256"/>
                  </a:lnTo>
                  <a:cubicBezTo>
                    <a:pt x="9571" y="6256"/>
                    <a:pt x="9729" y="6232"/>
                    <a:pt x="9878" y="6186"/>
                  </a:cubicBezTo>
                  <a:cubicBezTo>
                    <a:pt x="10510" y="5988"/>
                    <a:pt x="11980" y="5324"/>
                    <a:pt x="11980" y="3422"/>
                  </a:cubicBezTo>
                  <a:cubicBezTo>
                    <a:pt x="11980" y="1175"/>
                    <a:pt x="10383" y="1"/>
                    <a:pt x="8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9"/>
            <p:cNvSpPr/>
            <p:nvPr/>
          </p:nvSpPr>
          <p:spPr>
            <a:xfrm>
              <a:off x="2841050" y="3091200"/>
              <a:ext cx="37900" cy="52875"/>
            </a:xfrm>
            <a:custGeom>
              <a:rect b="b" l="l" r="r" t="t"/>
              <a:pathLst>
                <a:path extrusionOk="0" h="2115" w="1516">
                  <a:moveTo>
                    <a:pt x="1348" y="1"/>
                  </a:moveTo>
                  <a:cubicBezTo>
                    <a:pt x="1298" y="1"/>
                    <a:pt x="132" y="10"/>
                    <a:pt x="46" y="816"/>
                  </a:cubicBezTo>
                  <a:cubicBezTo>
                    <a:pt x="1" y="1243"/>
                    <a:pt x="107" y="1608"/>
                    <a:pt x="345" y="1844"/>
                  </a:cubicBezTo>
                  <a:cubicBezTo>
                    <a:pt x="476" y="1972"/>
                    <a:pt x="699" y="2113"/>
                    <a:pt x="1053" y="2113"/>
                  </a:cubicBezTo>
                  <a:lnTo>
                    <a:pt x="1053" y="2114"/>
                  </a:lnTo>
                  <a:cubicBezTo>
                    <a:pt x="1107" y="2114"/>
                    <a:pt x="1163" y="2111"/>
                    <a:pt x="1223" y="2103"/>
                  </a:cubicBezTo>
                  <a:cubicBezTo>
                    <a:pt x="1316" y="2093"/>
                    <a:pt x="1383" y="2008"/>
                    <a:pt x="1371" y="1915"/>
                  </a:cubicBezTo>
                  <a:cubicBezTo>
                    <a:pt x="1361" y="1830"/>
                    <a:pt x="1287" y="1766"/>
                    <a:pt x="1205" y="1766"/>
                  </a:cubicBezTo>
                  <a:cubicBezTo>
                    <a:pt x="1198" y="1766"/>
                    <a:pt x="1191" y="1766"/>
                    <a:pt x="1184" y="1767"/>
                  </a:cubicBezTo>
                  <a:cubicBezTo>
                    <a:pt x="1139" y="1772"/>
                    <a:pt x="1095" y="1775"/>
                    <a:pt x="1053" y="1775"/>
                  </a:cubicBezTo>
                  <a:cubicBezTo>
                    <a:pt x="857" y="1775"/>
                    <a:pt x="700" y="1718"/>
                    <a:pt x="584" y="1602"/>
                  </a:cubicBezTo>
                  <a:cubicBezTo>
                    <a:pt x="422" y="1443"/>
                    <a:pt x="349" y="1169"/>
                    <a:pt x="382" y="852"/>
                  </a:cubicBezTo>
                  <a:cubicBezTo>
                    <a:pt x="437" y="348"/>
                    <a:pt x="1339" y="340"/>
                    <a:pt x="1348" y="340"/>
                  </a:cubicBezTo>
                  <a:cubicBezTo>
                    <a:pt x="1441" y="339"/>
                    <a:pt x="1516" y="263"/>
                    <a:pt x="1516" y="169"/>
                  </a:cubicBezTo>
                  <a:cubicBezTo>
                    <a:pt x="1516" y="77"/>
                    <a:pt x="1440" y="1"/>
                    <a:pt x="1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9"/>
            <p:cNvSpPr/>
            <p:nvPr/>
          </p:nvSpPr>
          <p:spPr>
            <a:xfrm>
              <a:off x="3063850" y="2952000"/>
              <a:ext cx="40250" cy="42125"/>
            </a:xfrm>
            <a:custGeom>
              <a:rect b="b" l="l" r="r" t="t"/>
              <a:pathLst>
                <a:path extrusionOk="0" h="1685" w="1610">
                  <a:moveTo>
                    <a:pt x="1445" y="1"/>
                  </a:moveTo>
                  <a:cubicBezTo>
                    <a:pt x="1441" y="1"/>
                    <a:pt x="1437" y="1"/>
                    <a:pt x="1433" y="1"/>
                  </a:cubicBezTo>
                  <a:cubicBezTo>
                    <a:pt x="924" y="15"/>
                    <a:pt x="554" y="172"/>
                    <a:pt x="336" y="469"/>
                  </a:cubicBezTo>
                  <a:cubicBezTo>
                    <a:pt x="0" y="928"/>
                    <a:pt x="170" y="1537"/>
                    <a:pt x="178" y="1563"/>
                  </a:cubicBezTo>
                  <a:cubicBezTo>
                    <a:pt x="198" y="1636"/>
                    <a:pt x="266" y="1685"/>
                    <a:pt x="339" y="1685"/>
                  </a:cubicBezTo>
                  <a:cubicBezTo>
                    <a:pt x="355" y="1685"/>
                    <a:pt x="371" y="1683"/>
                    <a:pt x="387" y="1678"/>
                  </a:cubicBezTo>
                  <a:cubicBezTo>
                    <a:pt x="476" y="1652"/>
                    <a:pt x="528" y="1559"/>
                    <a:pt x="503" y="1469"/>
                  </a:cubicBezTo>
                  <a:cubicBezTo>
                    <a:pt x="502" y="1465"/>
                    <a:pt x="373" y="991"/>
                    <a:pt x="610" y="668"/>
                  </a:cubicBezTo>
                  <a:cubicBezTo>
                    <a:pt x="764" y="461"/>
                    <a:pt x="1043" y="350"/>
                    <a:pt x="1442" y="340"/>
                  </a:cubicBezTo>
                  <a:cubicBezTo>
                    <a:pt x="1536" y="338"/>
                    <a:pt x="1609" y="260"/>
                    <a:pt x="1607" y="166"/>
                  </a:cubicBezTo>
                  <a:cubicBezTo>
                    <a:pt x="1605" y="77"/>
                    <a:pt x="1525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9"/>
            <p:cNvSpPr/>
            <p:nvPr/>
          </p:nvSpPr>
          <p:spPr>
            <a:xfrm>
              <a:off x="2994325" y="3062950"/>
              <a:ext cx="40300" cy="36725"/>
            </a:xfrm>
            <a:custGeom>
              <a:rect b="b" l="l" r="r" t="t"/>
              <a:pathLst>
                <a:path extrusionOk="0" h="1469" w="1612">
                  <a:moveTo>
                    <a:pt x="1299" y="1"/>
                  </a:moveTo>
                  <a:cubicBezTo>
                    <a:pt x="1283" y="1"/>
                    <a:pt x="1267" y="3"/>
                    <a:pt x="1251" y="8"/>
                  </a:cubicBezTo>
                  <a:cubicBezTo>
                    <a:pt x="1162" y="35"/>
                    <a:pt x="1111" y="129"/>
                    <a:pt x="1137" y="218"/>
                  </a:cubicBezTo>
                  <a:cubicBezTo>
                    <a:pt x="1138" y="221"/>
                    <a:pt x="1238" y="575"/>
                    <a:pt x="1045" y="829"/>
                  </a:cubicBezTo>
                  <a:cubicBezTo>
                    <a:pt x="895" y="1029"/>
                    <a:pt x="601" y="1130"/>
                    <a:pt x="170" y="1130"/>
                  </a:cubicBezTo>
                  <a:cubicBezTo>
                    <a:pt x="76" y="1130"/>
                    <a:pt x="0" y="1207"/>
                    <a:pt x="0" y="1299"/>
                  </a:cubicBezTo>
                  <a:cubicBezTo>
                    <a:pt x="0" y="1393"/>
                    <a:pt x="76" y="1469"/>
                    <a:pt x="170" y="1469"/>
                  </a:cubicBezTo>
                  <a:cubicBezTo>
                    <a:pt x="715" y="1469"/>
                    <a:pt x="1102" y="1321"/>
                    <a:pt x="1319" y="1029"/>
                  </a:cubicBezTo>
                  <a:cubicBezTo>
                    <a:pt x="1612" y="636"/>
                    <a:pt x="1468" y="142"/>
                    <a:pt x="1461" y="122"/>
                  </a:cubicBezTo>
                  <a:cubicBezTo>
                    <a:pt x="1440" y="48"/>
                    <a:pt x="1373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9"/>
            <p:cNvSpPr/>
            <p:nvPr/>
          </p:nvSpPr>
          <p:spPr>
            <a:xfrm>
              <a:off x="2925300" y="3091175"/>
              <a:ext cx="45000" cy="43125"/>
            </a:xfrm>
            <a:custGeom>
              <a:rect b="b" l="l" r="r" t="t"/>
              <a:pathLst>
                <a:path extrusionOk="0" h="1725" w="180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591" y="340"/>
                    <a:pt x="912" y="455"/>
                    <a:pt x="1124" y="681"/>
                  </a:cubicBezTo>
                  <a:cubicBezTo>
                    <a:pt x="1448" y="1027"/>
                    <a:pt x="1421" y="1533"/>
                    <a:pt x="1420" y="1543"/>
                  </a:cubicBezTo>
                  <a:cubicBezTo>
                    <a:pt x="1414" y="1636"/>
                    <a:pt x="1484" y="1717"/>
                    <a:pt x="1577" y="1724"/>
                  </a:cubicBezTo>
                  <a:lnTo>
                    <a:pt x="1589" y="1724"/>
                  </a:lnTo>
                  <a:cubicBezTo>
                    <a:pt x="1677" y="1724"/>
                    <a:pt x="1752" y="1655"/>
                    <a:pt x="1758" y="1566"/>
                  </a:cubicBezTo>
                  <a:cubicBezTo>
                    <a:pt x="1760" y="1540"/>
                    <a:pt x="1799" y="909"/>
                    <a:pt x="1373" y="452"/>
                  </a:cubicBezTo>
                  <a:cubicBezTo>
                    <a:pt x="1095" y="153"/>
                    <a:pt x="690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9" name="Google Shape;909;p39"/>
          <p:cNvGrpSpPr/>
          <p:nvPr/>
        </p:nvGrpSpPr>
        <p:grpSpPr>
          <a:xfrm rot="-5400000">
            <a:off x="-377507" y="2204236"/>
            <a:ext cx="2185227" cy="735028"/>
            <a:chOff x="2841050" y="2943275"/>
            <a:chExt cx="596975" cy="200800"/>
          </a:xfrm>
        </p:grpSpPr>
        <p:sp>
          <p:nvSpPr>
            <p:cNvPr id="910" name="Google Shape;910;p39"/>
            <p:cNvSpPr/>
            <p:nvPr/>
          </p:nvSpPr>
          <p:spPr>
            <a:xfrm>
              <a:off x="3135300" y="2943275"/>
              <a:ext cx="299475" cy="156425"/>
            </a:xfrm>
            <a:custGeom>
              <a:rect b="b" l="l" r="r" t="t"/>
              <a:pathLst>
                <a:path extrusionOk="0" h="6257" w="11979">
                  <a:moveTo>
                    <a:pt x="3172" y="1"/>
                  </a:moveTo>
                  <a:cubicBezTo>
                    <a:pt x="2380" y="1"/>
                    <a:pt x="1599" y="303"/>
                    <a:pt x="1030" y="829"/>
                  </a:cubicBezTo>
                  <a:cubicBezTo>
                    <a:pt x="356" y="1452"/>
                    <a:pt x="0" y="2349"/>
                    <a:pt x="0" y="3422"/>
                  </a:cubicBezTo>
                  <a:cubicBezTo>
                    <a:pt x="0" y="5324"/>
                    <a:pt x="1470" y="5988"/>
                    <a:pt x="2102" y="6186"/>
                  </a:cubicBezTo>
                  <a:cubicBezTo>
                    <a:pt x="2251" y="6232"/>
                    <a:pt x="2409" y="6256"/>
                    <a:pt x="2572" y="6256"/>
                  </a:cubicBezTo>
                  <a:lnTo>
                    <a:pt x="10762" y="6256"/>
                  </a:lnTo>
                  <a:lnTo>
                    <a:pt x="10762" y="6257"/>
                  </a:lnTo>
                  <a:cubicBezTo>
                    <a:pt x="10831" y="6257"/>
                    <a:pt x="10900" y="6247"/>
                    <a:pt x="10966" y="6228"/>
                  </a:cubicBezTo>
                  <a:cubicBezTo>
                    <a:pt x="11804" y="5988"/>
                    <a:pt x="11979" y="5359"/>
                    <a:pt x="11979" y="4873"/>
                  </a:cubicBezTo>
                  <a:cubicBezTo>
                    <a:pt x="11979" y="4531"/>
                    <a:pt x="11849" y="4247"/>
                    <a:pt x="11600" y="4048"/>
                  </a:cubicBezTo>
                  <a:cubicBezTo>
                    <a:pt x="11390" y="3879"/>
                    <a:pt x="11111" y="3786"/>
                    <a:pt x="10813" y="3786"/>
                  </a:cubicBezTo>
                  <a:cubicBezTo>
                    <a:pt x="10286" y="3786"/>
                    <a:pt x="9753" y="4092"/>
                    <a:pt x="9753" y="4675"/>
                  </a:cubicBezTo>
                  <a:cubicBezTo>
                    <a:pt x="9753" y="4769"/>
                    <a:pt x="9828" y="4844"/>
                    <a:pt x="9922" y="4844"/>
                  </a:cubicBezTo>
                  <a:cubicBezTo>
                    <a:pt x="10016" y="4844"/>
                    <a:pt x="10092" y="4769"/>
                    <a:pt x="10092" y="4675"/>
                  </a:cubicBezTo>
                  <a:cubicBezTo>
                    <a:pt x="10092" y="4297"/>
                    <a:pt x="10466" y="4125"/>
                    <a:pt x="10813" y="4125"/>
                  </a:cubicBezTo>
                  <a:cubicBezTo>
                    <a:pt x="11031" y="4125"/>
                    <a:pt x="11241" y="4193"/>
                    <a:pt x="11388" y="4312"/>
                  </a:cubicBezTo>
                  <a:cubicBezTo>
                    <a:pt x="11556" y="4447"/>
                    <a:pt x="11641" y="4635"/>
                    <a:pt x="11641" y="4873"/>
                  </a:cubicBezTo>
                  <a:cubicBezTo>
                    <a:pt x="11641" y="5417"/>
                    <a:pt x="11389" y="5754"/>
                    <a:pt x="10873" y="5902"/>
                  </a:cubicBezTo>
                  <a:cubicBezTo>
                    <a:pt x="10836" y="5912"/>
                    <a:pt x="10799" y="5918"/>
                    <a:pt x="10762" y="5918"/>
                  </a:cubicBezTo>
                  <a:lnTo>
                    <a:pt x="2572" y="5918"/>
                  </a:lnTo>
                  <a:cubicBezTo>
                    <a:pt x="2443" y="5918"/>
                    <a:pt x="2320" y="5900"/>
                    <a:pt x="2203" y="5863"/>
                  </a:cubicBezTo>
                  <a:cubicBezTo>
                    <a:pt x="1642" y="5687"/>
                    <a:pt x="339" y="5099"/>
                    <a:pt x="339" y="3422"/>
                  </a:cubicBezTo>
                  <a:cubicBezTo>
                    <a:pt x="339" y="1304"/>
                    <a:pt x="1808" y="340"/>
                    <a:pt x="3172" y="340"/>
                  </a:cubicBezTo>
                  <a:cubicBezTo>
                    <a:pt x="4093" y="340"/>
                    <a:pt x="5084" y="830"/>
                    <a:pt x="5084" y="1907"/>
                  </a:cubicBezTo>
                  <a:cubicBezTo>
                    <a:pt x="5084" y="2782"/>
                    <a:pt x="4682" y="3222"/>
                    <a:pt x="4346" y="3435"/>
                  </a:cubicBezTo>
                  <a:cubicBezTo>
                    <a:pt x="4075" y="3609"/>
                    <a:pt x="3742" y="3696"/>
                    <a:pt x="3400" y="3696"/>
                  </a:cubicBezTo>
                  <a:cubicBezTo>
                    <a:pt x="3109" y="3696"/>
                    <a:pt x="2811" y="3633"/>
                    <a:pt x="2538" y="3505"/>
                  </a:cubicBezTo>
                  <a:cubicBezTo>
                    <a:pt x="2515" y="3494"/>
                    <a:pt x="2490" y="3489"/>
                    <a:pt x="2466" y="3489"/>
                  </a:cubicBezTo>
                  <a:cubicBezTo>
                    <a:pt x="2403" y="3489"/>
                    <a:pt x="2342" y="3525"/>
                    <a:pt x="2313" y="3587"/>
                  </a:cubicBezTo>
                  <a:cubicBezTo>
                    <a:pt x="2274" y="3671"/>
                    <a:pt x="2310" y="3772"/>
                    <a:pt x="2395" y="3811"/>
                  </a:cubicBezTo>
                  <a:cubicBezTo>
                    <a:pt x="2718" y="3963"/>
                    <a:pt x="3064" y="4037"/>
                    <a:pt x="3402" y="4037"/>
                  </a:cubicBezTo>
                  <a:cubicBezTo>
                    <a:pt x="3806" y="4037"/>
                    <a:pt x="4198" y="3931"/>
                    <a:pt x="4528" y="3721"/>
                  </a:cubicBezTo>
                  <a:cubicBezTo>
                    <a:pt x="5105" y="3354"/>
                    <a:pt x="5422" y="2710"/>
                    <a:pt x="5422" y="1907"/>
                  </a:cubicBezTo>
                  <a:cubicBezTo>
                    <a:pt x="5422" y="785"/>
                    <a:pt x="4498" y="1"/>
                    <a:pt x="3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3400100" y="3091175"/>
              <a:ext cx="37925" cy="52875"/>
            </a:xfrm>
            <a:custGeom>
              <a:rect b="b" l="l" r="r" t="t"/>
              <a:pathLst>
                <a:path extrusionOk="0" h="2115" w="1517">
                  <a:moveTo>
                    <a:pt x="170" y="1"/>
                  </a:moveTo>
                  <a:cubicBezTo>
                    <a:pt x="76" y="1"/>
                    <a:pt x="0" y="78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179" y="340"/>
                    <a:pt x="1082" y="355"/>
                    <a:pt x="1135" y="853"/>
                  </a:cubicBezTo>
                  <a:cubicBezTo>
                    <a:pt x="1168" y="1170"/>
                    <a:pt x="1094" y="1444"/>
                    <a:pt x="934" y="1603"/>
                  </a:cubicBezTo>
                  <a:cubicBezTo>
                    <a:pt x="817" y="1718"/>
                    <a:pt x="659" y="1776"/>
                    <a:pt x="463" y="1776"/>
                  </a:cubicBezTo>
                  <a:cubicBezTo>
                    <a:pt x="421" y="1776"/>
                    <a:pt x="378" y="1773"/>
                    <a:pt x="334" y="1768"/>
                  </a:cubicBezTo>
                  <a:cubicBezTo>
                    <a:pt x="326" y="1767"/>
                    <a:pt x="319" y="1767"/>
                    <a:pt x="312" y="1767"/>
                  </a:cubicBezTo>
                  <a:cubicBezTo>
                    <a:pt x="229" y="1767"/>
                    <a:pt x="156" y="1831"/>
                    <a:pt x="146" y="1916"/>
                  </a:cubicBezTo>
                  <a:cubicBezTo>
                    <a:pt x="135" y="2009"/>
                    <a:pt x="201" y="2094"/>
                    <a:pt x="294" y="2104"/>
                  </a:cubicBezTo>
                  <a:cubicBezTo>
                    <a:pt x="354" y="2112"/>
                    <a:pt x="411" y="2114"/>
                    <a:pt x="465" y="2114"/>
                  </a:cubicBezTo>
                  <a:cubicBezTo>
                    <a:pt x="818" y="2114"/>
                    <a:pt x="1041" y="1973"/>
                    <a:pt x="1171" y="1844"/>
                  </a:cubicBezTo>
                  <a:cubicBezTo>
                    <a:pt x="1411" y="1608"/>
                    <a:pt x="1517" y="1243"/>
                    <a:pt x="1472" y="817"/>
                  </a:cubicBezTo>
                  <a:cubicBezTo>
                    <a:pt x="1386" y="11"/>
                    <a:pt x="220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9"/>
            <p:cNvSpPr/>
            <p:nvPr/>
          </p:nvSpPr>
          <p:spPr>
            <a:xfrm>
              <a:off x="3174975" y="2952000"/>
              <a:ext cx="40275" cy="42125"/>
            </a:xfrm>
            <a:custGeom>
              <a:rect b="b" l="l" r="r" t="t"/>
              <a:pathLst>
                <a:path extrusionOk="0" h="1685" w="1611">
                  <a:moveTo>
                    <a:pt x="165" y="1"/>
                  </a:moveTo>
                  <a:cubicBezTo>
                    <a:pt x="80" y="1"/>
                    <a:pt x="5" y="77"/>
                    <a:pt x="3" y="166"/>
                  </a:cubicBezTo>
                  <a:cubicBezTo>
                    <a:pt x="1" y="260"/>
                    <a:pt x="74" y="338"/>
                    <a:pt x="168" y="340"/>
                  </a:cubicBezTo>
                  <a:cubicBezTo>
                    <a:pt x="567" y="350"/>
                    <a:pt x="846" y="461"/>
                    <a:pt x="1000" y="668"/>
                  </a:cubicBezTo>
                  <a:cubicBezTo>
                    <a:pt x="1236" y="989"/>
                    <a:pt x="1111" y="1458"/>
                    <a:pt x="1107" y="1469"/>
                  </a:cubicBezTo>
                  <a:cubicBezTo>
                    <a:pt x="1081" y="1559"/>
                    <a:pt x="1133" y="1653"/>
                    <a:pt x="1224" y="1678"/>
                  </a:cubicBezTo>
                  <a:cubicBezTo>
                    <a:pt x="1239" y="1683"/>
                    <a:pt x="1255" y="1685"/>
                    <a:pt x="1270" y="1685"/>
                  </a:cubicBezTo>
                  <a:cubicBezTo>
                    <a:pt x="1345" y="1685"/>
                    <a:pt x="1412" y="1636"/>
                    <a:pt x="1433" y="1563"/>
                  </a:cubicBezTo>
                  <a:cubicBezTo>
                    <a:pt x="1441" y="1537"/>
                    <a:pt x="1610" y="928"/>
                    <a:pt x="1275" y="469"/>
                  </a:cubicBezTo>
                  <a:cubicBezTo>
                    <a:pt x="1056" y="172"/>
                    <a:pt x="687" y="15"/>
                    <a:pt x="177" y="1"/>
                  </a:cubicBezTo>
                  <a:cubicBezTo>
                    <a:pt x="173" y="1"/>
                    <a:pt x="169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9"/>
            <p:cNvSpPr/>
            <p:nvPr/>
          </p:nvSpPr>
          <p:spPr>
            <a:xfrm>
              <a:off x="3244450" y="3062950"/>
              <a:ext cx="40325" cy="36725"/>
            </a:xfrm>
            <a:custGeom>
              <a:rect b="b" l="l" r="r" t="t"/>
              <a:pathLst>
                <a:path extrusionOk="0" h="1469" w="1613">
                  <a:moveTo>
                    <a:pt x="314" y="1"/>
                  </a:moveTo>
                  <a:cubicBezTo>
                    <a:pt x="241" y="1"/>
                    <a:pt x="173" y="48"/>
                    <a:pt x="151" y="122"/>
                  </a:cubicBezTo>
                  <a:cubicBezTo>
                    <a:pt x="144" y="142"/>
                    <a:pt x="1" y="636"/>
                    <a:pt x="293" y="1029"/>
                  </a:cubicBezTo>
                  <a:cubicBezTo>
                    <a:pt x="510" y="1322"/>
                    <a:pt x="897" y="1469"/>
                    <a:pt x="1443" y="1469"/>
                  </a:cubicBezTo>
                  <a:cubicBezTo>
                    <a:pt x="1537" y="1469"/>
                    <a:pt x="1612" y="1393"/>
                    <a:pt x="1612" y="1299"/>
                  </a:cubicBezTo>
                  <a:cubicBezTo>
                    <a:pt x="1612" y="1207"/>
                    <a:pt x="1537" y="1130"/>
                    <a:pt x="1443" y="1130"/>
                  </a:cubicBezTo>
                  <a:cubicBezTo>
                    <a:pt x="1011" y="1130"/>
                    <a:pt x="717" y="1029"/>
                    <a:pt x="567" y="829"/>
                  </a:cubicBezTo>
                  <a:cubicBezTo>
                    <a:pt x="376" y="576"/>
                    <a:pt x="473" y="226"/>
                    <a:pt x="475" y="218"/>
                  </a:cubicBezTo>
                  <a:cubicBezTo>
                    <a:pt x="501" y="129"/>
                    <a:pt x="451" y="35"/>
                    <a:pt x="361" y="8"/>
                  </a:cubicBezTo>
                  <a:cubicBezTo>
                    <a:pt x="345" y="3"/>
                    <a:pt x="329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3308775" y="3091200"/>
              <a:ext cx="45000" cy="43100"/>
            </a:xfrm>
            <a:custGeom>
              <a:rect b="b" l="l" r="r" t="t"/>
              <a:pathLst>
                <a:path extrusionOk="0" h="1724" w="1800">
                  <a:moveTo>
                    <a:pt x="1630" y="1"/>
                  </a:moveTo>
                  <a:cubicBezTo>
                    <a:pt x="1110" y="1"/>
                    <a:pt x="705" y="152"/>
                    <a:pt x="427" y="451"/>
                  </a:cubicBezTo>
                  <a:cubicBezTo>
                    <a:pt x="1" y="908"/>
                    <a:pt x="40" y="1539"/>
                    <a:pt x="42" y="1566"/>
                  </a:cubicBezTo>
                  <a:cubicBezTo>
                    <a:pt x="48" y="1655"/>
                    <a:pt x="123" y="1723"/>
                    <a:pt x="211" y="1723"/>
                  </a:cubicBezTo>
                  <a:lnTo>
                    <a:pt x="224" y="1723"/>
                  </a:lnTo>
                  <a:cubicBezTo>
                    <a:pt x="316" y="1716"/>
                    <a:pt x="387" y="1635"/>
                    <a:pt x="381" y="1542"/>
                  </a:cubicBezTo>
                  <a:cubicBezTo>
                    <a:pt x="380" y="1537"/>
                    <a:pt x="348" y="1033"/>
                    <a:pt x="674" y="682"/>
                  </a:cubicBezTo>
                  <a:cubicBezTo>
                    <a:pt x="887" y="455"/>
                    <a:pt x="1208" y="340"/>
                    <a:pt x="1630" y="340"/>
                  </a:cubicBezTo>
                  <a:cubicBezTo>
                    <a:pt x="1724" y="340"/>
                    <a:pt x="1800" y="263"/>
                    <a:pt x="1800" y="170"/>
                  </a:cubicBezTo>
                  <a:cubicBezTo>
                    <a:pt x="1800" y="77"/>
                    <a:pt x="1724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9"/>
            <p:cNvSpPr/>
            <p:nvPr/>
          </p:nvSpPr>
          <p:spPr>
            <a:xfrm>
              <a:off x="2844275" y="2943275"/>
              <a:ext cx="299525" cy="156400"/>
            </a:xfrm>
            <a:custGeom>
              <a:rect b="b" l="l" r="r" t="t"/>
              <a:pathLst>
                <a:path extrusionOk="0" h="6256" w="11981">
                  <a:moveTo>
                    <a:pt x="8807" y="1"/>
                  </a:moveTo>
                  <a:cubicBezTo>
                    <a:pt x="7483" y="1"/>
                    <a:pt x="6557" y="784"/>
                    <a:pt x="6557" y="1906"/>
                  </a:cubicBezTo>
                  <a:cubicBezTo>
                    <a:pt x="6557" y="2710"/>
                    <a:pt x="6876" y="3354"/>
                    <a:pt x="7452" y="3721"/>
                  </a:cubicBezTo>
                  <a:cubicBezTo>
                    <a:pt x="7783" y="3931"/>
                    <a:pt x="8175" y="4037"/>
                    <a:pt x="8578" y="4037"/>
                  </a:cubicBezTo>
                  <a:cubicBezTo>
                    <a:pt x="8916" y="4037"/>
                    <a:pt x="9262" y="3963"/>
                    <a:pt x="9586" y="3811"/>
                  </a:cubicBezTo>
                  <a:cubicBezTo>
                    <a:pt x="9670" y="3772"/>
                    <a:pt x="9707" y="3671"/>
                    <a:pt x="9667" y="3585"/>
                  </a:cubicBezTo>
                  <a:cubicBezTo>
                    <a:pt x="9638" y="3524"/>
                    <a:pt x="9577" y="3488"/>
                    <a:pt x="9514" y="3488"/>
                  </a:cubicBezTo>
                  <a:cubicBezTo>
                    <a:pt x="9490" y="3488"/>
                    <a:pt x="9465" y="3493"/>
                    <a:pt x="9442" y="3504"/>
                  </a:cubicBezTo>
                  <a:cubicBezTo>
                    <a:pt x="9168" y="3632"/>
                    <a:pt x="8870" y="3695"/>
                    <a:pt x="8580" y="3695"/>
                  </a:cubicBezTo>
                  <a:cubicBezTo>
                    <a:pt x="8238" y="3695"/>
                    <a:pt x="7906" y="3608"/>
                    <a:pt x="7634" y="3435"/>
                  </a:cubicBezTo>
                  <a:cubicBezTo>
                    <a:pt x="7297" y="3220"/>
                    <a:pt x="6896" y="2782"/>
                    <a:pt x="6896" y="1907"/>
                  </a:cubicBezTo>
                  <a:cubicBezTo>
                    <a:pt x="6896" y="830"/>
                    <a:pt x="7887" y="340"/>
                    <a:pt x="8807" y="340"/>
                  </a:cubicBezTo>
                  <a:cubicBezTo>
                    <a:pt x="9516" y="340"/>
                    <a:pt x="10213" y="609"/>
                    <a:pt x="10720" y="1078"/>
                  </a:cubicBezTo>
                  <a:cubicBezTo>
                    <a:pt x="11323" y="1635"/>
                    <a:pt x="11641" y="2445"/>
                    <a:pt x="11641" y="3422"/>
                  </a:cubicBezTo>
                  <a:cubicBezTo>
                    <a:pt x="11641" y="5099"/>
                    <a:pt x="10337" y="5687"/>
                    <a:pt x="9777" y="5863"/>
                  </a:cubicBezTo>
                  <a:cubicBezTo>
                    <a:pt x="9660" y="5899"/>
                    <a:pt x="9536" y="5917"/>
                    <a:pt x="9408" y="5917"/>
                  </a:cubicBezTo>
                  <a:lnTo>
                    <a:pt x="1219" y="5917"/>
                  </a:lnTo>
                  <a:cubicBezTo>
                    <a:pt x="1180" y="5917"/>
                    <a:pt x="1143" y="5912"/>
                    <a:pt x="1108" y="5902"/>
                  </a:cubicBezTo>
                  <a:cubicBezTo>
                    <a:pt x="590" y="5754"/>
                    <a:pt x="339" y="5417"/>
                    <a:pt x="339" y="4873"/>
                  </a:cubicBezTo>
                  <a:cubicBezTo>
                    <a:pt x="339" y="4634"/>
                    <a:pt x="424" y="4445"/>
                    <a:pt x="591" y="4311"/>
                  </a:cubicBezTo>
                  <a:cubicBezTo>
                    <a:pt x="739" y="4192"/>
                    <a:pt x="950" y="4125"/>
                    <a:pt x="1168" y="4125"/>
                  </a:cubicBezTo>
                  <a:cubicBezTo>
                    <a:pt x="1515" y="4125"/>
                    <a:pt x="1889" y="4296"/>
                    <a:pt x="1889" y="4675"/>
                  </a:cubicBezTo>
                  <a:cubicBezTo>
                    <a:pt x="1889" y="4769"/>
                    <a:pt x="1964" y="4844"/>
                    <a:pt x="2058" y="4844"/>
                  </a:cubicBezTo>
                  <a:cubicBezTo>
                    <a:pt x="2151" y="4844"/>
                    <a:pt x="2228" y="4769"/>
                    <a:pt x="2228" y="4675"/>
                  </a:cubicBezTo>
                  <a:cubicBezTo>
                    <a:pt x="2228" y="4091"/>
                    <a:pt x="1694" y="3786"/>
                    <a:pt x="1168" y="3786"/>
                  </a:cubicBezTo>
                  <a:cubicBezTo>
                    <a:pt x="869" y="3786"/>
                    <a:pt x="589" y="3878"/>
                    <a:pt x="379" y="4047"/>
                  </a:cubicBezTo>
                  <a:cubicBezTo>
                    <a:pt x="131" y="4245"/>
                    <a:pt x="0" y="4531"/>
                    <a:pt x="0" y="4873"/>
                  </a:cubicBezTo>
                  <a:cubicBezTo>
                    <a:pt x="0" y="5359"/>
                    <a:pt x="177" y="5987"/>
                    <a:pt x="1014" y="6228"/>
                  </a:cubicBezTo>
                  <a:cubicBezTo>
                    <a:pt x="1081" y="6247"/>
                    <a:pt x="1149" y="6256"/>
                    <a:pt x="1219" y="6256"/>
                  </a:cubicBezTo>
                  <a:lnTo>
                    <a:pt x="9408" y="6256"/>
                  </a:lnTo>
                  <a:cubicBezTo>
                    <a:pt x="9571" y="6256"/>
                    <a:pt x="9729" y="6232"/>
                    <a:pt x="9878" y="6186"/>
                  </a:cubicBezTo>
                  <a:cubicBezTo>
                    <a:pt x="10510" y="5988"/>
                    <a:pt x="11980" y="5324"/>
                    <a:pt x="11980" y="3422"/>
                  </a:cubicBezTo>
                  <a:cubicBezTo>
                    <a:pt x="11980" y="1175"/>
                    <a:pt x="10383" y="1"/>
                    <a:pt x="8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9"/>
            <p:cNvSpPr/>
            <p:nvPr/>
          </p:nvSpPr>
          <p:spPr>
            <a:xfrm>
              <a:off x="2841050" y="3091200"/>
              <a:ext cx="37900" cy="52875"/>
            </a:xfrm>
            <a:custGeom>
              <a:rect b="b" l="l" r="r" t="t"/>
              <a:pathLst>
                <a:path extrusionOk="0" h="2115" w="1516">
                  <a:moveTo>
                    <a:pt x="1348" y="1"/>
                  </a:moveTo>
                  <a:cubicBezTo>
                    <a:pt x="1298" y="1"/>
                    <a:pt x="132" y="10"/>
                    <a:pt x="46" y="816"/>
                  </a:cubicBezTo>
                  <a:cubicBezTo>
                    <a:pt x="1" y="1243"/>
                    <a:pt x="107" y="1608"/>
                    <a:pt x="345" y="1844"/>
                  </a:cubicBezTo>
                  <a:cubicBezTo>
                    <a:pt x="476" y="1972"/>
                    <a:pt x="699" y="2113"/>
                    <a:pt x="1053" y="2113"/>
                  </a:cubicBezTo>
                  <a:lnTo>
                    <a:pt x="1053" y="2114"/>
                  </a:lnTo>
                  <a:cubicBezTo>
                    <a:pt x="1107" y="2114"/>
                    <a:pt x="1163" y="2111"/>
                    <a:pt x="1223" y="2103"/>
                  </a:cubicBezTo>
                  <a:cubicBezTo>
                    <a:pt x="1316" y="2093"/>
                    <a:pt x="1383" y="2008"/>
                    <a:pt x="1371" y="1915"/>
                  </a:cubicBezTo>
                  <a:cubicBezTo>
                    <a:pt x="1361" y="1830"/>
                    <a:pt x="1287" y="1766"/>
                    <a:pt x="1205" y="1766"/>
                  </a:cubicBezTo>
                  <a:cubicBezTo>
                    <a:pt x="1198" y="1766"/>
                    <a:pt x="1191" y="1766"/>
                    <a:pt x="1184" y="1767"/>
                  </a:cubicBezTo>
                  <a:cubicBezTo>
                    <a:pt x="1139" y="1772"/>
                    <a:pt x="1095" y="1775"/>
                    <a:pt x="1053" y="1775"/>
                  </a:cubicBezTo>
                  <a:cubicBezTo>
                    <a:pt x="857" y="1775"/>
                    <a:pt x="700" y="1718"/>
                    <a:pt x="584" y="1602"/>
                  </a:cubicBezTo>
                  <a:cubicBezTo>
                    <a:pt x="422" y="1443"/>
                    <a:pt x="349" y="1169"/>
                    <a:pt x="382" y="852"/>
                  </a:cubicBezTo>
                  <a:cubicBezTo>
                    <a:pt x="437" y="348"/>
                    <a:pt x="1339" y="340"/>
                    <a:pt x="1348" y="340"/>
                  </a:cubicBezTo>
                  <a:cubicBezTo>
                    <a:pt x="1441" y="339"/>
                    <a:pt x="1516" y="263"/>
                    <a:pt x="1516" y="169"/>
                  </a:cubicBezTo>
                  <a:cubicBezTo>
                    <a:pt x="1516" y="77"/>
                    <a:pt x="1440" y="1"/>
                    <a:pt x="1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3063850" y="2952000"/>
              <a:ext cx="40250" cy="42125"/>
            </a:xfrm>
            <a:custGeom>
              <a:rect b="b" l="l" r="r" t="t"/>
              <a:pathLst>
                <a:path extrusionOk="0" h="1685" w="1610">
                  <a:moveTo>
                    <a:pt x="1445" y="1"/>
                  </a:moveTo>
                  <a:cubicBezTo>
                    <a:pt x="1441" y="1"/>
                    <a:pt x="1437" y="1"/>
                    <a:pt x="1433" y="1"/>
                  </a:cubicBezTo>
                  <a:cubicBezTo>
                    <a:pt x="924" y="15"/>
                    <a:pt x="554" y="172"/>
                    <a:pt x="336" y="469"/>
                  </a:cubicBezTo>
                  <a:cubicBezTo>
                    <a:pt x="0" y="928"/>
                    <a:pt x="170" y="1537"/>
                    <a:pt x="178" y="1563"/>
                  </a:cubicBezTo>
                  <a:cubicBezTo>
                    <a:pt x="198" y="1636"/>
                    <a:pt x="266" y="1685"/>
                    <a:pt x="339" y="1685"/>
                  </a:cubicBezTo>
                  <a:cubicBezTo>
                    <a:pt x="355" y="1685"/>
                    <a:pt x="371" y="1683"/>
                    <a:pt x="387" y="1678"/>
                  </a:cubicBezTo>
                  <a:cubicBezTo>
                    <a:pt x="476" y="1652"/>
                    <a:pt x="528" y="1559"/>
                    <a:pt x="503" y="1469"/>
                  </a:cubicBezTo>
                  <a:cubicBezTo>
                    <a:pt x="502" y="1465"/>
                    <a:pt x="373" y="991"/>
                    <a:pt x="610" y="668"/>
                  </a:cubicBezTo>
                  <a:cubicBezTo>
                    <a:pt x="764" y="461"/>
                    <a:pt x="1043" y="350"/>
                    <a:pt x="1442" y="340"/>
                  </a:cubicBezTo>
                  <a:cubicBezTo>
                    <a:pt x="1536" y="338"/>
                    <a:pt x="1609" y="260"/>
                    <a:pt x="1607" y="166"/>
                  </a:cubicBezTo>
                  <a:cubicBezTo>
                    <a:pt x="1605" y="77"/>
                    <a:pt x="1525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2994325" y="3062950"/>
              <a:ext cx="40300" cy="36725"/>
            </a:xfrm>
            <a:custGeom>
              <a:rect b="b" l="l" r="r" t="t"/>
              <a:pathLst>
                <a:path extrusionOk="0" h="1469" w="1612">
                  <a:moveTo>
                    <a:pt x="1299" y="1"/>
                  </a:moveTo>
                  <a:cubicBezTo>
                    <a:pt x="1283" y="1"/>
                    <a:pt x="1267" y="3"/>
                    <a:pt x="1251" y="8"/>
                  </a:cubicBezTo>
                  <a:cubicBezTo>
                    <a:pt x="1162" y="35"/>
                    <a:pt x="1111" y="129"/>
                    <a:pt x="1137" y="218"/>
                  </a:cubicBezTo>
                  <a:cubicBezTo>
                    <a:pt x="1138" y="221"/>
                    <a:pt x="1238" y="575"/>
                    <a:pt x="1045" y="829"/>
                  </a:cubicBezTo>
                  <a:cubicBezTo>
                    <a:pt x="895" y="1029"/>
                    <a:pt x="601" y="1130"/>
                    <a:pt x="170" y="1130"/>
                  </a:cubicBezTo>
                  <a:cubicBezTo>
                    <a:pt x="76" y="1130"/>
                    <a:pt x="0" y="1207"/>
                    <a:pt x="0" y="1299"/>
                  </a:cubicBezTo>
                  <a:cubicBezTo>
                    <a:pt x="0" y="1393"/>
                    <a:pt x="76" y="1469"/>
                    <a:pt x="170" y="1469"/>
                  </a:cubicBezTo>
                  <a:cubicBezTo>
                    <a:pt x="715" y="1469"/>
                    <a:pt x="1102" y="1321"/>
                    <a:pt x="1319" y="1029"/>
                  </a:cubicBezTo>
                  <a:cubicBezTo>
                    <a:pt x="1612" y="636"/>
                    <a:pt x="1468" y="142"/>
                    <a:pt x="1461" y="122"/>
                  </a:cubicBezTo>
                  <a:cubicBezTo>
                    <a:pt x="1440" y="48"/>
                    <a:pt x="1373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2925300" y="3091175"/>
              <a:ext cx="45000" cy="43125"/>
            </a:xfrm>
            <a:custGeom>
              <a:rect b="b" l="l" r="r" t="t"/>
              <a:pathLst>
                <a:path extrusionOk="0" h="1725" w="180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591" y="340"/>
                    <a:pt x="912" y="455"/>
                    <a:pt x="1124" y="681"/>
                  </a:cubicBezTo>
                  <a:cubicBezTo>
                    <a:pt x="1448" y="1027"/>
                    <a:pt x="1421" y="1533"/>
                    <a:pt x="1420" y="1543"/>
                  </a:cubicBezTo>
                  <a:cubicBezTo>
                    <a:pt x="1414" y="1636"/>
                    <a:pt x="1484" y="1717"/>
                    <a:pt x="1577" y="1724"/>
                  </a:cubicBezTo>
                  <a:lnTo>
                    <a:pt x="1589" y="1724"/>
                  </a:lnTo>
                  <a:cubicBezTo>
                    <a:pt x="1677" y="1724"/>
                    <a:pt x="1752" y="1655"/>
                    <a:pt x="1758" y="1566"/>
                  </a:cubicBezTo>
                  <a:cubicBezTo>
                    <a:pt x="1760" y="1540"/>
                    <a:pt x="1799" y="909"/>
                    <a:pt x="1373" y="452"/>
                  </a:cubicBezTo>
                  <a:cubicBezTo>
                    <a:pt x="1095" y="153"/>
                    <a:pt x="690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0" name="Google Shape;920;p39"/>
          <p:cNvSpPr/>
          <p:nvPr>
            <p:ph idx="2" type="pic"/>
          </p:nvPr>
        </p:nvSpPr>
        <p:spPr>
          <a:xfrm>
            <a:off x="1508725" y="858900"/>
            <a:ext cx="3701700" cy="19233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1" name="Google Shape;921;p39"/>
          <p:cNvSpPr/>
          <p:nvPr>
            <p:ph idx="3" type="pic"/>
          </p:nvPr>
        </p:nvSpPr>
        <p:spPr>
          <a:xfrm>
            <a:off x="5360375" y="858900"/>
            <a:ext cx="2274900" cy="3425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_1"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" name="Google Shape;92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4" name="Google Shape;924;p40"/>
          <p:cNvGrpSpPr/>
          <p:nvPr/>
        </p:nvGrpSpPr>
        <p:grpSpPr>
          <a:xfrm>
            <a:off x="8693532" y="-4682"/>
            <a:ext cx="239050" cy="5152875"/>
            <a:chOff x="997932" y="-9345"/>
            <a:chExt cx="239050" cy="5152875"/>
          </a:xfrm>
        </p:grpSpPr>
        <p:grpSp>
          <p:nvGrpSpPr>
            <p:cNvPr id="925" name="Google Shape;925;p40"/>
            <p:cNvGrpSpPr/>
            <p:nvPr/>
          </p:nvGrpSpPr>
          <p:grpSpPr>
            <a:xfrm rot="5400000">
              <a:off x="938170" y="2452218"/>
              <a:ext cx="358575" cy="239050"/>
              <a:chOff x="4392754" y="151350"/>
              <a:chExt cx="358575" cy="239050"/>
            </a:xfrm>
          </p:grpSpPr>
          <p:sp>
            <p:nvSpPr>
              <p:cNvPr id="926" name="Google Shape;926;p40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40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928" name="Google Shape;928;p40"/>
            <p:cNvCxnSpPr>
              <a:endCxn id="926" idx="1"/>
            </p:cNvCxnSpPr>
            <p:nvPr/>
          </p:nvCxnSpPr>
          <p:spPr>
            <a:xfrm>
              <a:off x="1117457" y="-9345"/>
              <a:ext cx="0" cy="24018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9" name="Google Shape;929;p40"/>
            <p:cNvCxnSpPr>
              <a:stCxn id="926" idx="3"/>
            </p:cNvCxnSpPr>
            <p:nvPr/>
          </p:nvCxnSpPr>
          <p:spPr>
            <a:xfrm>
              <a:off x="1117457" y="2751030"/>
              <a:ext cx="0" cy="23925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30" name="Google Shape;930;p40"/>
          <p:cNvGrpSpPr/>
          <p:nvPr/>
        </p:nvGrpSpPr>
        <p:grpSpPr>
          <a:xfrm>
            <a:off x="3293245" y="77483"/>
            <a:ext cx="2557513" cy="457511"/>
            <a:chOff x="5914595" y="591108"/>
            <a:chExt cx="2557513" cy="457511"/>
          </a:xfrm>
        </p:grpSpPr>
        <p:sp>
          <p:nvSpPr>
            <p:cNvPr id="931" name="Google Shape;931;p40"/>
            <p:cNvSpPr/>
            <p:nvPr/>
          </p:nvSpPr>
          <p:spPr>
            <a:xfrm>
              <a:off x="5998813" y="1020978"/>
              <a:ext cx="1055177" cy="27639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1" y="77"/>
                    <a:pt x="1" y="170"/>
                  </a:cubicBezTo>
                  <a:cubicBezTo>
                    <a:pt x="1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4" y="340"/>
                    <a:pt x="12980" y="263"/>
                    <a:pt x="12980" y="170"/>
                  </a:cubicBezTo>
                  <a:cubicBezTo>
                    <a:pt x="12980" y="77"/>
                    <a:pt x="12904" y="1"/>
                    <a:pt x="12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5914595" y="914811"/>
              <a:ext cx="129174" cy="133807"/>
            </a:xfrm>
            <a:custGeom>
              <a:rect b="b" l="l" r="r" t="t"/>
              <a:pathLst>
                <a:path extrusionOk="0" h="1646" w="1589">
                  <a:moveTo>
                    <a:pt x="702" y="339"/>
                  </a:moveTo>
                  <a:cubicBezTo>
                    <a:pt x="733" y="339"/>
                    <a:pt x="763" y="344"/>
                    <a:pt x="790" y="355"/>
                  </a:cubicBezTo>
                  <a:cubicBezTo>
                    <a:pt x="857" y="383"/>
                    <a:pt x="909" y="448"/>
                    <a:pt x="906" y="506"/>
                  </a:cubicBezTo>
                  <a:cubicBezTo>
                    <a:pt x="903" y="576"/>
                    <a:pt x="819" y="649"/>
                    <a:pt x="719" y="670"/>
                  </a:cubicBezTo>
                  <a:cubicBezTo>
                    <a:pt x="690" y="675"/>
                    <a:pt x="660" y="678"/>
                    <a:pt x="630" y="678"/>
                  </a:cubicBezTo>
                  <a:cubicBezTo>
                    <a:pt x="550" y="678"/>
                    <a:pt x="465" y="661"/>
                    <a:pt x="380" y="641"/>
                  </a:cubicBezTo>
                  <a:cubicBezTo>
                    <a:pt x="388" y="585"/>
                    <a:pt x="406" y="531"/>
                    <a:pt x="435" y="485"/>
                  </a:cubicBezTo>
                  <a:cubicBezTo>
                    <a:pt x="493" y="395"/>
                    <a:pt x="602" y="339"/>
                    <a:pt x="702" y="339"/>
                  </a:cubicBezTo>
                  <a:close/>
                  <a:moveTo>
                    <a:pt x="704" y="0"/>
                  </a:moveTo>
                  <a:cubicBezTo>
                    <a:pt x="490" y="0"/>
                    <a:pt x="271" y="112"/>
                    <a:pt x="150" y="302"/>
                  </a:cubicBezTo>
                  <a:cubicBezTo>
                    <a:pt x="6" y="527"/>
                    <a:pt x="0" y="836"/>
                    <a:pt x="136" y="1089"/>
                  </a:cubicBezTo>
                  <a:cubicBezTo>
                    <a:pt x="252" y="1305"/>
                    <a:pt x="459" y="1474"/>
                    <a:pt x="719" y="1565"/>
                  </a:cubicBezTo>
                  <a:cubicBezTo>
                    <a:pt x="874" y="1619"/>
                    <a:pt x="1043" y="1646"/>
                    <a:pt x="1234" y="1646"/>
                  </a:cubicBezTo>
                  <a:cubicBezTo>
                    <a:pt x="1297" y="1645"/>
                    <a:pt x="1360" y="1643"/>
                    <a:pt x="1427" y="1637"/>
                  </a:cubicBezTo>
                  <a:cubicBezTo>
                    <a:pt x="1519" y="1629"/>
                    <a:pt x="1588" y="1548"/>
                    <a:pt x="1581" y="1454"/>
                  </a:cubicBezTo>
                  <a:cubicBezTo>
                    <a:pt x="1573" y="1365"/>
                    <a:pt x="1497" y="1299"/>
                    <a:pt x="1409" y="1299"/>
                  </a:cubicBezTo>
                  <a:cubicBezTo>
                    <a:pt x="1406" y="1299"/>
                    <a:pt x="1402" y="1299"/>
                    <a:pt x="1398" y="1299"/>
                  </a:cubicBezTo>
                  <a:cubicBezTo>
                    <a:pt x="1341" y="1304"/>
                    <a:pt x="1286" y="1306"/>
                    <a:pt x="1233" y="1306"/>
                  </a:cubicBezTo>
                  <a:cubicBezTo>
                    <a:pt x="1082" y="1306"/>
                    <a:pt x="948" y="1286"/>
                    <a:pt x="831" y="1245"/>
                  </a:cubicBezTo>
                  <a:cubicBezTo>
                    <a:pt x="689" y="1195"/>
                    <a:pt x="567" y="1110"/>
                    <a:pt x="485" y="1006"/>
                  </a:cubicBezTo>
                  <a:lnTo>
                    <a:pt x="485" y="1006"/>
                  </a:lnTo>
                  <a:cubicBezTo>
                    <a:pt x="532" y="1013"/>
                    <a:pt x="579" y="1017"/>
                    <a:pt x="628" y="1017"/>
                  </a:cubicBezTo>
                  <a:cubicBezTo>
                    <a:pt x="680" y="1017"/>
                    <a:pt x="733" y="1012"/>
                    <a:pt x="786" y="1002"/>
                  </a:cubicBezTo>
                  <a:cubicBezTo>
                    <a:pt x="1005" y="958"/>
                    <a:pt x="1233" y="779"/>
                    <a:pt x="1245" y="520"/>
                  </a:cubicBezTo>
                  <a:cubicBezTo>
                    <a:pt x="1254" y="319"/>
                    <a:pt x="1119" y="122"/>
                    <a:pt x="917" y="40"/>
                  </a:cubicBezTo>
                  <a:cubicBezTo>
                    <a:pt x="849" y="13"/>
                    <a:pt x="777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7009917" y="821326"/>
              <a:ext cx="197622" cy="227294"/>
            </a:xfrm>
            <a:custGeom>
              <a:rect b="b" l="l" r="r" t="t"/>
              <a:pathLst>
                <a:path extrusionOk="0" h="2796" w="2431">
                  <a:moveTo>
                    <a:pt x="2157" y="1"/>
                  </a:moveTo>
                  <a:cubicBezTo>
                    <a:pt x="1524" y="1"/>
                    <a:pt x="909" y="305"/>
                    <a:pt x="528" y="809"/>
                  </a:cubicBezTo>
                  <a:cubicBezTo>
                    <a:pt x="121" y="1348"/>
                    <a:pt x="0" y="2066"/>
                    <a:pt x="212" y="2681"/>
                  </a:cubicBezTo>
                  <a:cubicBezTo>
                    <a:pt x="236" y="2752"/>
                    <a:pt x="302" y="2796"/>
                    <a:pt x="372" y="2796"/>
                  </a:cubicBezTo>
                  <a:cubicBezTo>
                    <a:pt x="390" y="2795"/>
                    <a:pt x="409" y="2793"/>
                    <a:pt x="427" y="2786"/>
                  </a:cubicBezTo>
                  <a:cubicBezTo>
                    <a:pt x="516" y="2755"/>
                    <a:pt x="563" y="2659"/>
                    <a:pt x="532" y="2571"/>
                  </a:cubicBezTo>
                  <a:cubicBezTo>
                    <a:pt x="356" y="2060"/>
                    <a:pt x="458" y="1464"/>
                    <a:pt x="798" y="1014"/>
                  </a:cubicBezTo>
                  <a:cubicBezTo>
                    <a:pt x="1112" y="598"/>
                    <a:pt x="1638" y="339"/>
                    <a:pt x="2160" y="339"/>
                  </a:cubicBezTo>
                  <a:cubicBezTo>
                    <a:pt x="2189" y="339"/>
                    <a:pt x="2218" y="340"/>
                    <a:pt x="2247" y="341"/>
                  </a:cubicBezTo>
                  <a:cubicBezTo>
                    <a:pt x="2248" y="342"/>
                    <a:pt x="2250" y="342"/>
                    <a:pt x="2251" y="342"/>
                  </a:cubicBezTo>
                  <a:cubicBezTo>
                    <a:pt x="2340" y="342"/>
                    <a:pt x="2420" y="273"/>
                    <a:pt x="2425" y="182"/>
                  </a:cubicBezTo>
                  <a:cubicBezTo>
                    <a:pt x="2431" y="88"/>
                    <a:pt x="2359" y="8"/>
                    <a:pt x="2266" y="4"/>
                  </a:cubicBezTo>
                  <a:cubicBezTo>
                    <a:pt x="2230" y="2"/>
                    <a:pt x="2193" y="1"/>
                    <a:pt x="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6752792" y="712477"/>
              <a:ext cx="390610" cy="263063"/>
            </a:xfrm>
            <a:custGeom>
              <a:rect b="b" l="l" r="r" t="t"/>
              <a:pathLst>
                <a:path extrusionOk="0" h="3236" w="4805">
                  <a:moveTo>
                    <a:pt x="2175" y="0"/>
                  </a:moveTo>
                  <a:cubicBezTo>
                    <a:pt x="1958" y="0"/>
                    <a:pt x="1746" y="28"/>
                    <a:pt x="1544" y="85"/>
                  </a:cubicBezTo>
                  <a:cubicBezTo>
                    <a:pt x="1364" y="137"/>
                    <a:pt x="1196" y="210"/>
                    <a:pt x="1043" y="304"/>
                  </a:cubicBezTo>
                  <a:cubicBezTo>
                    <a:pt x="1034" y="307"/>
                    <a:pt x="1025" y="312"/>
                    <a:pt x="1017" y="318"/>
                  </a:cubicBezTo>
                  <a:cubicBezTo>
                    <a:pt x="659" y="540"/>
                    <a:pt x="384" y="860"/>
                    <a:pt x="241" y="1221"/>
                  </a:cubicBezTo>
                  <a:cubicBezTo>
                    <a:pt x="0" y="1832"/>
                    <a:pt x="166" y="2553"/>
                    <a:pt x="636" y="2936"/>
                  </a:cubicBezTo>
                  <a:cubicBezTo>
                    <a:pt x="878" y="3131"/>
                    <a:pt x="1187" y="3235"/>
                    <a:pt x="1502" y="3235"/>
                  </a:cubicBezTo>
                  <a:cubicBezTo>
                    <a:pt x="1612" y="3235"/>
                    <a:pt x="1722" y="3223"/>
                    <a:pt x="1831" y="3197"/>
                  </a:cubicBezTo>
                  <a:cubicBezTo>
                    <a:pt x="2229" y="3102"/>
                    <a:pt x="2564" y="2839"/>
                    <a:pt x="2730" y="2491"/>
                  </a:cubicBezTo>
                  <a:cubicBezTo>
                    <a:pt x="2909" y="2111"/>
                    <a:pt x="2860" y="1649"/>
                    <a:pt x="2612" y="1341"/>
                  </a:cubicBezTo>
                  <a:cubicBezTo>
                    <a:pt x="2426" y="1110"/>
                    <a:pt x="2138" y="981"/>
                    <a:pt x="1855" y="981"/>
                  </a:cubicBezTo>
                  <a:cubicBezTo>
                    <a:pt x="1726" y="981"/>
                    <a:pt x="1599" y="1008"/>
                    <a:pt x="1482" y="1063"/>
                  </a:cubicBezTo>
                  <a:cubicBezTo>
                    <a:pt x="1290" y="1155"/>
                    <a:pt x="1151" y="1311"/>
                    <a:pt x="1103" y="1487"/>
                  </a:cubicBezTo>
                  <a:cubicBezTo>
                    <a:pt x="1039" y="1711"/>
                    <a:pt x="1134" y="1962"/>
                    <a:pt x="1328" y="2071"/>
                  </a:cubicBezTo>
                  <a:cubicBezTo>
                    <a:pt x="1388" y="2105"/>
                    <a:pt x="1458" y="2122"/>
                    <a:pt x="1529" y="2122"/>
                  </a:cubicBezTo>
                  <a:cubicBezTo>
                    <a:pt x="1588" y="2122"/>
                    <a:pt x="1648" y="2110"/>
                    <a:pt x="1704" y="2086"/>
                  </a:cubicBezTo>
                  <a:cubicBezTo>
                    <a:pt x="1818" y="2039"/>
                    <a:pt x="1903" y="1947"/>
                    <a:pt x="1935" y="1836"/>
                  </a:cubicBezTo>
                  <a:cubicBezTo>
                    <a:pt x="1961" y="1746"/>
                    <a:pt x="1909" y="1652"/>
                    <a:pt x="1820" y="1626"/>
                  </a:cubicBezTo>
                  <a:cubicBezTo>
                    <a:pt x="1804" y="1622"/>
                    <a:pt x="1788" y="1620"/>
                    <a:pt x="1772" y="1620"/>
                  </a:cubicBezTo>
                  <a:cubicBezTo>
                    <a:pt x="1699" y="1620"/>
                    <a:pt x="1631" y="1668"/>
                    <a:pt x="1609" y="1743"/>
                  </a:cubicBezTo>
                  <a:cubicBezTo>
                    <a:pt x="1606" y="1756"/>
                    <a:pt x="1589" y="1767"/>
                    <a:pt x="1574" y="1773"/>
                  </a:cubicBezTo>
                  <a:cubicBezTo>
                    <a:pt x="1558" y="1779"/>
                    <a:pt x="1541" y="1782"/>
                    <a:pt x="1526" y="1782"/>
                  </a:cubicBezTo>
                  <a:cubicBezTo>
                    <a:pt x="1513" y="1782"/>
                    <a:pt x="1501" y="1780"/>
                    <a:pt x="1492" y="1775"/>
                  </a:cubicBezTo>
                  <a:cubicBezTo>
                    <a:pt x="1436" y="1744"/>
                    <a:pt x="1407" y="1654"/>
                    <a:pt x="1430" y="1579"/>
                  </a:cubicBezTo>
                  <a:cubicBezTo>
                    <a:pt x="1452" y="1496"/>
                    <a:pt x="1526" y="1418"/>
                    <a:pt x="1627" y="1371"/>
                  </a:cubicBezTo>
                  <a:cubicBezTo>
                    <a:pt x="1698" y="1337"/>
                    <a:pt x="1777" y="1321"/>
                    <a:pt x="1857" y="1321"/>
                  </a:cubicBezTo>
                  <a:cubicBezTo>
                    <a:pt x="2039" y="1321"/>
                    <a:pt x="2229" y="1405"/>
                    <a:pt x="2348" y="1554"/>
                  </a:cubicBezTo>
                  <a:cubicBezTo>
                    <a:pt x="2515" y="1761"/>
                    <a:pt x="2546" y="2086"/>
                    <a:pt x="2424" y="2346"/>
                  </a:cubicBezTo>
                  <a:cubicBezTo>
                    <a:pt x="2303" y="2601"/>
                    <a:pt x="2051" y="2796"/>
                    <a:pt x="1753" y="2867"/>
                  </a:cubicBezTo>
                  <a:cubicBezTo>
                    <a:pt x="1672" y="2886"/>
                    <a:pt x="1588" y="2896"/>
                    <a:pt x="1506" y="2896"/>
                  </a:cubicBezTo>
                  <a:cubicBezTo>
                    <a:pt x="1266" y="2896"/>
                    <a:pt x="1029" y="2817"/>
                    <a:pt x="850" y="2674"/>
                  </a:cubicBezTo>
                  <a:cubicBezTo>
                    <a:pt x="497" y="2386"/>
                    <a:pt x="371" y="1815"/>
                    <a:pt x="556" y="1345"/>
                  </a:cubicBezTo>
                  <a:cubicBezTo>
                    <a:pt x="669" y="1059"/>
                    <a:pt x="890" y="801"/>
                    <a:pt x="1175" y="618"/>
                  </a:cubicBezTo>
                  <a:cubicBezTo>
                    <a:pt x="1184" y="615"/>
                    <a:pt x="1192" y="610"/>
                    <a:pt x="1201" y="605"/>
                  </a:cubicBezTo>
                  <a:cubicBezTo>
                    <a:pt x="1332" y="522"/>
                    <a:pt x="1479" y="457"/>
                    <a:pt x="1636" y="411"/>
                  </a:cubicBezTo>
                  <a:cubicBezTo>
                    <a:pt x="1809" y="363"/>
                    <a:pt x="1991" y="339"/>
                    <a:pt x="2177" y="339"/>
                  </a:cubicBezTo>
                  <a:cubicBezTo>
                    <a:pt x="2488" y="339"/>
                    <a:pt x="2812" y="406"/>
                    <a:pt x="3125" y="537"/>
                  </a:cubicBezTo>
                  <a:cubicBezTo>
                    <a:pt x="3679" y="772"/>
                    <a:pt x="4154" y="1198"/>
                    <a:pt x="4464" y="1738"/>
                  </a:cubicBezTo>
                  <a:cubicBezTo>
                    <a:pt x="4495" y="1793"/>
                    <a:pt x="4552" y="1823"/>
                    <a:pt x="4610" y="1823"/>
                  </a:cubicBezTo>
                  <a:cubicBezTo>
                    <a:pt x="4639" y="1823"/>
                    <a:pt x="4668" y="1816"/>
                    <a:pt x="4694" y="1800"/>
                  </a:cubicBezTo>
                  <a:cubicBezTo>
                    <a:pt x="4776" y="1754"/>
                    <a:pt x="4804" y="1650"/>
                    <a:pt x="4758" y="1570"/>
                  </a:cubicBezTo>
                  <a:cubicBezTo>
                    <a:pt x="4412" y="965"/>
                    <a:pt x="3879" y="488"/>
                    <a:pt x="3256" y="225"/>
                  </a:cubicBezTo>
                  <a:cubicBezTo>
                    <a:pt x="2901" y="76"/>
                    <a:pt x="2532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6208383" y="736132"/>
              <a:ext cx="649446" cy="230220"/>
            </a:xfrm>
            <a:custGeom>
              <a:rect b="b" l="l" r="r" t="t"/>
              <a:pathLst>
                <a:path extrusionOk="0" h="2832" w="7989">
                  <a:moveTo>
                    <a:pt x="516" y="1709"/>
                  </a:moveTo>
                  <a:cubicBezTo>
                    <a:pt x="544" y="1709"/>
                    <a:pt x="576" y="1721"/>
                    <a:pt x="604" y="1743"/>
                  </a:cubicBezTo>
                  <a:cubicBezTo>
                    <a:pt x="640" y="1770"/>
                    <a:pt x="663" y="1808"/>
                    <a:pt x="664" y="1840"/>
                  </a:cubicBezTo>
                  <a:cubicBezTo>
                    <a:pt x="665" y="1875"/>
                    <a:pt x="645" y="1914"/>
                    <a:pt x="611" y="1943"/>
                  </a:cubicBezTo>
                  <a:cubicBezTo>
                    <a:pt x="582" y="1967"/>
                    <a:pt x="549" y="1981"/>
                    <a:pt x="519" y="1981"/>
                  </a:cubicBezTo>
                  <a:cubicBezTo>
                    <a:pt x="513" y="1981"/>
                    <a:pt x="508" y="1980"/>
                    <a:pt x="502" y="1979"/>
                  </a:cubicBezTo>
                  <a:cubicBezTo>
                    <a:pt x="493" y="1978"/>
                    <a:pt x="484" y="1977"/>
                    <a:pt x="475" y="1977"/>
                  </a:cubicBezTo>
                  <a:cubicBezTo>
                    <a:pt x="441" y="1977"/>
                    <a:pt x="409" y="1987"/>
                    <a:pt x="381" y="2004"/>
                  </a:cubicBezTo>
                  <a:cubicBezTo>
                    <a:pt x="373" y="1982"/>
                    <a:pt x="368" y="1959"/>
                    <a:pt x="364" y="1935"/>
                  </a:cubicBezTo>
                  <a:cubicBezTo>
                    <a:pt x="354" y="1836"/>
                    <a:pt x="415" y="1731"/>
                    <a:pt x="493" y="1713"/>
                  </a:cubicBezTo>
                  <a:cubicBezTo>
                    <a:pt x="500" y="1710"/>
                    <a:pt x="508" y="1709"/>
                    <a:pt x="516" y="1709"/>
                  </a:cubicBezTo>
                  <a:close/>
                  <a:moveTo>
                    <a:pt x="7807" y="0"/>
                  </a:moveTo>
                  <a:cubicBezTo>
                    <a:pt x="7800" y="0"/>
                    <a:pt x="7793" y="1"/>
                    <a:pt x="7785" y="2"/>
                  </a:cubicBezTo>
                  <a:cubicBezTo>
                    <a:pt x="7495" y="41"/>
                    <a:pt x="7196" y="159"/>
                    <a:pt x="6897" y="349"/>
                  </a:cubicBezTo>
                  <a:cubicBezTo>
                    <a:pt x="6633" y="516"/>
                    <a:pt x="6398" y="719"/>
                    <a:pt x="6169" y="916"/>
                  </a:cubicBezTo>
                  <a:cubicBezTo>
                    <a:pt x="6050" y="1020"/>
                    <a:pt x="5930" y="1124"/>
                    <a:pt x="5804" y="1223"/>
                  </a:cubicBezTo>
                  <a:cubicBezTo>
                    <a:pt x="4775" y="2048"/>
                    <a:pt x="3468" y="2493"/>
                    <a:pt x="2156" y="2493"/>
                  </a:cubicBezTo>
                  <a:cubicBezTo>
                    <a:pt x="1773" y="2493"/>
                    <a:pt x="1390" y="2456"/>
                    <a:pt x="1013" y="2378"/>
                  </a:cubicBezTo>
                  <a:cubicBezTo>
                    <a:pt x="889" y="2352"/>
                    <a:pt x="782" y="2325"/>
                    <a:pt x="690" y="2287"/>
                  </a:cubicBezTo>
                  <a:cubicBezTo>
                    <a:pt x="741" y="2266"/>
                    <a:pt x="788" y="2237"/>
                    <a:pt x="832" y="2200"/>
                  </a:cubicBezTo>
                  <a:cubicBezTo>
                    <a:pt x="944" y="2104"/>
                    <a:pt x="1006" y="1969"/>
                    <a:pt x="1003" y="1830"/>
                  </a:cubicBezTo>
                  <a:cubicBezTo>
                    <a:pt x="997" y="1692"/>
                    <a:pt x="927" y="1562"/>
                    <a:pt x="809" y="1473"/>
                  </a:cubicBezTo>
                  <a:cubicBezTo>
                    <a:pt x="721" y="1406"/>
                    <a:pt x="618" y="1371"/>
                    <a:pt x="515" y="1371"/>
                  </a:cubicBezTo>
                  <a:cubicBezTo>
                    <a:pt x="481" y="1371"/>
                    <a:pt x="447" y="1375"/>
                    <a:pt x="413" y="1383"/>
                  </a:cubicBezTo>
                  <a:cubicBezTo>
                    <a:pt x="170" y="1443"/>
                    <a:pt x="0" y="1701"/>
                    <a:pt x="27" y="1973"/>
                  </a:cubicBezTo>
                  <a:cubicBezTo>
                    <a:pt x="51" y="2183"/>
                    <a:pt x="185" y="2381"/>
                    <a:pt x="395" y="2515"/>
                  </a:cubicBezTo>
                  <a:cubicBezTo>
                    <a:pt x="565" y="2622"/>
                    <a:pt x="760" y="2672"/>
                    <a:pt x="945" y="2709"/>
                  </a:cubicBezTo>
                  <a:cubicBezTo>
                    <a:pt x="1344" y="2792"/>
                    <a:pt x="1750" y="2831"/>
                    <a:pt x="2154" y="2831"/>
                  </a:cubicBezTo>
                  <a:cubicBezTo>
                    <a:pt x="3544" y="2831"/>
                    <a:pt x="4926" y="2361"/>
                    <a:pt x="6016" y="1489"/>
                  </a:cubicBezTo>
                  <a:cubicBezTo>
                    <a:pt x="6143" y="1387"/>
                    <a:pt x="6268" y="1280"/>
                    <a:pt x="6392" y="1173"/>
                  </a:cubicBezTo>
                  <a:cubicBezTo>
                    <a:pt x="6620" y="975"/>
                    <a:pt x="6836" y="788"/>
                    <a:pt x="7079" y="635"/>
                  </a:cubicBezTo>
                  <a:cubicBezTo>
                    <a:pt x="7333" y="473"/>
                    <a:pt x="7593" y="370"/>
                    <a:pt x="7832" y="337"/>
                  </a:cubicBezTo>
                  <a:cubicBezTo>
                    <a:pt x="7924" y="325"/>
                    <a:pt x="7989" y="239"/>
                    <a:pt x="7976" y="146"/>
                  </a:cubicBezTo>
                  <a:cubicBezTo>
                    <a:pt x="7965" y="61"/>
                    <a:pt x="7891" y="0"/>
                    <a:pt x="7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7332725" y="1020978"/>
              <a:ext cx="1055177" cy="27639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2" y="340"/>
                    <a:pt x="12979" y="263"/>
                    <a:pt x="12979" y="170"/>
                  </a:cubicBezTo>
                  <a:cubicBezTo>
                    <a:pt x="12979" y="77"/>
                    <a:pt x="12902" y="1"/>
                    <a:pt x="12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0"/>
            <p:cNvSpPr/>
            <p:nvPr/>
          </p:nvSpPr>
          <p:spPr>
            <a:xfrm>
              <a:off x="8342853" y="914811"/>
              <a:ext cx="129255" cy="133807"/>
            </a:xfrm>
            <a:custGeom>
              <a:rect b="b" l="l" r="r" t="t"/>
              <a:pathLst>
                <a:path extrusionOk="0" h="1646" w="1590">
                  <a:moveTo>
                    <a:pt x="886" y="339"/>
                  </a:moveTo>
                  <a:cubicBezTo>
                    <a:pt x="987" y="339"/>
                    <a:pt x="1097" y="395"/>
                    <a:pt x="1154" y="485"/>
                  </a:cubicBezTo>
                  <a:cubicBezTo>
                    <a:pt x="1184" y="531"/>
                    <a:pt x="1202" y="584"/>
                    <a:pt x="1209" y="641"/>
                  </a:cubicBezTo>
                  <a:cubicBezTo>
                    <a:pt x="1124" y="661"/>
                    <a:pt x="1039" y="678"/>
                    <a:pt x="959" y="678"/>
                  </a:cubicBezTo>
                  <a:cubicBezTo>
                    <a:pt x="929" y="678"/>
                    <a:pt x="899" y="675"/>
                    <a:pt x="870" y="670"/>
                  </a:cubicBezTo>
                  <a:cubicBezTo>
                    <a:pt x="770" y="649"/>
                    <a:pt x="686" y="576"/>
                    <a:pt x="683" y="506"/>
                  </a:cubicBezTo>
                  <a:cubicBezTo>
                    <a:pt x="681" y="448"/>
                    <a:pt x="732" y="383"/>
                    <a:pt x="799" y="355"/>
                  </a:cubicBezTo>
                  <a:cubicBezTo>
                    <a:pt x="827" y="344"/>
                    <a:pt x="856" y="339"/>
                    <a:pt x="886" y="339"/>
                  </a:cubicBezTo>
                  <a:close/>
                  <a:moveTo>
                    <a:pt x="885" y="0"/>
                  </a:moveTo>
                  <a:cubicBezTo>
                    <a:pt x="812" y="0"/>
                    <a:pt x="740" y="13"/>
                    <a:pt x="673" y="40"/>
                  </a:cubicBezTo>
                  <a:cubicBezTo>
                    <a:pt x="471" y="123"/>
                    <a:pt x="336" y="319"/>
                    <a:pt x="345" y="520"/>
                  </a:cubicBezTo>
                  <a:cubicBezTo>
                    <a:pt x="356" y="779"/>
                    <a:pt x="585" y="959"/>
                    <a:pt x="804" y="1002"/>
                  </a:cubicBezTo>
                  <a:cubicBezTo>
                    <a:pt x="857" y="1012"/>
                    <a:pt x="909" y="1017"/>
                    <a:pt x="961" y="1017"/>
                  </a:cubicBezTo>
                  <a:cubicBezTo>
                    <a:pt x="1009" y="1017"/>
                    <a:pt x="1057" y="1013"/>
                    <a:pt x="1103" y="1006"/>
                  </a:cubicBezTo>
                  <a:lnTo>
                    <a:pt x="1103" y="1006"/>
                  </a:lnTo>
                  <a:cubicBezTo>
                    <a:pt x="1022" y="1110"/>
                    <a:pt x="901" y="1195"/>
                    <a:pt x="758" y="1245"/>
                  </a:cubicBezTo>
                  <a:cubicBezTo>
                    <a:pt x="640" y="1286"/>
                    <a:pt x="508" y="1306"/>
                    <a:pt x="356" y="1306"/>
                  </a:cubicBezTo>
                  <a:cubicBezTo>
                    <a:pt x="304" y="1306"/>
                    <a:pt x="249" y="1304"/>
                    <a:pt x="191" y="1299"/>
                  </a:cubicBezTo>
                  <a:cubicBezTo>
                    <a:pt x="188" y="1299"/>
                    <a:pt x="185" y="1299"/>
                    <a:pt x="182" y="1299"/>
                  </a:cubicBezTo>
                  <a:cubicBezTo>
                    <a:pt x="93" y="1299"/>
                    <a:pt x="16" y="1364"/>
                    <a:pt x="8" y="1454"/>
                  </a:cubicBezTo>
                  <a:cubicBezTo>
                    <a:pt x="0" y="1548"/>
                    <a:pt x="69" y="1629"/>
                    <a:pt x="163" y="1637"/>
                  </a:cubicBezTo>
                  <a:cubicBezTo>
                    <a:pt x="230" y="1643"/>
                    <a:pt x="293" y="1646"/>
                    <a:pt x="355" y="1646"/>
                  </a:cubicBezTo>
                  <a:lnTo>
                    <a:pt x="355" y="1645"/>
                  </a:lnTo>
                  <a:cubicBezTo>
                    <a:pt x="545" y="1645"/>
                    <a:pt x="716" y="1619"/>
                    <a:pt x="870" y="1565"/>
                  </a:cubicBezTo>
                  <a:cubicBezTo>
                    <a:pt x="1129" y="1474"/>
                    <a:pt x="1337" y="1305"/>
                    <a:pt x="1453" y="1089"/>
                  </a:cubicBezTo>
                  <a:cubicBezTo>
                    <a:pt x="1589" y="836"/>
                    <a:pt x="1584" y="527"/>
                    <a:pt x="1440" y="302"/>
                  </a:cubicBezTo>
                  <a:cubicBezTo>
                    <a:pt x="1318" y="112"/>
                    <a:pt x="1099" y="0"/>
                    <a:pt x="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0"/>
            <p:cNvSpPr/>
            <p:nvPr/>
          </p:nvSpPr>
          <p:spPr>
            <a:xfrm>
              <a:off x="7179084" y="821326"/>
              <a:ext cx="197703" cy="227294"/>
            </a:xfrm>
            <a:custGeom>
              <a:rect b="b" l="l" r="r" t="t"/>
              <a:pathLst>
                <a:path extrusionOk="0" h="2796" w="2432">
                  <a:moveTo>
                    <a:pt x="272" y="1"/>
                  </a:moveTo>
                  <a:cubicBezTo>
                    <a:pt x="236" y="1"/>
                    <a:pt x="201" y="2"/>
                    <a:pt x="166" y="4"/>
                  </a:cubicBezTo>
                  <a:cubicBezTo>
                    <a:pt x="73" y="9"/>
                    <a:pt x="1" y="88"/>
                    <a:pt x="6" y="182"/>
                  </a:cubicBezTo>
                  <a:cubicBezTo>
                    <a:pt x="11" y="274"/>
                    <a:pt x="89" y="342"/>
                    <a:pt x="180" y="342"/>
                  </a:cubicBezTo>
                  <a:cubicBezTo>
                    <a:pt x="182" y="342"/>
                    <a:pt x="183" y="342"/>
                    <a:pt x="185" y="341"/>
                  </a:cubicBezTo>
                  <a:cubicBezTo>
                    <a:pt x="214" y="340"/>
                    <a:pt x="242" y="339"/>
                    <a:pt x="271" y="339"/>
                  </a:cubicBezTo>
                  <a:cubicBezTo>
                    <a:pt x="793" y="339"/>
                    <a:pt x="1319" y="598"/>
                    <a:pt x="1634" y="1014"/>
                  </a:cubicBezTo>
                  <a:cubicBezTo>
                    <a:pt x="1973" y="1464"/>
                    <a:pt x="2076" y="2060"/>
                    <a:pt x="1899" y="2571"/>
                  </a:cubicBezTo>
                  <a:cubicBezTo>
                    <a:pt x="1869" y="2659"/>
                    <a:pt x="1916" y="2755"/>
                    <a:pt x="2004" y="2786"/>
                  </a:cubicBezTo>
                  <a:cubicBezTo>
                    <a:pt x="2022" y="2793"/>
                    <a:pt x="2041" y="2796"/>
                    <a:pt x="2060" y="2796"/>
                  </a:cubicBezTo>
                  <a:cubicBezTo>
                    <a:pt x="2130" y="2796"/>
                    <a:pt x="2195" y="2752"/>
                    <a:pt x="2219" y="2681"/>
                  </a:cubicBezTo>
                  <a:cubicBezTo>
                    <a:pt x="2432" y="2066"/>
                    <a:pt x="2311" y="1348"/>
                    <a:pt x="1904" y="810"/>
                  </a:cubicBezTo>
                  <a:cubicBezTo>
                    <a:pt x="1522" y="304"/>
                    <a:pt x="902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7243386" y="712395"/>
              <a:ext cx="390529" cy="263063"/>
            </a:xfrm>
            <a:custGeom>
              <a:rect b="b" l="l" r="r" t="t"/>
              <a:pathLst>
                <a:path extrusionOk="0" h="3236" w="4804">
                  <a:moveTo>
                    <a:pt x="2630" y="0"/>
                  </a:moveTo>
                  <a:cubicBezTo>
                    <a:pt x="2274" y="0"/>
                    <a:pt x="1904" y="76"/>
                    <a:pt x="1547" y="226"/>
                  </a:cubicBezTo>
                  <a:cubicBezTo>
                    <a:pt x="924" y="488"/>
                    <a:pt x="392" y="966"/>
                    <a:pt x="47" y="1572"/>
                  </a:cubicBezTo>
                  <a:cubicBezTo>
                    <a:pt x="1" y="1653"/>
                    <a:pt x="29" y="1757"/>
                    <a:pt x="110" y="1804"/>
                  </a:cubicBezTo>
                  <a:cubicBezTo>
                    <a:pt x="137" y="1819"/>
                    <a:pt x="166" y="1826"/>
                    <a:pt x="194" y="1826"/>
                  </a:cubicBezTo>
                  <a:cubicBezTo>
                    <a:pt x="253" y="1826"/>
                    <a:pt x="311" y="1795"/>
                    <a:pt x="342" y="1740"/>
                  </a:cubicBezTo>
                  <a:cubicBezTo>
                    <a:pt x="649" y="1199"/>
                    <a:pt x="1124" y="772"/>
                    <a:pt x="1678" y="538"/>
                  </a:cubicBezTo>
                  <a:cubicBezTo>
                    <a:pt x="1993" y="406"/>
                    <a:pt x="2317" y="339"/>
                    <a:pt x="2628" y="339"/>
                  </a:cubicBezTo>
                  <a:cubicBezTo>
                    <a:pt x="2814" y="339"/>
                    <a:pt x="2994" y="363"/>
                    <a:pt x="3165" y="411"/>
                  </a:cubicBezTo>
                  <a:cubicBezTo>
                    <a:pt x="3322" y="456"/>
                    <a:pt x="3470" y="522"/>
                    <a:pt x="3601" y="605"/>
                  </a:cubicBezTo>
                  <a:cubicBezTo>
                    <a:pt x="3609" y="610"/>
                    <a:pt x="3617" y="614"/>
                    <a:pt x="3625" y="617"/>
                  </a:cubicBezTo>
                  <a:cubicBezTo>
                    <a:pt x="3913" y="801"/>
                    <a:pt x="4132" y="1059"/>
                    <a:pt x="4247" y="1346"/>
                  </a:cubicBezTo>
                  <a:cubicBezTo>
                    <a:pt x="4432" y="1816"/>
                    <a:pt x="4306" y="2388"/>
                    <a:pt x="3953" y="2674"/>
                  </a:cubicBezTo>
                  <a:cubicBezTo>
                    <a:pt x="3775" y="2818"/>
                    <a:pt x="3538" y="2897"/>
                    <a:pt x="3299" y="2897"/>
                  </a:cubicBezTo>
                  <a:cubicBezTo>
                    <a:pt x="3216" y="2897"/>
                    <a:pt x="3133" y="2887"/>
                    <a:pt x="3052" y="2868"/>
                  </a:cubicBezTo>
                  <a:cubicBezTo>
                    <a:pt x="2755" y="2797"/>
                    <a:pt x="2498" y="2598"/>
                    <a:pt x="2381" y="2347"/>
                  </a:cubicBezTo>
                  <a:cubicBezTo>
                    <a:pt x="2256" y="2087"/>
                    <a:pt x="2287" y="1761"/>
                    <a:pt x="2454" y="1554"/>
                  </a:cubicBezTo>
                  <a:cubicBezTo>
                    <a:pt x="2574" y="1405"/>
                    <a:pt x="2764" y="1321"/>
                    <a:pt x="2947" y="1321"/>
                  </a:cubicBezTo>
                  <a:cubicBezTo>
                    <a:pt x="3027" y="1321"/>
                    <a:pt x="3106" y="1337"/>
                    <a:pt x="3177" y="1371"/>
                  </a:cubicBezTo>
                  <a:cubicBezTo>
                    <a:pt x="3279" y="1418"/>
                    <a:pt x="3353" y="1496"/>
                    <a:pt x="3375" y="1580"/>
                  </a:cubicBezTo>
                  <a:cubicBezTo>
                    <a:pt x="3396" y="1654"/>
                    <a:pt x="3366" y="1745"/>
                    <a:pt x="3312" y="1774"/>
                  </a:cubicBezTo>
                  <a:cubicBezTo>
                    <a:pt x="3301" y="1780"/>
                    <a:pt x="3287" y="1783"/>
                    <a:pt x="3273" y="1783"/>
                  </a:cubicBezTo>
                  <a:cubicBezTo>
                    <a:pt x="3258" y="1783"/>
                    <a:pt x="3242" y="1780"/>
                    <a:pt x="3228" y="1774"/>
                  </a:cubicBezTo>
                  <a:cubicBezTo>
                    <a:pt x="3214" y="1767"/>
                    <a:pt x="3197" y="1756"/>
                    <a:pt x="3192" y="1743"/>
                  </a:cubicBezTo>
                  <a:cubicBezTo>
                    <a:pt x="3171" y="1669"/>
                    <a:pt x="3103" y="1621"/>
                    <a:pt x="3030" y="1621"/>
                  </a:cubicBezTo>
                  <a:cubicBezTo>
                    <a:pt x="3014" y="1621"/>
                    <a:pt x="2999" y="1623"/>
                    <a:pt x="2983" y="1627"/>
                  </a:cubicBezTo>
                  <a:cubicBezTo>
                    <a:pt x="2893" y="1653"/>
                    <a:pt x="2841" y="1747"/>
                    <a:pt x="2867" y="1836"/>
                  </a:cubicBezTo>
                  <a:cubicBezTo>
                    <a:pt x="2899" y="1948"/>
                    <a:pt x="2983" y="2039"/>
                    <a:pt x="3097" y="2087"/>
                  </a:cubicBezTo>
                  <a:cubicBezTo>
                    <a:pt x="3153" y="2110"/>
                    <a:pt x="3213" y="2122"/>
                    <a:pt x="3272" y="2122"/>
                  </a:cubicBezTo>
                  <a:cubicBezTo>
                    <a:pt x="3343" y="2122"/>
                    <a:pt x="3414" y="2105"/>
                    <a:pt x="3476" y="2071"/>
                  </a:cubicBezTo>
                  <a:cubicBezTo>
                    <a:pt x="3669" y="1964"/>
                    <a:pt x="3764" y="1720"/>
                    <a:pt x="3702" y="1491"/>
                  </a:cubicBezTo>
                  <a:cubicBezTo>
                    <a:pt x="3653" y="1311"/>
                    <a:pt x="3515" y="1156"/>
                    <a:pt x="3323" y="1064"/>
                  </a:cubicBezTo>
                  <a:cubicBezTo>
                    <a:pt x="3205" y="1008"/>
                    <a:pt x="3076" y="982"/>
                    <a:pt x="2947" y="982"/>
                  </a:cubicBezTo>
                  <a:cubicBezTo>
                    <a:pt x="2663" y="982"/>
                    <a:pt x="2376" y="1110"/>
                    <a:pt x="2191" y="1341"/>
                  </a:cubicBezTo>
                  <a:cubicBezTo>
                    <a:pt x="1940" y="1651"/>
                    <a:pt x="1894" y="2113"/>
                    <a:pt x="2075" y="2492"/>
                  </a:cubicBezTo>
                  <a:cubicBezTo>
                    <a:pt x="2236" y="2839"/>
                    <a:pt x="2573" y="3102"/>
                    <a:pt x="2974" y="3198"/>
                  </a:cubicBezTo>
                  <a:cubicBezTo>
                    <a:pt x="3080" y="3223"/>
                    <a:pt x="3189" y="3235"/>
                    <a:pt x="3297" y="3235"/>
                  </a:cubicBezTo>
                  <a:cubicBezTo>
                    <a:pt x="3614" y="3235"/>
                    <a:pt x="3929" y="3130"/>
                    <a:pt x="4166" y="2937"/>
                  </a:cubicBezTo>
                  <a:cubicBezTo>
                    <a:pt x="4638" y="2555"/>
                    <a:pt x="4804" y="1834"/>
                    <a:pt x="4562" y="1220"/>
                  </a:cubicBezTo>
                  <a:cubicBezTo>
                    <a:pt x="4418" y="861"/>
                    <a:pt x="4144" y="540"/>
                    <a:pt x="3785" y="317"/>
                  </a:cubicBezTo>
                  <a:cubicBezTo>
                    <a:pt x="3779" y="313"/>
                    <a:pt x="3770" y="308"/>
                    <a:pt x="3762" y="305"/>
                  </a:cubicBezTo>
                  <a:cubicBezTo>
                    <a:pt x="3608" y="211"/>
                    <a:pt x="3440" y="138"/>
                    <a:pt x="3258" y="85"/>
                  </a:cubicBezTo>
                  <a:cubicBezTo>
                    <a:pt x="3057" y="28"/>
                    <a:pt x="2846" y="0"/>
                    <a:pt x="2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7528719" y="736132"/>
              <a:ext cx="649608" cy="230220"/>
            </a:xfrm>
            <a:custGeom>
              <a:rect b="b" l="l" r="r" t="t"/>
              <a:pathLst>
                <a:path extrusionOk="0" h="2832" w="7991">
                  <a:moveTo>
                    <a:pt x="7475" y="1709"/>
                  </a:moveTo>
                  <a:cubicBezTo>
                    <a:pt x="7482" y="1709"/>
                    <a:pt x="7489" y="1710"/>
                    <a:pt x="7495" y="1712"/>
                  </a:cubicBezTo>
                  <a:cubicBezTo>
                    <a:pt x="7575" y="1732"/>
                    <a:pt x="7636" y="1836"/>
                    <a:pt x="7625" y="1934"/>
                  </a:cubicBezTo>
                  <a:cubicBezTo>
                    <a:pt x="7623" y="1957"/>
                    <a:pt x="7617" y="1982"/>
                    <a:pt x="7608" y="2004"/>
                  </a:cubicBezTo>
                  <a:cubicBezTo>
                    <a:pt x="7581" y="1987"/>
                    <a:pt x="7550" y="1977"/>
                    <a:pt x="7517" y="1977"/>
                  </a:cubicBezTo>
                  <a:cubicBezTo>
                    <a:pt x="7507" y="1977"/>
                    <a:pt x="7498" y="1978"/>
                    <a:pt x="7488" y="1981"/>
                  </a:cubicBezTo>
                  <a:cubicBezTo>
                    <a:pt x="7482" y="1981"/>
                    <a:pt x="7477" y="1982"/>
                    <a:pt x="7472" y="1982"/>
                  </a:cubicBezTo>
                  <a:cubicBezTo>
                    <a:pt x="7442" y="1982"/>
                    <a:pt x="7408" y="1968"/>
                    <a:pt x="7379" y="1943"/>
                  </a:cubicBezTo>
                  <a:cubicBezTo>
                    <a:pt x="7345" y="1914"/>
                    <a:pt x="7326" y="1875"/>
                    <a:pt x="7326" y="1843"/>
                  </a:cubicBezTo>
                  <a:cubicBezTo>
                    <a:pt x="7328" y="1808"/>
                    <a:pt x="7351" y="1770"/>
                    <a:pt x="7386" y="1743"/>
                  </a:cubicBezTo>
                  <a:cubicBezTo>
                    <a:pt x="7415" y="1721"/>
                    <a:pt x="7447" y="1709"/>
                    <a:pt x="7475" y="1709"/>
                  </a:cubicBezTo>
                  <a:close/>
                  <a:moveTo>
                    <a:pt x="184" y="0"/>
                  </a:moveTo>
                  <a:cubicBezTo>
                    <a:pt x="99" y="0"/>
                    <a:pt x="26" y="61"/>
                    <a:pt x="14" y="146"/>
                  </a:cubicBezTo>
                  <a:cubicBezTo>
                    <a:pt x="1" y="239"/>
                    <a:pt x="66" y="325"/>
                    <a:pt x="159" y="337"/>
                  </a:cubicBezTo>
                  <a:cubicBezTo>
                    <a:pt x="397" y="370"/>
                    <a:pt x="657" y="473"/>
                    <a:pt x="912" y="635"/>
                  </a:cubicBezTo>
                  <a:cubicBezTo>
                    <a:pt x="1155" y="788"/>
                    <a:pt x="1370" y="975"/>
                    <a:pt x="1600" y="1173"/>
                  </a:cubicBezTo>
                  <a:cubicBezTo>
                    <a:pt x="1723" y="1280"/>
                    <a:pt x="1846" y="1387"/>
                    <a:pt x="1974" y="1488"/>
                  </a:cubicBezTo>
                  <a:cubicBezTo>
                    <a:pt x="3064" y="2361"/>
                    <a:pt x="4447" y="2831"/>
                    <a:pt x="5835" y="2831"/>
                  </a:cubicBezTo>
                  <a:cubicBezTo>
                    <a:pt x="6241" y="2831"/>
                    <a:pt x="6647" y="2792"/>
                    <a:pt x="7046" y="2709"/>
                  </a:cubicBezTo>
                  <a:cubicBezTo>
                    <a:pt x="7231" y="2672"/>
                    <a:pt x="7425" y="2621"/>
                    <a:pt x="7597" y="2514"/>
                  </a:cubicBezTo>
                  <a:cubicBezTo>
                    <a:pt x="7806" y="2381"/>
                    <a:pt x="7938" y="2183"/>
                    <a:pt x="7963" y="1970"/>
                  </a:cubicBezTo>
                  <a:cubicBezTo>
                    <a:pt x="7990" y="1700"/>
                    <a:pt x="7821" y="1443"/>
                    <a:pt x="7576" y="1383"/>
                  </a:cubicBezTo>
                  <a:cubicBezTo>
                    <a:pt x="7542" y="1375"/>
                    <a:pt x="7509" y="1371"/>
                    <a:pt x="7475" y="1371"/>
                  </a:cubicBezTo>
                  <a:cubicBezTo>
                    <a:pt x="7372" y="1371"/>
                    <a:pt x="7269" y="1406"/>
                    <a:pt x="7181" y="1473"/>
                  </a:cubicBezTo>
                  <a:cubicBezTo>
                    <a:pt x="7064" y="1562"/>
                    <a:pt x="6994" y="1692"/>
                    <a:pt x="6988" y="1832"/>
                  </a:cubicBezTo>
                  <a:cubicBezTo>
                    <a:pt x="6985" y="1969"/>
                    <a:pt x="7047" y="2104"/>
                    <a:pt x="7159" y="2200"/>
                  </a:cubicBezTo>
                  <a:cubicBezTo>
                    <a:pt x="7202" y="2237"/>
                    <a:pt x="7250" y="2266"/>
                    <a:pt x="7301" y="2287"/>
                  </a:cubicBezTo>
                  <a:cubicBezTo>
                    <a:pt x="7208" y="2325"/>
                    <a:pt x="7102" y="2352"/>
                    <a:pt x="6978" y="2378"/>
                  </a:cubicBezTo>
                  <a:cubicBezTo>
                    <a:pt x="6601" y="2456"/>
                    <a:pt x="6218" y="2493"/>
                    <a:pt x="5835" y="2493"/>
                  </a:cubicBezTo>
                  <a:cubicBezTo>
                    <a:pt x="4522" y="2493"/>
                    <a:pt x="3216" y="2048"/>
                    <a:pt x="2185" y="1222"/>
                  </a:cubicBezTo>
                  <a:cubicBezTo>
                    <a:pt x="2061" y="1124"/>
                    <a:pt x="1941" y="1020"/>
                    <a:pt x="1821" y="917"/>
                  </a:cubicBezTo>
                  <a:cubicBezTo>
                    <a:pt x="1593" y="719"/>
                    <a:pt x="1357" y="516"/>
                    <a:pt x="1094" y="349"/>
                  </a:cubicBezTo>
                  <a:cubicBezTo>
                    <a:pt x="794" y="158"/>
                    <a:pt x="496" y="41"/>
                    <a:pt x="205" y="2"/>
                  </a:cubicBezTo>
                  <a:cubicBezTo>
                    <a:pt x="198" y="1"/>
                    <a:pt x="191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0"/>
            <p:cNvSpPr/>
            <p:nvPr/>
          </p:nvSpPr>
          <p:spPr>
            <a:xfrm>
              <a:off x="7108279" y="591108"/>
              <a:ext cx="171283" cy="169170"/>
            </a:xfrm>
            <a:custGeom>
              <a:rect b="b" l="l" r="r" t="t"/>
              <a:pathLst>
                <a:path extrusionOk="0" h="2081" w="2107">
                  <a:moveTo>
                    <a:pt x="1054" y="0"/>
                  </a:moveTo>
                  <a:lnTo>
                    <a:pt x="1" y="1053"/>
                  </a:lnTo>
                  <a:lnTo>
                    <a:pt x="1054" y="2081"/>
                  </a:lnTo>
                  <a:lnTo>
                    <a:pt x="2107" y="105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2" name="Google Shape;942;p40"/>
          <p:cNvGrpSpPr/>
          <p:nvPr/>
        </p:nvGrpSpPr>
        <p:grpSpPr>
          <a:xfrm rot="10800000">
            <a:off x="3293245" y="4608508"/>
            <a:ext cx="2557513" cy="457511"/>
            <a:chOff x="5914595" y="591108"/>
            <a:chExt cx="2557513" cy="457511"/>
          </a:xfrm>
        </p:grpSpPr>
        <p:sp>
          <p:nvSpPr>
            <p:cNvPr id="943" name="Google Shape;943;p40"/>
            <p:cNvSpPr/>
            <p:nvPr/>
          </p:nvSpPr>
          <p:spPr>
            <a:xfrm>
              <a:off x="5998813" y="1020978"/>
              <a:ext cx="1055177" cy="27639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1" y="77"/>
                    <a:pt x="1" y="170"/>
                  </a:cubicBezTo>
                  <a:cubicBezTo>
                    <a:pt x="1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4" y="340"/>
                    <a:pt x="12980" y="263"/>
                    <a:pt x="12980" y="170"/>
                  </a:cubicBezTo>
                  <a:cubicBezTo>
                    <a:pt x="12980" y="77"/>
                    <a:pt x="12904" y="1"/>
                    <a:pt x="12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0"/>
            <p:cNvSpPr/>
            <p:nvPr/>
          </p:nvSpPr>
          <p:spPr>
            <a:xfrm>
              <a:off x="5914595" y="914811"/>
              <a:ext cx="129174" cy="133807"/>
            </a:xfrm>
            <a:custGeom>
              <a:rect b="b" l="l" r="r" t="t"/>
              <a:pathLst>
                <a:path extrusionOk="0" h="1646" w="1589">
                  <a:moveTo>
                    <a:pt x="702" y="339"/>
                  </a:moveTo>
                  <a:cubicBezTo>
                    <a:pt x="733" y="339"/>
                    <a:pt x="763" y="344"/>
                    <a:pt x="790" y="355"/>
                  </a:cubicBezTo>
                  <a:cubicBezTo>
                    <a:pt x="857" y="383"/>
                    <a:pt x="909" y="448"/>
                    <a:pt x="906" y="506"/>
                  </a:cubicBezTo>
                  <a:cubicBezTo>
                    <a:pt x="903" y="576"/>
                    <a:pt x="819" y="649"/>
                    <a:pt x="719" y="670"/>
                  </a:cubicBezTo>
                  <a:cubicBezTo>
                    <a:pt x="690" y="675"/>
                    <a:pt x="660" y="678"/>
                    <a:pt x="630" y="678"/>
                  </a:cubicBezTo>
                  <a:cubicBezTo>
                    <a:pt x="550" y="678"/>
                    <a:pt x="465" y="661"/>
                    <a:pt x="380" y="641"/>
                  </a:cubicBezTo>
                  <a:cubicBezTo>
                    <a:pt x="388" y="585"/>
                    <a:pt x="406" y="531"/>
                    <a:pt x="435" y="485"/>
                  </a:cubicBezTo>
                  <a:cubicBezTo>
                    <a:pt x="493" y="395"/>
                    <a:pt x="602" y="339"/>
                    <a:pt x="702" y="339"/>
                  </a:cubicBezTo>
                  <a:close/>
                  <a:moveTo>
                    <a:pt x="704" y="0"/>
                  </a:moveTo>
                  <a:cubicBezTo>
                    <a:pt x="490" y="0"/>
                    <a:pt x="271" y="112"/>
                    <a:pt x="150" y="302"/>
                  </a:cubicBezTo>
                  <a:cubicBezTo>
                    <a:pt x="6" y="527"/>
                    <a:pt x="0" y="836"/>
                    <a:pt x="136" y="1089"/>
                  </a:cubicBezTo>
                  <a:cubicBezTo>
                    <a:pt x="252" y="1305"/>
                    <a:pt x="459" y="1474"/>
                    <a:pt x="719" y="1565"/>
                  </a:cubicBezTo>
                  <a:cubicBezTo>
                    <a:pt x="874" y="1619"/>
                    <a:pt x="1043" y="1646"/>
                    <a:pt x="1234" y="1646"/>
                  </a:cubicBezTo>
                  <a:cubicBezTo>
                    <a:pt x="1297" y="1645"/>
                    <a:pt x="1360" y="1643"/>
                    <a:pt x="1427" y="1637"/>
                  </a:cubicBezTo>
                  <a:cubicBezTo>
                    <a:pt x="1519" y="1629"/>
                    <a:pt x="1588" y="1548"/>
                    <a:pt x="1581" y="1454"/>
                  </a:cubicBezTo>
                  <a:cubicBezTo>
                    <a:pt x="1573" y="1365"/>
                    <a:pt x="1497" y="1299"/>
                    <a:pt x="1409" y="1299"/>
                  </a:cubicBezTo>
                  <a:cubicBezTo>
                    <a:pt x="1406" y="1299"/>
                    <a:pt x="1402" y="1299"/>
                    <a:pt x="1398" y="1299"/>
                  </a:cubicBezTo>
                  <a:cubicBezTo>
                    <a:pt x="1341" y="1304"/>
                    <a:pt x="1286" y="1306"/>
                    <a:pt x="1233" y="1306"/>
                  </a:cubicBezTo>
                  <a:cubicBezTo>
                    <a:pt x="1082" y="1306"/>
                    <a:pt x="948" y="1286"/>
                    <a:pt x="831" y="1245"/>
                  </a:cubicBezTo>
                  <a:cubicBezTo>
                    <a:pt x="689" y="1195"/>
                    <a:pt x="567" y="1110"/>
                    <a:pt x="485" y="1006"/>
                  </a:cubicBezTo>
                  <a:lnTo>
                    <a:pt x="485" y="1006"/>
                  </a:lnTo>
                  <a:cubicBezTo>
                    <a:pt x="532" y="1013"/>
                    <a:pt x="579" y="1017"/>
                    <a:pt x="628" y="1017"/>
                  </a:cubicBezTo>
                  <a:cubicBezTo>
                    <a:pt x="680" y="1017"/>
                    <a:pt x="733" y="1012"/>
                    <a:pt x="786" y="1002"/>
                  </a:cubicBezTo>
                  <a:cubicBezTo>
                    <a:pt x="1005" y="958"/>
                    <a:pt x="1233" y="779"/>
                    <a:pt x="1245" y="520"/>
                  </a:cubicBezTo>
                  <a:cubicBezTo>
                    <a:pt x="1254" y="319"/>
                    <a:pt x="1119" y="122"/>
                    <a:pt x="917" y="40"/>
                  </a:cubicBezTo>
                  <a:cubicBezTo>
                    <a:pt x="849" y="13"/>
                    <a:pt x="777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0"/>
            <p:cNvSpPr/>
            <p:nvPr/>
          </p:nvSpPr>
          <p:spPr>
            <a:xfrm>
              <a:off x="7009917" y="821326"/>
              <a:ext cx="197622" cy="227294"/>
            </a:xfrm>
            <a:custGeom>
              <a:rect b="b" l="l" r="r" t="t"/>
              <a:pathLst>
                <a:path extrusionOk="0" h="2796" w="2431">
                  <a:moveTo>
                    <a:pt x="2157" y="1"/>
                  </a:moveTo>
                  <a:cubicBezTo>
                    <a:pt x="1524" y="1"/>
                    <a:pt x="909" y="305"/>
                    <a:pt x="528" y="809"/>
                  </a:cubicBezTo>
                  <a:cubicBezTo>
                    <a:pt x="121" y="1348"/>
                    <a:pt x="0" y="2066"/>
                    <a:pt x="212" y="2681"/>
                  </a:cubicBezTo>
                  <a:cubicBezTo>
                    <a:pt x="236" y="2752"/>
                    <a:pt x="302" y="2796"/>
                    <a:pt x="372" y="2796"/>
                  </a:cubicBezTo>
                  <a:cubicBezTo>
                    <a:pt x="390" y="2795"/>
                    <a:pt x="409" y="2793"/>
                    <a:pt x="427" y="2786"/>
                  </a:cubicBezTo>
                  <a:cubicBezTo>
                    <a:pt x="516" y="2755"/>
                    <a:pt x="563" y="2659"/>
                    <a:pt x="532" y="2571"/>
                  </a:cubicBezTo>
                  <a:cubicBezTo>
                    <a:pt x="356" y="2060"/>
                    <a:pt x="458" y="1464"/>
                    <a:pt x="798" y="1014"/>
                  </a:cubicBezTo>
                  <a:cubicBezTo>
                    <a:pt x="1112" y="598"/>
                    <a:pt x="1638" y="339"/>
                    <a:pt x="2160" y="339"/>
                  </a:cubicBezTo>
                  <a:cubicBezTo>
                    <a:pt x="2189" y="339"/>
                    <a:pt x="2218" y="340"/>
                    <a:pt x="2247" y="341"/>
                  </a:cubicBezTo>
                  <a:cubicBezTo>
                    <a:pt x="2248" y="342"/>
                    <a:pt x="2250" y="342"/>
                    <a:pt x="2251" y="342"/>
                  </a:cubicBezTo>
                  <a:cubicBezTo>
                    <a:pt x="2340" y="342"/>
                    <a:pt x="2420" y="273"/>
                    <a:pt x="2425" y="182"/>
                  </a:cubicBezTo>
                  <a:cubicBezTo>
                    <a:pt x="2431" y="88"/>
                    <a:pt x="2359" y="8"/>
                    <a:pt x="2266" y="4"/>
                  </a:cubicBezTo>
                  <a:cubicBezTo>
                    <a:pt x="2230" y="2"/>
                    <a:pt x="2193" y="1"/>
                    <a:pt x="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0"/>
            <p:cNvSpPr/>
            <p:nvPr/>
          </p:nvSpPr>
          <p:spPr>
            <a:xfrm>
              <a:off x="6752792" y="712477"/>
              <a:ext cx="390610" cy="263063"/>
            </a:xfrm>
            <a:custGeom>
              <a:rect b="b" l="l" r="r" t="t"/>
              <a:pathLst>
                <a:path extrusionOk="0" h="3236" w="4805">
                  <a:moveTo>
                    <a:pt x="2175" y="0"/>
                  </a:moveTo>
                  <a:cubicBezTo>
                    <a:pt x="1958" y="0"/>
                    <a:pt x="1746" y="28"/>
                    <a:pt x="1544" y="85"/>
                  </a:cubicBezTo>
                  <a:cubicBezTo>
                    <a:pt x="1364" y="137"/>
                    <a:pt x="1196" y="210"/>
                    <a:pt x="1043" y="304"/>
                  </a:cubicBezTo>
                  <a:cubicBezTo>
                    <a:pt x="1034" y="307"/>
                    <a:pt x="1025" y="312"/>
                    <a:pt x="1017" y="318"/>
                  </a:cubicBezTo>
                  <a:cubicBezTo>
                    <a:pt x="659" y="540"/>
                    <a:pt x="384" y="860"/>
                    <a:pt x="241" y="1221"/>
                  </a:cubicBezTo>
                  <a:cubicBezTo>
                    <a:pt x="0" y="1832"/>
                    <a:pt x="166" y="2553"/>
                    <a:pt x="636" y="2936"/>
                  </a:cubicBezTo>
                  <a:cubicBezTo>
                    <a:pt x="878" y="3131"/>
                    <a:pt x="1187" y="3235"/>
                    <a:pt x="1502" y="3235"/>
                  </a:cubicBezTo>
                  <a:cubicBezTo>
                    <a:pt x="1612" y="3235"/>
                    <a:pt x="1722" y="3223"/>
                    <a:pt x="1831" y="3197"/>
                  </a:cubicBezTo>
                  <a:cubicBezTo>
                    <a:pt x="2229" y="3102"/>
                    <a:pt x="2564" y="2839"/>
                    <a:pt x="2730" y="2491"/>
                  </a:cubicBezTo>
                  <a:cubicBezTo>
                    <a:pt x="2909" y="2111"/>
                    <a:pt x="2860" y="1649"/>
                    <a:pt x="2612" y="1341"/>
                  </a:cubicBezTo>
                  <a:cubicBezTo>
                    <a:pt x="2426" y="1110"/>
                    <a:pt x="2138" y="981"/>
                    <a:pt x="1855" y="981"/>
                  </a:cubicBezTo>
                  <a:cubicBezTo>
                    <a:pt x="1726" y="981"/>
                    <a:pt x="1599" y="1008"/>
                    <a:pt x="1482" y="1063"/>
                  </a:cubicBezTo>
                  <a:cubicBezTo>
                    <a:pt x="1290" y="1155"/>
                    <a:pt x="1151" y="1311"/>
                    <a:pt x="1103" y="1487"/>
                  </a:cubicBezTo>
                  <a:cubicBezTo>
                    <a:pt x="1039" y="1711"/>
                    <a:pt x="1134" y="1962"/>
                    <a:pt x="1328" y="2071"/>
                  </a:cubicBezTo>
                  <a:cubicBezTo>
                    <a:pt x="1388" y="2105"/>
                    <a:pt x="1458" y="2122"/>
                    <a:pt x="1529" y="2122"/>
                  </a:cubicBezTo>
                  <a:cubicBezTo>
                    <a:pt x="1588" y="2122"/>
                    <a:pt x="1648" y="2110"/>
                    <a:pt x="1704" y="2086"/>
                  </a:cubicBezTo>
                  <a:cubicBezTo>
                    <a:pt x="1818" y="2039"/>
                    <a:pt x="1903" y="1947"/>
                    <a:pt x="1935" y="1836"/>
                  </a:cubicBezTo>
                  <a:cubicBezTo>
                    <a:pt x="1961" y="1746"/>
                    <a:pt x="1909" y="1652"/>
                    <a:pt x="1820" y="1626"/>
                  </a:cubicBezTo>
                  <a:cubicBezTo>
                    <a:pt x="1804" y="1622"/>
                    <a:pt x="1788" y="1620"/>
                    <a:pt x="1772" y="1620"/>
                  </a:cubicBezTo>
                  <a:cubicBezTo>
                    <a:pt x="1699" y="1620"/>
                    <a:pt x="1631" y="1668"/>
                    <a:pt x="1609" y="1743"/>
                  </a:cubicBezTo>
                  <a:cubicBezTo>
                    <a:pt x="1606" y="1756"/>
                    <a:pt x="1589" y="1767"/>
                    <a:pt x="1574" y="1773"/>
                  </a:cubicBezTo>
                  <a:cubicBezTo>
                    <a:pt x="1558" y="1779"/>
                    <a:pt x="1541" y="1782"/>
                    <a:pt x="1526" y="1782"/>
                  </a:cubicBezTo>
                  <a:cubicBezTo>
                    <a:pt x="1513" y="1782"/>
                    <a:pt x="1501" y="1780"/>
                    <a:pt x="1492" y="1775"/>
                  </a:cubicBezTo>
                  <a:cubicBezTo>
                    <a:pt x="1436" y="1744"/>
                    <a:pt x="1407" y="1654"/>
                    <a:pt x="1430" y="1579"/>
                  </a:cubicBezTo>
                  <a:cubicBezTo>
                    <a:pt x="1452" y="1496"/>
                    <a:pt x="1526" y="1418"/>
                    <a:pt x="1627" y="1371"/>
                  </a:cubicBezTo>
                  <a:cubicBezTo>
                    <a:pt x="1698" y="1337"/>
                    <a:pt x="1777" y="1321"/>
                    <a:pt x="1857" y="1321"/>
                  </a:cubicBezTo>
                  <a:cubicBezTo>
                    <a:pt x="2039" y="1321"/>
                    <a:pt x="2229" y="1405"/>
                    <a:pt x="2348" y="1554"/>
                  </a:cubicBezTo>
                  <a:cubicBezTo>
                    <a:pt x="2515" y="1761"/>
                    <a:pt x="2546" y="2086"/>
                    <a:pt x="2424" y="2346"/>
                  </a:cubicBezTo>
                  <a:cubicBezTo>
                    <a:pt x="2303" y="2601"/>
                    <a:pt x="2051" y="2796"/>
                    <a:pt x="1753" y="2867"/>
                  </a:cubicBezTo>
                  <a:cubicBezTo>
                    <a:pt x="1672" y="2886"/>
                    <a:pt x="1588" y="2896"/>
                    <a:pt x="1506" y="2896"/>
                  </a:cubicBezTo>
                  <a:cubicBezTo>
                    <a:pt x="1266" y="2896"/>
                    <a:pt x="1029" y="2817"/>
                    <a:pt x="850" y="2674"/>
                  </a:cubicBezTo>
                  <a:cubicBezTo>
                    <a:pt x="497" y="2386"/>
                    <a:pt x="371" y="1815"/>
                    <a:pt x="556" y="1345"/>
                  </a:cubicBezTo>
                  <a:cubicBezTo>
                    <a:pt x="669" y="1059"/>
                    <a:pt x="890" y="801"/>
                    <a:pt x="1175" y="618"/>
                  </a:cubicBezTo>
                  <a:cubicBezTo>
                    <a:pt x="1184" y="615"/>
                    <a:pt x="1192" y="610"/>
                    <a:pt x="1201" y="605"/>
                  </a:cubicBezTo>
                  <a:cubicBezTo>
                    <a:pt x="1332" y="522"/>
                    <a:pt x="1479" y="457"/>
                    <a:pt x="1636" y="411"/>
                  </a:cubicBezTo>
                  <a:cubicBezTo>
                    <a:pt x="1809" y="363"/>
                    <a:pt x="1991" y="339"/>
                    <a:pt x="2177" y="339"/>
                  </a:cubicBezTo>
                  <a:cubicBezTo>
                    <a:pt x="2488" y="339"/>
                    <a:pt x="2812" y="406"/>
                    <a:pt x="3125" y="537"/>
                  </a:cubicBezTo>
                  <a:cubicBezTo>
                    <a:pt x="3679" y="772"/>
                    <a:pt x="4154" y="1198"/>
                    <a:pt x="4464" y="1738"/>
                  </a:cubicBezTo>
                  <a:cubicBezTo>
                    <a:pt x="4495" y="1793"/>
                    <a:pt x="4552" y="1823"/>
                    <a:pt x="4610" y="1823"/>
                  </a:cubicBezTo>
                  <a:cubicBezTo>
                    <a:pt x="4639" y="1823"/>
                    <a:pt x="4668" y="1816"/>
                    <a:pt x="4694" y="1800"/>
                  </a:cubicBezTo>
                  <a:cubicBezTo>
                    <a:pt x="4776" y="1754"/>
                    <a:pt x="4804" y="1650"/>
                    <a:pt x="4758" y="1570"/>
                  </a:cubicBezTo>
                  <a:cubicBezTo>
                    <a:pt x="4412" y="965"/>
                    <a:pt x="3879" y="488"/>
                    <a:pt x="3256" y="225"/>
                  </a:cubicBezTo>
                  <a:cubicBezTo>
                    <a:pt x="2901" y="76"/>
                    <a:pt x="2532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0"/>
            <p:cNvSpPr/>
            <p:nvPr/>
          </p:nvSpPr>
          <p:spPr>
            <a:xfrm>
              <a:off x="6208383" y="736132"/>
              <a:ext cx="649446" cy="230220"/>
            </a:xfrm>
            <a:custGeom>
              <a:rect b="b" l="l" r="r" t="t"/>
              <a:pathLst>
                <a:path extrusionOk="0" h="2832" w="7989">
                  <a:moveTo>
                    <a:pt x="516" y="1709"/>
                  </a:moveTo>
                  <a:cubicBezTo>
                    <a:pt x="544" y="1709"/>
                    <a:pt x="576" y="1721"/>
                    <a:pt x="604" y="1743"/>
                  </a:cubicBezTo>
                  <a:cubicBezTo>
                    <a:pt x="640" y="1770"/>
                    <a:pt x="663" y="1808"/>
                    <a:pt x="664" y="1840"/>
                  </a:cubicBezTo>
                  <a:cubicBezTo>
                    <a:pt x="665" y="1875"/>
                    <a:pt x="645" y="1914"/>
                    <a:pt x="611" y="1943"/>
                  </a:cubicBezTo>
                  <a:cubicBezTo>
                    <a:pt x="582" y="1967"/>
                    <a:pt x="549" y="1981"/>
                    <a:pt x="519" y="1981"/>
                  </a:cubicBezTo>
                  <a:cubicBezTo>
                    <a:pt x="513" y="1981"/>
                    <a:pt x="508" y="1980"/>
                    <a:pt x="502" y="1979"/>
                  </a:cubicBezTo>
                  <a:cubicBezTo>
                    <a:pt x="493" y="1978"/>
                    <a:pt x="484" y="1977"/>
                    <a:pt x="475" y="1977"/>
                  </a:cubicBezTo>
                  <a:cubicBezTo>
                    <a:pt x="441" y="1977"/>
                    <a:pt x="409" y="1987"/>
                    <a:pt x="381" y="2004"/>
                  </a:cubicBezTo>
                  <a:cubicBezTo>
                    <a:pt x="373" y="1982"/>
                    <a:pt x="368" y="1959"/>
                    <a:pt x="364" y="1935"/>
                  </a:cubicBezTo>
                  <a:cubicBezTo>
                    <a:pt x="354" y="1836"/>
                    <a:pt x="415" y="1731"/>
                    <a:pt x="493" y="1713"/>
                  </a:cubicBezTo>
                  <a:cubicBezTo>
                    <a:pt x="500" y="1710"/>
                    <a:pt x="508" y="1709"/>
                    <a:pt x="516" y="1709"/>
                  </a:cubicBezTo>
                  <a:close/>
                  <a:moveTo>
                    <a:pt x="7807" y="0"/>
                  </a:moveTo>
                  <a:cubicBezTo>
                    <a:pt x="7800" y="0"/>
                    <a:pt x="7793" y="1"/>
                    <a:pt x="7785" y="2"/>
                  </a:cubicBezTo>
                  <a:cubicBezTo>
                    <a:pt x="7495" y="41"/>
                    <a:pt x="7196" y="159"/>
                    <a:pt x="6897" y="349"/>
                  </a:cubicBezTo>
                  <a:cubicBezTo>
                    <a:pt x="6633" y="516"/>
                    <a:pt x="6398" y="719"/>
                    <a:pt x="6169" y="916"/>
                  </a:cubicBezTo>
                  <a:cubicBezTo>
                    <a:pt x="6050" y="1020"/>
                    <a:pt x="5930" y="1124"/>
                    <a:pt x="5804" y="1223"/>
                  </a:cubicBezTo>
                  <a:cubicBezTo>
                    <a:pt x="4775" y="2048"/>
                    <a:pt x="3468" y="2493"/>
                    <a:pt x="2156" y="2493"/>
                  </a:cubicBezTo>
                  <a:cubicBezTo>
                    <a:pt x="1773" y="2493"/>
                    <a:pt x="1390" y="2456"/>
                    <a:pt x="1013" y="2378"/>
                  </a:cubicBezTo>
                  <a:cubicBezTo>
                    <a:pt x="889" y="2352"/>
                    <a:pt x="782" y="2325"/>
                    <a:pt x="690" y="2287"/>
                  </a:cubicBezTo>
                  <a:cubicBezTo>
                    <a:pt x="741" y="2266"/>
                    <a:pt x="788" y="2237"/>
                    <a:pt x="832" y="2200"/>
                  </a:cubicBezTo>
                  <a:cubicBezTo>
                    <a:pt x="944" y="2104"/>
                    <a:pt x="1006" y="1969"/>
                    <a:pt x="1003" y="1830"/>
                  </a:cubicBezTo>
                  <a:cubicBezTo>
                    <a:pt x="997" y="1692"/>
                    <a:pt x="927" y="1562"/>
                    <a:pt x="809" y="1473"/>
                  </a:cubicBezTo>
                  <a:cubicBezTo>
                    <a:pt x="721" y="1406"/>
                    <a:pt x="618" y="1371"/>
                    <a:pt x="515" y="1371"/>
                  </a:cubicBezTo>
                  <a:cubicBezTo>
                    <a:pt x="481" y="1371"/>
                    <a:pt x="447" y="1375"/>
                    <a:pt x="413" y="1383"/>
                  </a:cubicBezTo>
                  <a:cubicBezTo>
                    <a:pt x="170" y="1443"/>
                    <a:pt x="0" y="1701"/>
                    <a:pt x="27" y="1973"/>
                  </a:cubicBezTo>
                  <a:cubicBezTo>
                    <a:pt x="51" y="2183"/>
                    <a:pt x="185" y="2381"/>
                    <a:pt x="395" y="2515"/>
                  </a:cubicBezTo>
                  <a:cubicBezTo>
                    <a:pt x="565" y="2622"/>
                    <a:pt x="760" y="2672"/>
                    <a:pt x="945" y="2709"/>
                  </a:cubicBezTo>
                  <a:cubicBezTo>
                    <a:pt x="1344" y="2792"/>
                    <a:pt x="1750" y="2831"/>
                    <a:pt x="2154" y="2831"/>
                  </a:cubicBezTo>
                  <a:cubicBezTo>
                    <a:pt x="3544" y="2831"/>
                    <a:pt x="4926" y="2361"/>
                    <a:pt x="6016" y="1489"/>
                  </a:cubicBezTo>
                  <a:cubicBezTo>
                    <a:pt x="6143" y="1387"/>
                    <a:pt x="6268" y="1280"/>
                    <a:pt x="6392" y="1173"/>
                  </a:cubicBezTo>
                  <a:cubicBezTo>
                    <a:pt x="6620" y="975"/>
                    <a:pt x="6836" y="788"/>
                    <a:pt x="7079" y="635"/>
                  </a:cubicBezTo>
                  <a:cubicBezTo>
                    <a:pt x="7333" y="473"/>
                    <a:pt x="7593" y="370"/>
                    <a:pt x="7832" y="337"/>
                  </a:cubicBezTo>
                  <a:cubicBezTo>
                    <a:pt x="7924" y="325"/>
                    <a:pt x="7989" y="239"/>
                    <a:pt x="7976" y="146"/>
                  </a:cubicBezTo>
                  <a:cubicBezTo>
                    <a:pt x="7965" y="61"/>
                    <a:pt x="7891" y="0"/>
                    <a:pt x="7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0"/>
            <p:cNvSpPr/>
            <p:nvPr/>
          </p:nvSpPr>
          <p:spPr>
            <a:xfrm>
              <a:off x="7332725" y="1020978"/>
              <a:ext cx="1055177" cy="27639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2" y="340"/>
                    <a:pt x="12979" y="263"/>
                    <a:pt x="12979" y="170"/>
                  </a:cubicBezTo>
                  <a:cubicBezTo>
                    <a:pt x="12979" y="77"/>
                    <a:pt x="12902" y="1"/>
                    <a:pt x="12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0"/>
            <p:cNvSpPr/>
            <p:nvPr/>
          </p:nvSpPr>
          <p:spPr>
            <a:xfrm>
              <a:off x="8342853" y="914811"/>
              <a:ext cx="129255" cy="133807"/>
            </a:xfrm>
            <a:custGeom>
              <a:rect b="b" l="l" r="r" t="t"/>
              <a:pathLst>
                <a:path extrusionOk="0" h="1646" w="1590">
                  <a:moveTo>
                    <a:pt x="886" y="339"/>
                  </a:moveTo>
                  <a:cubicBezTo>
                    <a:pt x="987" y="339"/>
                    <a:pt x="1097" y="395"/>
                    <a:pt x="1154" y="485"/>
                  </a:cubicBezTo>
                  <a:cubicBezTo>
                    <a:pt x="1184" y="531"/>
                    <a:pt x="1202" y="584"/>
                    <a:pt x="1209" y="641"/>
                  </a:cubicBezTo>
                  <a:cubicBezTo>
                    <a:pt x="1124" y="661"/>
                    <a:pt x="1039" y="678"/>
                    <a:pt x="959" y="678"/>
                  </a:cubicBezTo>
                  <a:cubicBezTo>
                    <a:pt x="929" y="678"/>
                    <a:pt x="899" y="675"/>
                    <a:pt x="870" y="670"/>
                  </a:cubicBezTo>
                  <a:cubicBezTo>
                    <a:pt x="770" y="649"/>
                    <a:pt x="686" y="576"/>
                    <a:pt x="683" y="506"/>
                  </a:cubicBezTo>
                  <a:cubicBezTo>
                    <a:pt x="681" y="448"/>
                    <a:pt x="732" y="383"/>
                    <a:pt x="799" y="355"/>
                  </a:cubicBezTo>
                  <a:cubicBezTo>
                    <a:pt x="827" y="344"/>
                    <a:pt x="856" y="339"/>
                    <a:pt x="886" y="339"/>
                  </a:cubicBezTo>
                  <a:close/>
                  <a:moveTo>
                    <a:pt x="885" y="0"/>
                  </a:moveTo>
                  <a:cubicBezTo>
                    <a:pt x="812" y="0"/>
                    <a:pt x="740" y="13"/>
                    <a:pt x="673" y="40"/>
                  </a:cubicBezTo>
                  <a:cubicBezTo>
                    <a:pt x="471" y="123"/>
                    <a:pt x="336" y="319"/>
                    <a:pt x="345" y="520"/>
                  </a:cubicBezTo>
                  <a:cubicBezTo>
                    <a:pt x="356" y="779"/>
                    <a:pt x="585" y="959"/>
                    <a:pt x="804" y="1002"/>
                  </a:cubicBezTo>
                  <a:cubicBezTo>
                    <a:pt x="857" y="1012"/>
                    <a:pt x="909" y="1017"/>
                    <a:pt x="961" y="1017"/>
                  </a:cubicBezTo>
                  <a:cubicBezTo>
                    <a:pt x="1009" y="1017"/>
                    <a:pt x="1057" y="1013"/>
                    <a:pt x="1103" y="1006"/>
                  </a:cubicBezTo>
                  <a:lnTo>
                    <a:pt x="1103" y="1006"/>
                  </a:lnTo>
                  <a:cubicBezTo>
                    <a:pt x="1022" y="1110"/>
                    <a:pt x="901" y="1195"/>
                    <a:pt x="758" y="1245"/>
                  </a:cubicBezTo>
                  <a:cubicBezTo>
                    <a:pt x="640" y="1286"/>
                    <a:pt x="508" y="1306"/>
                    <a:pt x="356" y="1306"/>
                  </a:cubicBezTo>
                  <a:cubicBezTo>
                    <a:pt x="304" y="1306"/>
                    <a:pt x="249" y="1304"/>
                    <a:pt x="191" y="1299"/>
                  </a:cubicBezTo>
                  <a:cubicBezTo>
                    <a:pt x="188" y="1299"/>
                    <a:pt x="185" y="1299"/>
                    <a:pt x="182" y="1299"/>
                  </a:cubicBezTo>
                  <a:cubicBezTo>
                    <a:pt x="93" y="1299"/>
                    <a:pt x="16" y="1364"/>
                    <a:pt x="8" y="1454"/>
                  </a:cubicBezTo>
                  <a:cubicBezTo>
                    <a:pt x="0" y="1548"/>
                    <a:pt x="69" y="1629"/>
                    <a:pt x="163" y="1637"/>
                  </a:cubicBezTo>
                  <a:cubicBezTo>
                    <a:pt x="230" y="1643"/>
                    <a:pt x="293" y="1646"/>
                    <a:pt x="355" y="1646"/>
                  </a:cubicBezTo>
                  <a:lnTo>
                    <a:pt x="355" y="1645"/>
                  </a:lnTo>
                  <a:cubicBezTo>
                    <a:pt x="545" y="1645"/>
                    <a:pt x="716" y="1619"/>
                    <a:pt x="870" y="1565"/>
                  </a:cubicBezTo>
                  <a:cubicBezTo>
                    <a:pt x="1129" y="1474"/>
                    <a:pt x="1337" y="1305"/>
                    <a:pt x="1453" y="1089"/>
                  </a:cubicBezTo>
                  <a:cubicBezTo>
                    <a:pt x="1589" y="836"/>
                    <a:pt x="1584" y="527"/>
                    <a:pt x="1440" y="302"/>
                  </a:cubicBezTo>
                  <a:cubicBezTo>
                    <a:pt x="1318" y="112"/>
                    <a:pt x="1099" y="0"/>
                    <a:pt x="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0"/>
            <p:cNvSpPr/>
            <p:nvPr/>
          </p:nvSpPr>
          <p:spPr>
            <a:xfrm>
              <a:off x="7179084" y="821326"/>
              <a:ext cx="197703" cy="227294"/>
            </a:xfrm>
            <a:custGeom>
              <a:rect b="b" l="l" r="r" t="t"/>
              <a:pathLst>
                <a:path extrusionOk="0" h="2796" w="2432">
                  <a:moveTo>
                    <a:pt x="272" y="1"/>
                  </a:moveTo>
                  <a:cubicBezTo>
                    <a:pt x="236" y="1"/>
                    <a:pt x="201" y="2"/>
                    <a:pt x="166" y="4"/>
                  </a:cubicBezTo>
                  <a:cubicBezTo>
                    <a:pt x="73" y="9"/>
                    <a:pt x="1" y="88"/>
                    <a:pt x="6" y="182"/>
                  </a:cubicBezTo>
                  <a:cubicBezTo>
                    <a:pt x="11" y="274"/>
                    <a:pt x="89" y="342"/>
                    <a:pt x="180" y="342"/>
                  </a:cubicBezTo>
                  <a:cubicBezTo>
                    <a:pt x="182" y="342"/>
                    <a:pt x="183" y="342"/>
                    <a:pt x="185" y="341"/>
                  </a:cubicBezTo>
                  <a:cubicBezTo>
                    <a:pt x="214" y="340"/>
                    <a:pt x="242" y="339"/>
                    <a:pt x="271" y="339"/>
                  </a:cubicBezTo>
                  <a:cubicBezTo>
                    <a:pt x="793" y="339"/>
                    <a:pt x="1319" y="598"/>
                    <a:pt x="1634" y="1014"/>
                  </a:cubicBezTo>
                  <a:cubicBezTo>
                    <a:pt x="1973" y="1464"/>
                    <a:pt x="2076" y="2060"/>
                    <a:pt x="1899" y="2571"/>
                  </a:cubicBezTo>
                  <a:cubicBezTo>
                    <a:pt x="1869" y="2659"/>
                    <a:pt x="1916" y="2755"/>
                    <a:pt x="2004" y="2786"/>
                  </a:cubicBezTo>
                  <a:cubicBezTo>
                    <a:pt x="2022" y="2793"/>
                    <a:pt x="2041" y="2796"/>
                    <a:pt x="2060" y="2796"/>
                  </a:cubicBezTo>
                  <a:cubicBezTo>
                    <a:pt x="2130" y="2796"/>
                    <a:pt x="2195" y="2752"/>
                    <a:pt x="2219" y="2681"/>
                  </a:cubicBezTo>
                  <a:cubicBezTo>
                    <a:pt x="2432" y="2066"/>
                    <a:pt x="2311" y="1348"/>
                    <a:pt x="1904" y="810"/>
                  </a:cubicBezTo>
                  <a:cubicBezTo>
                    <a:pt x="1522" y="304"/>
                    <a:pt x="902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7243386" y="712395"/>
              <a:ext cx="390529" cy="263063"/>
            </a:xfrm>
            <a:custGeom>
              <a:rect b="b" l="l" r="r" t="t"/>
              <a:pathLst>
                <a:path extrusionOk="0" h="3236" w="4804">
                  <a:moveTo>
                    <a:pt x="2630" y="0"/>
                  </a:moveTo>
                  <a:cubicBezTo>
                    <a:pt x="2274" y="0"/>
                    <a:pt x="1904" y="76"/>
                    <a:pt x="1547" y="226"/>
                  </a:cubicBezTo>
                  <a:cubicBezTo>
                    <a:pt x="924" y="488"/>
                    <a:pt x="392" y="966"/>
                    <a:pt x="47" y="1572"/>
                  </a:cubicBezTo>
                  <a:cubicBezTo>
                    <a:pt x="1" y="1653"/>
                    <a:pt x="29" y="1757"/>
                    <a:pt x="110" y="1804"/>
                  </a:cubicBezTo>
                  <a:cubicBezTo>
                    <a:pt x="137" y="1819"/>
                    <a:pt x="166" y="1826"/>
                    <a:pt x="194" y="1826"/>
                  </a:cubicBezTo>
                  <a:cubicBezTo>
                    <a:pt x="253" y="1826"/>
                    <a:pt x="311" y="1795"/>
                    <a:pt x="342" y="1740"/>
                  </a:cubicBezTo>
                  <a:cubicBezTo>
                    <a:pt x="649" y="1199"/>
                    <a:pt x="1124" y="772"/>
                    <a:pt x="1678" y="538"/>
                  </a:cubicBezTo>
                  <a:cubicBezTo>
                    <a:pt x="1993" y="406"/>
                    <a:pt x="2317" y="339"/>
                    <a:pt x="2628" y="339"/>
                  </a:cubicBezTo>
                  <a:cubicBezTo>
                    <a:pt x="2814" y="339"/>
                    <a:pt x="2994" y="363"/>
                    <a:pt x="3165" y="411"/>
                  </a:cubicBezTo>
                  <a:cubicBezTo>
                    <a:pt x="3322" y="456"/>
                    <a:pt x="3470" y="522"/>
                    <a:pt x="3601" y="605"/>
                  </a:cubicBezTo>
                  <a:cubicBezTo>
                    <a:pt x="3609" y="610"/>
                    <a:pt x="3617" y="614"/>
                    <a:pt x="3625" y="617"/>
                  </a:cubicBezTo>
                  <a:cubicBezTo>
                    <a:pt x="3913" y="801"/>
                    <a:pt x="4132" y="1059"/>
                    <a:pt x="4247" y="1346"/>
                  </a:cubicBezTo>
                  <a:cubicBezTo>
                    <a:pt x="4432" y="1816"/>
                    <a:pt x="4306" y="2388"/>
                    <a:pt x="3953" y="2674"/>
                  </a:cubicBezTo>
                  <a:cubicBezTo>
                    <a:pt x="3775" y="2818"/>
                    <a:pt x="3538" y="2897"/>
                    <a:pt x="3299" y="2897"/>
                  </a:cubicBezTo>
                  <a:cubicBezTo>
                    <a:pt x="3216" y="2897"/>
                    <a:pt x="3133" y="2887"/>
                    <a:pt x="3052" y="2868"/>
                  </a:cubicBezTo>
                  <a:cubicBezTo>
                    <a:pt x="2755" y="2797"/>
                    <a:pt x="2498" y="2598"/>
                    <a:pt x="2381" y="2347"/>
                  </a:cubicBezTo>
                  <a:cubicBezTo>
                    <a:pt x="2256" y="2087"/>
                    <a:pt x="2287" y="1761"/>
                    <a:pt x="2454" y="1554"/>
                  </a:cubicBezTo>
                  <a:cubicBezTo>
                    <a:pt x="2574" y="1405"/>
                    <a:pt x="2764" y="1321"/>
                    <a:pt x="2947" y="1321"/>
                  </a:cubicBezTo>
                  <a:cubicBezTo>
                    <a:pt x="3027" y="1321"/>
                    <a:pt x="3106" y="1337"/>
                    <a:pt x="3177" y="1371"/>
                  </a:cubicBezTo>
                  <a:cubicBezTo>
                    <a:pt x="3279" y="1418"/>
                    <a:pt x="3353" y="1496"/>
                    <a:pt x="3375" y="1580"/>
                  </a:cubicBezTo>
                  <a:cubicBezTo>
                    <a:pt x="3396" y="1654"/>
                    <a:pt x="3366" y="1745"/>
                    <a:pt x="3312" y="1774"/>
                  </a:cubicBezTo>
                  <a:cubicBezTo>
                    <a:pt x="3301" y="1780"/>
                    <a:pt x="3287" y="1783"/>
                    <a:pt x="3273" y="1783"/>
                  </a:cubicBezTo>
                  <a:cubicBezTo>
                    <a:pt x="3258" y="1783"/>
                    <a:pt x="3242" y="1780"/>
                    <a:pt x="3228" y="1774"/>
                  </a:cubicBezTo>
                  <a:cubicBezTo>
                    <a:pt x="3214" y="1767"/>
                    <a:pt x="3197" y="1756"/>
                    <a:pt x="3192" y="1743"/>
                  </a:cubicBezTo>
                  <a:cubicBezTo>
                    <a:pt x="3171" y="1669"/>
                    <a:pt x="3103" y="1621"/>
                    <a:pt x="3030" y="1621"/>
                  </a:cubicBezTo>
                  <a:cubicBezTo>
                    <a:pt x="3014" y="1621"/>
                    <a:pt x="2999" y="1623"/>
                    <a:pt x="2983" y="1627"/>
                  </a:cubicBezTo>
                  <a:cubicBezTo>
                    <a:pt x="2893" y="1653"/>
                    <a:pt x="2841" y="1747"/>
                    <a:pt x="2867" y="1836"/>
                  </a:cubicBezTo>
                  <a:cubicBezTo>
                    <a:pt x="2899" y="1948"/>
                    <a:pt x="2983" y="2039"/>
                    <a:pt x="3097" y="2087"/>
                  </a:cubicBezTo>
                  <a:cubicBezTo>
                    <a:pt x="3153" y="2110"/>
                    <a:pt x="3213" y="2122"/>
                    <a:pt x="3272" y="2122"/>
                  </a:cubicBezTo>
                  <a:cubicBezTo>
                    <a:pt x="3343" y="2122"/>
                    <a:pt x="3414" y="2105"/>
                    <a:pt x="3476" y="2071"/>
                  </a:cubicBezTo>
                  <a:cubicBezTo>
                    <a:pt x="3669" y="1964"/>
                    <a:pt x="3764" y="1720"/>
                    <a:pt x="3702" y="1491"/>
                  </a:cubicBezTo>
                  <a:cubicBezTo>
                    <a:pt x="3653" y="1311"/>
                    <a:pt x="3515" y="1156"/>
                    <a:pt x="3323" y="1064"/>
                  </a:cubicBezTo>
                  <a:cubicBezTo>
                    <a:pt x="3205" y="1008"/>
                    <a:pt x="3076" y="982"/>
                    <a:pt x="2947" y="982"/>
                  </a:cubicBezTo>
                  <a:cubicBezTo>
                    <a:pt x="2663" y="982"/>
                    <a:pt x="2376" y="1110"/>
                    <a:pt x="2191" y="1341"/>
                  </a:cubicBezTo>
                  <a:cubicBezTo>
                    <a:pt x="1940" y="1651"/>
                    <a:pt x="1894" y="2113"/>
                    <a:pt x="2075" y="2492"/>
                  </a:cubicBezTo>
                  <a:cubicBezTo>
                    <a:pt x="2236" y="2839"/>
                    <a:pt x="2573" y="3102"/>
                    <a:pt x="2974" y="3198"/>
                  </a:cubicBezTo>
                  <a:cubicBezTo>
                    <a:pt x="3080" y="3223"/>
                    <a:pt x="3189" y="3235"/>
                    <a:pt x="3297" y="3235"/>
                  </a:cubicBezTo>
                  <a:cubicBezTo>
                    <a:pt x="3614" y="3235"/>
                    <a:pt x="3929" y="3130"/>
                    <a:pt x="4166" y="2937"/>
                  </a:cubicBezTo>
                  <a:cubicBezTo>
                    <a:pt x="4638" y="2555"/>
                    <a:pt x="4804" y="1834"/>
                    <a:pt x="4562" y="1220"/>
                  </a:cubicBezTo>
                  <a:cubicBezTo>
                    <a:pt x="4418" y="861"/>
                    <a:pt x="4144" y="540"/>
                    <a:pt x="3785" y="317"/>
                  </a:cubicBezTo>
                  <a:cubicBezTo>
                    <a:pt x="3779" y="313"/>
                    <a:pt x="3770" y="308"/>
                    <a:pt x="3762" y="305"/>
                  </a:cubicBezTo>
                  <a:cubicBezTo>
                    <a:pt x="3608" y="211"/>
                    <a:pt x="3440" y="138"/>
                    <a:pt x="3258" y="85"/>
                  </a:cubicBezTo>
                  <a:cubicBezTo>
                    <a:pt x="3057" y="28"/>
                    <a:pt x="2846" y="0"/>
                    <a:pt x="2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7528719" y="736132"/>
              <a:ext cx="649608" cy="230220"/>
            </a:xfrm>
            <a:custGeom>
              <a:rect b="b" l="l" r="r" t="t"/>
              <a:pathLst>
                <a:path extrusionOk="0" h="2832" w="7991">
                  <a:moveTo>
                    <a:pt x="7475" y="1709"/>
                  </a:moveTo>
                  <a:cubicBezTo>
                    <a:pt x="7482" y="1709"/>
                    <a:pt x="7489" y="1710"/>
                    <a:pt x="7495" y="1712"/>
                  </a:cubicBezTo>
                  <a:cubicBezTo>
                    <a:pt x="7575" y="1732"/>
                    <a:pt x="7636" y="1836"/>
                    <a:pt x="7625" y="1934"/>
                  </a:cubicBezTo>
                  <a:cubicBezTo>
                    <a:pt x="7623" y="1957"/>
                    <a:pt x="7617" y="1982"/>
                    <a:pt x="7608" y="2004"/>
                  </a:cubicBezTo>
                  <a:cubicBezTo>
                    <a:pt x="7581" y="1987"/>
                    <a:pt x="7550" y="1977"/>
                    <a:pt x="7517" y="1977"/>
                  </a:cubicBezTo>
                  <a:cubicBezTo>
                    <a:pt x="7507" y="1977"/>
                    <a:pt x="7498" y="1978"/>
                    <a:pt x="7488" y="1981"/>
                  </a:cubicBezTo>
                  <a:cubicBezTo>
                    <a:pt x="7482" y="1981"/>
                    <a:pt x="7477" y="1982"/>
                    <a:pt x="7472" y="1982"/>
                  </a:cubicBezTo>
                  <a:cubicBezTo>
                    <a:pt x="7442" y="1982"/>
                    <a:pt x="7408" y="1968"/>
                    <a:pt x="7379" y="1943"/>
                  </a:cubicBezTo>
                  <a:cubicBezTo>
                    <a:pt x="7345" y="1914"/>
                    <a:pt x="7326" y="1875"/>
                    <a:pt x="7326" y="1843"/>
                  </a:cubicBezTo>
                  <a:cubicBezTo>
                    <a:pt x="7328" y="1808"/>
                    <a:pt x="7351" y="1770"/>
                    <a:pt x="7386" y="1743"/>
                  </a:cubicBezTo>
                  <a:cubicBezTo>
                    <a:pt x="7415" y="1721"/>
                    <a:pt x="7447" y="1709"/>
                    <a:pt x="7475" y="1709"/>
                  </a:cubicBezTo>
                  <a:close/>
                  <a:moveTo>
                    <a:pt x="184" y="0"/>
                  </a:moveTo>
                  <a:cubicBezTo>
                    <a:pt x="99" y="0"/>
                    <a:pt x="26" y="61"/>
                    <a:pt x="14" y="146"/>
                  </a:cubicBezTo>
                  <a:cubicBezTo>
                    <a:pt x="1" y="239"/>
                    <a:pt x="66" y="325"/>
                    <a:pt x="159" y="337"/>
                  </a:cubicBezTo>
                  <a:cubicBezTo>
                    <a:pt x="397" y="370"/>
                    <a:pt x="657" y="473"/>
                    <a:pt x="912" y="635"/>
                  </a:cubicBezTo>
                  <a:cubicBezTo>
                    <a:pt x="1155" y="788"/>
                    <a:pt x="1370" y="975"/>
                    <a:pt x="1600" y="1173"/>
                  </a:cubicBezTo>
                  <a:cubicBezTo>
                    <a:pt x="1723" y="1280"/>
                    <a:pt x="1846" y="1387"/>
                    <a:pt x="1974" y="1488"/>
                  </a:cubicBezTo>
                  <a:cubicBezTo>
                    <a:pt x="3064" y="2361"/>
                    <a:pt x="4447" y="2831"/>
                    <a:pt x="5835" y="2831"/>
                  </a:cubicBezTo>
                  <a:cubicBezTo>
                    <a:pt x="6241" y="2831"/>
                    <a:pt x="6647" y="2792"/>
                    <a:pt x="7046" y="2709"/>
                  </a:cubicBezTo>
                  <a:cubicBezTo>
                    <a:pt x="7231" y="2672"/>
                    <a:pt x="7425" y="2621"/>
                    <a:pt x="7597" y="2514"/>
                  </a:cubicBezTo>
                  <a:cubicBezTo>
                    <a:pt x="7806" y="2381"/>
                    <a:pt x="7938" y="2183"/>
                    <a:pt x="7963" y="1970"/>
                  </a:cubicBezTo>
                  <a:cubicBezTo>
                    <a:pt x="7990" y="1700"/>
                    <a:pt x="7821" y="1443"/>
                    <a:pt x="7576" y="1383"/>
                  </a:cubicBezTo>
                  <a:cubicBezTo>
                    <a:pt x="7542" y="1375"/>
                    <a:pt x="7509" y="1371"/>
                    <a:pt x="7475" y="1371"/>
                  </a:cubicBezTo>
                  <a:cubicBezTo>
                    <a:pt x="7372" y="1371"/>
                    <a:pt x="7269" y="1406"/>
                    <a:pt x="7181" y="1473"/>
                  </a:cubicBezTo>
                  <a:cubicBezTo>
                    <a:pt x="7064" y="1562"/>
                    <a:pt x="6994" y="1692"/>
                    <a:pt x="6988" y="1832"/>
                  </a:cubicBezTo>
                  <a:cubicBezTo>
                    <a:pt x="6985" y="1969"/>
                    <a:pt x="7047" y="2104"/>
                    <a:pt x="7159" y="2200"/>
                  </a:cubicBezTo>
                  <a:cubicBezTo>
                    <a:pt x="7202" y="2237"/>
                    <a:pt x="7250" y="2266"/>
                    <a:pt x="7301" y="2287"/>
                  </a:cubicBezTo>
                  <a:cubicBezTo>
                    <a:pt x="7208" y="2325"/>
                    <a:pt x="7102" y="2352"/>
                    <a:pt x="6978" y="2378"/>
                  </a:cubicBezTo>
                  <a:cubicBezTo>
                    <a:pt x="6601" y="2456"/>
                    <a:pt x="6218" y="2493"/>
                    <a:pt x="5835" y="2493"/>
                  </a:cubicBezTo>
                  <a:cubicBezTo>
                    <a:pt x="4522" y="2493"/>
                    <a:pt x="3216" y="2048"/>
                    <a:pt x="2185" y="1222"/>
                  </a:cubicBezTo>
                  <a:cubicBezTo>
                    <a:pt x="2061" y="1124"/>
                    <a:pt x="1941" y="1020"/>
                    <a:pt x="1821" y="917"/>
                  </a:cubicBezTo>
                  <a:cubicBezTo>
                    <a:pt x="1593" y="719"/>
                    <a:pt x="1357" y="516"/>
                    <a:pt x="1094" y="349"/>
                  </a:cubicBezTo>
                  <a:cubicBezTo>
                    <a:pt x="794" y="158"/>
                    <a:pt x="496" y="41"/>
                    <a:pt x="205" y="2"/>
                  </a:cubicBezTo>
                  <a:cubicBezTo>
                    <a:pt x="198" y="1"/>
                    <a:pt x="191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7108279" y="591108"/>
              <a:ext cx="171283" cy="169170"/>
            </a:xfrm>
            <a:custGeom>
              <a:rect b="b" l="l" r="r" t="t"/>
              <a:pathLst>
                <a:path extrusionOk="0" h="2081" w="2107">
                  <a:moveTo>
                    <a:pt x="1054" y="0"/>
                  </a:moveTo>
                  <a:lnTo>
                    <a:pt x="1" y="1053"/>
                  </a:lnTo>
                  <a:lnTo>
                    <a:pt x="1054" y="2081"/>
                  </a:lnTo>
                  <a:lnTo>
                    <a:pt x="2107" y="105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4" name="Google Shape;954;p40"/>
          <p:cNvGrpSpPr/>
          <p:nvPr/>
        </p:nvGrpSpPr>
        <p:grpSpPr>
          <a:xfrm>
            <a:off x="248157" y="-9345"/>
            <a:ext cx="239050" cy="5152875"/>
            <a:chOff x="997932" y="-9345"/>
            <a:chExt cx="239050" cy="5152875"/>
          </a:xfrm>
        </p:grpSpPr>
        <p:grpSp>
          <p:nvGrpSpPr>
            <p:cNvPr id="955" name="Google Shape;955;p40"/>
            <p:cNvGrpSpPr/>
            <p:nvPr/>
          </p:nvGrpSpPr>
          <p:grpSpPr>
            <a:xfrm rot="5400000">
              <a:off x="938170" y="2452218"/>
              <a:ext cx="358575" cy="239050"/>
              <a:chOff x="4392754" y="151350"/>
              <a:chExt cx="358575" cy="239050"/>
            </a:xfrm>
          </p:grpSpPr>
          <p:sp>
            <p:nvSpPr>
              <p:cNvPr id="956" name="Google Shape;956;p40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40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958" name="Google Shape;958;p40"/>
            <p:cNvCxnSpPr>
              <a:endCxn id="956" idx="1"/>
            </p:cNvCxnSpPr>
            <p:nvPr/>
          </p:nvCxnSpPr>
          <p:spPr>
            <a:xfrm>
              <a:off x="1117457" y="-9345"/>
              <a:ext cx="0" cy="24018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9" name="Google Shape;959;p40"/>
            <p:cNvCxnSpPr>
              <a:stCxn id="956" idx="3"/>
            </p:cNvCxnSpPr>
            <p:nvPr/>
          </p:nvCxnSpPr>
          <p:spPr>
            <a:xfrm>
              <a:off x="1117457" y="2751030"/>
              <a:ext cx="0" cy="23925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60" name="Google Shape;960;p40"/>
          <p:cNvSpPr/>
          <p:nvPr>
            <p:ph idx="2" type="pic"/>
          </p:nvPr>
        </p:nvSpPr>
        <p:spPr>
          <a:xfrm>
            <a:off x="2721325" y="773650"/>
            <a:ext cx="2271900" cy="35343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1" name="Google Shape;961;p40"/>
          <p:cNvSpPr/>
          <p:nvPr>
            <p:ph idx="3" type="pic"/>
          </p:nvPr>
        </p:nvSpPr>
        <p:spPr>
          <a:xfrm>
            <a:off x="715100" y="773650"/>
            <a:ext cx="1842300" cy="16869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2" name="Google Shape;962;p40"/>
          <p:cNvSpPr/>
          <p:nvPr>
            <p:ph idx="4" type="pic"/>
          </p:nvPr>
        </p:nvSpPr>
        <p:spPr>
          <a:xfrm>
            <a:off x="5171400" y="773650"/>
            <a:ext cx="3090900" cy="1604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3" name="Google Shape;963;p40"/>
          <p:cNvSpPr/>
          <p:nvPr>
            <p:ph idx="5" type="pic"/>
          </p:nvPr>
        </p:nvSpPr>
        <p:spPr>
          <a:xfrm>
            <a:off x="715100" y="2621050"/>
            <a:ext cx="1842300" cy="16869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4" name="Google Shape;964;p40"/>
          <p:cNvSpPr txBox="1"/>
          <p:nvPr>
            <p:ph idx="1" type="subTitle"/>
          </p:nvPr>
        </p:nvSpPr>
        <p:spPr>
          <a:xfrm>
            <a:off x="5171400" y="3145850"/>
            <a:ext cx="3090900" cy="12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5" name="Google Shape;965;p40"/>
          <p:cNvSpPr txBox="1"/>
          <p:nvPr>
            <p:ph type="title"/>
          </p:nvPr>
        </p:nvSpPr>
        <p:spPr>
          <a:xfrm>
            <a:off x="5171400" y="2378350"/>
            <a:ext cx="3090900" cy="76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7" name="Google Shape;967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Google Shape;968;p41"/>
          <p:cNvSpPr txBox="1"/>
          <p:nvPr>
            <p:ph idx="1" type="subTitle"/>
          </p:nvPr>
        </p:nvSpPr>
        <p:spPr>
          <a:xfrm>
            <a:off x="720000" y="2256850"/>
            <a:ext cx="25227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69" name="Google Shape;969;p41"/>
          <p:cNvSpPr txBox="1"/>
          <p:nvPr>
            <p:ph idx="2" type="subTitle"/>
          </p:nvPr>
        </p:nvSpPr>
        <p:spPr>
          <a:xfrm>
            <a:off x="720000" y="2795551"/>
            <a:ext cx="2522700" cy="15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0" name="Google Shape;970;p41"/>
          <p:cNvSpPr txBox="1"/>
          <p:nvPr>
            <p:ph idx="3" type="subTitle"/>
          </p:nvPr>
        </p:nvSpPr>
        <p:spPr>
          <a:xfrm>
            <a:off x="3310641" y="2795551"/>
            <a:ext cx="2522700" cy="15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1" name="Google Shape;971;p41"/>
          <p:cNvSpPr txBox="1"/>
          <p:nvPr>
            <p:ph idx="4" type="subTitle"/>
          </p:nvPr>
        </p:nvSpPr>
        <p:spPr>
          <a:xfrm>
            <a:off x="5901307" y="2795551"/>
            <a:ext cx="2522700" cy="15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2" name="Google Shape;972;p4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73" name="Google Shape;973;p41"/>
          <p:cNvSpPr txBox="1"/>
          <p:nvPr>
            <p:ph idx="5" type="subTitle"/>
          </p:nvPr>
        </p:nvSpPr>
        <p:spPr>
          <a:xfrm>
            <a:off x="3310641" y="2256850"/>
            <a:ext cx="25227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74" name="Google Shape;974;p41"/>
          <p:cNvSpPr txBox="1"/>
          <p:nvPr>
            <p:ph idx="6" type="subTitle"/>
          </p:nvPr>
        </p:nvSpPr>
        <p:spPr>
          <a:xfrm>
            <a:off x="5901307" y="2256850"/>
            <a:ext cx="25227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975" name="Google Shape;975;p41"/>
          <p:cNvGrpSpPr/>
          <p:nvPr/>
        </p:nvGrpSpPr>
        <p:grpSpPr>
          <a:xfrm>
            <a:off x="286400" y="0"/>
            <a:ext cx="144900" cy="5162100"/>
            <a:chOff x="4499525" y="2105850"/>
            <a:chExt cx="144900" cy="5162100"/>
          </a:xfrm>
        </p:grpSpPr>
        <p:cxnSp>
          <p:nvCxnSpPr>
            <p:cNvPr id="976" name="Google Shape;976;p41"/>
            <p:cNvCxnSpPr/>
            <p:nvPr/>
          </p:nvCxnSpPr>
          <p:spPr>
            <a:xfrm>
              <a:off x="4572050" y="2105850"/>
              <a:ext cx="0" cy="516210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77" name="Google Shape;977;p41"/>
            <p:cNvSpPr/>
            <p:nvPr/>
          </p:nvSpPr>
          <p:spPr>
            <a:xfrm>
              <a:off x="4499525" y="6941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1"/>
            <p:cNvSpPr/>
            <p:nvPr/>
          </p:nvSpPr>
          <p:spPr>
            <a:xfrm>
              <a:off x="4499525" y="23683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9" name="Google Shape;979;p41"/>
          <p:cNvGrpSpPr/>
          <p:nvPr/>
        </p:nvGrpSpPr>
        <p:grpSpPr>
          <a:xfrm>
            <a:off x="8714050" y="-9300"/>
            <a:ext cx="144900" cy="5162100"/>
            <a:chOff x="4499525" y="2105850"/>
            <a:chExt cx="144900" cy="5162100"/>
          </a:xfrm>
        </p:grpSpPr>
        <p:cxnSp>
          <p:nvCxnSpPr>
            <p:cNvPr id="980" name="Google Shape;980;p41"/>
            <p:cNvCxnSpPr/>
            <p:nvPr/>
          </p:nvCxnSpPr>
          <p:spPr>
            <a:xfrm>
              <a:off x="4572050" y="2105850"/>
              <a:ext cx="0" cy="516210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81" name="Google Shape;981;p41"/>
            <p:cNvSpPr/>
            <p:nvPr/>
          </p:nvSpPr>
          <p:spPr>
            <a:xfrm>
              <a:off x="4499525" y="6941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1"/>
            <p:cNvSpPr/>
            <p:nvPr/>
          </p:nvSpPr>
          <p:spPr>
            <a:xfrm>
              <a:off x="4499525" y="23683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5"/>
          <p:cNvSpPr txBox="1"/>
          <p:nvPr>
            <p:ph idx="1" type="subTitle"/>
          </p:nvPr>
        </p:nvSpPr>
        <p:spPr>
          <a:xfrm>
            <a:off x="1181425" y="1973125"/>
            <a:ext cx="2907600" cy="6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1" name="Google Shape;91;p5"/>
          <p:cNvSpPr txBox="1"/>
          <p:nvPr>
            <p:ph idx="2" type="subTitle"/>
          </p:nvPr>
        </p:nvSpPr>
        <p:spPr>
          <a:xfrm>
            <a:off x="4836300" y="1973125"/>
            <a:ext cx="2907600" cy="6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2" name="Google Shape;92;p5"/>
          <p:cNvSpPr txBox="1"/>
          <p:nvPr>
            <p:ph idx="3" type="subTitle"/>
          </p:nvPr>
        </p:nvSpPr>
        <p:spPr>
          <a:xfrm>
            <a:off x="1181425" y="2587150"/>
            <a:ext cx="2907600" cy="18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5"/>
          <p:cNvSpPr txBox="1"/>
          <p:nvPr>
            <p:ph idx="4" type="subTitle"/>
          </p:nvPr>
        </p:nvSpPr>
        <p:spPr>
          <a:xfrm>
            <a:off x="4836300" y="2587150"/>
            <a:ext cx="2907600" cy="18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95" name="Google Shape;95;p5"/>
          <p:cNvGrpSpPr/>
          <p:nvPr/>
        </p:nvGrpSpPr>
        <p:grpSpPr>
          <a:xfrm rot="-5400000">
            <a:off x="4502700" y="-4334875"/>
            <a:ext cx="144900" cy="9150300"/>
            <a:chOff x="4499525" y="9325"/>
            <a:chExt cx="144900" cy="9150300"/>
          </a:xfrm>
        </p:grpSpPr>
        <p:cxnSp>
          <p:nvCxnSpPr>
            <p:cNvPr id="96" name="Google Shape;96;p5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7" name="Google Shape;97;p5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" name="Google Shape;99;p5"/>
          <p:cNvGrpSpPr/>
          <p:nvPr/>
        </p:nvGrpSpPr>
        <p:grpSpPr>
          <a:xfrm rot="-5400000">
            <a:off x="4502700" y="314975"/>
            <a:ext cx="144900" cy="9150300"/>
            <a:chOff x="4499525" y="9325"/>
            <a:chExt cx="144900" cy="9150300"/>
          </a:xfrm>
        </p:grpSpPr>
        <p:cxnSp>
          <p:nvCxnSpPr>
            <p:cNvPr id="100" name="Google Shape;100;p5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1" name="Google Shape;101;p5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" name="Google Shape;103;p5"/>
          <p:cNvGrpSpPr/>
          <p:nvPr/>
        </p:nvGrpSpPr>
        <p:grpSpPr>
          <a:xfrm rot="-5400000">
            <a:off x="-357064" y="2377276"/>
            <a:ext cx="1765166" cy="388948"/>
            <a:chOff x="6577686" y="3092426"/>
            <a:chExt cx="1765166" cy="388948"/>
          </a:xfrm>
        </p:grpSpPr>
        <p:sp>
          <p:nvSpPr>
            <p:cNvPr id="104" name="Google Shape;104;p5"/>
            <p:cNvSpPr/>
            <p:nvPr/>
          </p:nvSpPr>
          <p:spPr>
            <a:xfrm>
              <a:off x="7457416" y="3138345"/>
              <a:ext cx="432134" cy="335642"/>
            </a:xfrm>
            <a:custGeom>
              <a:rect b="b" l="l" r="r" t="t"/>
              <a:pathLst>
                <a:path extrusionOk="0" h="5409" w="6964">
                  <a:moveTo>
                    <a:pt x="3752" y="1"/>
                  </a:moveTo>
                  <a:cubicBezTo>
                    <a:pt x="3607" y="1"/>
                    <a:pt x="3455" y="7"/>
                    <a:pt x="3296" y="18"/>
                  </a:cubicBezTo>
                  <a:cubicBezTo>
                    <a:pt x="2855" y="48"/>
                    <a:pt x="2205" y="126"/>
                    <a:pt x="1653" y="445"/>
                  </a:cubicBezTo>
                  <a:cubicBezTo>
                    <a:pt x="1238" y="682"/>
                    <a:pt x="871" y="1057"/>
                    <a:pt x="593" y="1524"/>
                  </a:cubicBezTo>
                  <a:cubicBezTo>
                    <a:pt x="564" y="1567"/>
                    <a:pt x="538" y="1613"/>
                    <a:pt x="510" y="1663"/>
                  </a:cubicBezTo>
                  <a:cubicBezTo>
                    <a:pt x="311" y="2028"/>
                    <a:pt x="153" y="2450"/>
                    <a:pt x="24" y="2953"/>
                  </a:cubicBezTo>
                  <a:cubicBezTo>
                    <a:pt x="0" y="3043"/>
                    <a:pt x="56" y="3134"/>
                    <a:pt x="146" y="3158"/>
                  </a:cubicBezTo>
                  <a:cubicBezTo>
                    <a:pt x="161" y="3162"/>
                    <a:pt x="175" y="3164"/>
                    <a:pt x="189" y="3164"/>
                  </a:cubicBezTo>
                  <a:cubicBezTo>
                    <a:pt x="265" y="3164"/>
                    <a:pt x="333" y="3112"/>
                    <a:pt x="352" y="3036"/>
                  </a:cubicBezTo>
                  <a:cubicBezTo>
                    <a:pt x="474" y="2562"/>
                    <a:pt x="623" y="2166"/>
                    <a:pt x="807" y="1826"/>
                  </a:cubicBezTo>
                  <a:cubicBezTo>
                    <a:pt x="830" y="1785"/>
                    <a:pt x="852" y="1745"/>
                    <a:pt x="881" y="1702"/>
                  </a:cubicBezTo>
                  <a:cubicBezTo>
                    <a:pt x="1132" y="1281"/>
                    <a:pt x="1456" y="948"/>
                    <a:pt x="1821" y="739"/>
                  </a:cubicBezTo>
                  <a:cubicBezTo>
                    <a:pt x="2314" y="455"/>
                    <a:pt x="2913" y="384"/>
                    <a:pt x="3319" y="356"/>
                  </a:cubicBezTo>
                  <a:cubicBezTo>
                    <a:pt x="3469" y="345"/>
                    <a:pt x="3612" y="340"/>
                    <a:pt x="3748" y="340"/>
                  </a:cubicBezTo>
                  <a:cubicBezTo>
                    <a:pt x="4257" y="340"/>
                    <a:pt x="4671" y="413"/>
                    <a:pt x="5033" y="564"/>
                  </a:cubicBezTo>
                  <a:cubicBezTo>
                    <a:pt x="5599" y="801"/>
                    <a:pt x="6065" y="1264"/>
                    <a:pt x="6310" y="1827"/>
                  </a:cubicBezTo>
                  <a:cubicBezTo>
                    <a:pt x="6323" y="1864"/>
                    <a:pt x="6338" y="1900"/>
                    <a:pt x="6352" y="1938"/>
                  </a:cubicBezTo>
                  <a:lnTo>
                    <a:pt x="6369" y="1977"/>
                  </a:lnTo>
                  <a:cubicBezTo>
                    <a:pt x="6383" y="2017"/>
                    <a:pt x="6395" y="2058"/>
                    <a:pt x="6408" y="2097"/>
                  </a:cubicBezTo>
                  <a:cubicBezTo>
                    <a:pt x="6610" y="2783"/>
                    <a:pt x="6489" y="3544"/>
                    <a:pt x="6086" y="4132"/>
                  </a:cubicBezTo>
                  <a:cubicBezTo>
                    <a:pt x="5723" y="4662"/>
                    <a:pt x="5153" y="5010"/>
                    <a:pt x="4561" y="5062"/>
                  </a:cubicBezTo>
                  <a:cubicBezTo>
                    <a:pt x="4512" y="5067"/>
                    <a:pt x="4462" y="5069"/>
                    <a:pt x="4412" y="5069"/>
                  </a:cubicBezTo>
                  <a:cubicBezTo>
                    <a:pt x="4145" y="5069"/>
                    <a:pt x="3874" y="5007"/>
                    <a:pt x="3634" y="4889"/>
                  </a:cubicBezTo>
                  <a:cubicBezTo>
                    <a:pt x="3368" y="4760"/>
                    <a:pt x="3149" y="4567"/>
                    <a:pt x="3000" y="4335"/>
                  </a:cubicBezTo>
                  <a:cubicBezTo>
                    <a:pt x="2663" y="3810"/>
                    <a:pt x="2700" y="3076"/>
                    <a:pt x="3089" y="2588"/>
                  </a:cubicBezTo>
                  <a:cubicBezTo>
                    <a:pt x="3170" y="2484"/>
                    <a:pt x="3266" y="2390"/>
                    <a:pt x="3369" y="2291"/>
                  </a:cubicBezTo>
                  <a:cubicBezTo>
                    <a:pt x="3427" y="2235"/>
                    <a:pt x="3485" y="2180"/>
                    <a:pt x="3540" y="2121"/>
                  </a:cubicBezTo>
                  <a:cubicBezTo>
                    <a:pt x="3589" y="2070"/>
                    <a:pt x="3637" y="2016"/>
                    <a:pt x="3683" y="1957"/>
                  </a:cubicBezTo>
                  <a:cubicBezTo>
                    <a:pt x="3808" y="1799"/>
                    <a:pt x="3888" y="1644"/>
                    <a:pt x="3927" y="1481"/>
                  </a:cubicBezTo>
                  <a:cubicBezTo>
                    <a:pt x="4000" y="1183"/>
                    <a:pt x="3904" y="870"/>
                    <a:pt x="3690" y="703"/>
                  </a:cubicBezTo>
                  <a:cubicBezTo>
                    <a:pt x="3591" y="625"/>
                    <a:pt x="3464" y="583"/>
                    <a:pt x="3334" y="583"/>
                  </a:cubicBezTo>
                  <a:cubicBezTo>
                    <a:pt x="3290" y="583"/>
                    <a:pt x="3246" y="588"/>
                    <a:pt x="3203" y="597"/>
                  </a:cubicBezTo>
                  <a:cubicBezTo>
                    <a:pt x="3050" y="631"/>
                    <a:pt x="2925" y="724"/>
                    <a:pt x="2861" y="852"/>
                  </a:cubicBezTo>
                  <a:cubicBezTo>
                    <a:pt x="2778" y="1009"/>
                    <a:pt x="2809" y="1216"/>
                    <a:pt x="2936" y="1364"/>
                  </a:cubicBezTo>
                  <a:cubicBezTo>
                    <a:pt x="3024" y="1467"/>
                    <a:pt x="3141" y="1523"/>
                    <a:pt x="3261" y="1523"/>
                  </a:cubicBezTo>
                  <a:cubicBezTo>
                    <a:pt x="3301" y="1523"/>
                    <a:pt x="3341" y="1517"/>
                    <a:pt x="3380" y="1504"/>
                  </a:cubicBezTo>
                  <a:cubicBezTo>
                    <a:pt x="3470" y="1474"/>
                    <a:pt x="3517" y="1378"/>
                    <a:pt x="3488" y="1289"/>
                  </a:cubicBezTo>
                  <a:cubicBezTo>
                    <a:pt x="3464" y="1219"/>
                    <a:pt x="3398" y="1173"/>
                    <a:pt x="3327" y="1173"/>
                  </a:cubicBezTo>
                  <a:cubicBezTo>
                    <a:pt x="3309" y="1173"/>
                    <a:pt x="3291" y="1176"/>
                    <a:pt x="3273" y="1182"/>
                  </a:cubicBezTo>
                  <a:cubicBezTo>
                    <a:pt x="3268" y="1184"/>
                    <a:pt x="3264" y="1184"/>
                    <a:pt x="3259" y="1184"/>
                  </a:cubicBezTo>
                  <a:cubicBezTo>
                    <a:pt x="3229" y="1184"/>
                    <a:pt x="3200" y="1151"/>
                    <a:pt x="3194" y="1144"/>
                  </a:cubicBezTo>
                  <a:cubicBezTo>
                    <a:pt x="3157" y="1102"/>
                    <a:pt x="3143" y="1043"/>
                    <a:pt x="3161" y="1007"/>
                  </a:cubicBezTo>
                  <a:cubicBezTo>
                    <a:pt x="3188" y="955"/>
                    <a:pt x="3245" y="935"/>
                    <a:pt x="3276" y="929"/>
                  </a:cubicBezTo>
                  <a:cubicBezTo>
                    <a:pt x="3295" y="925"/>
                    <a:pt x="3314" y="923"/>
                    <a:pt x="3333" y="923"/>
                  </a:cubicBezTo>
                  <a:cubicBezTo>
                    <a:pt x="3389" y="923"/>
                    <a:pt x="3443" y="939"/>
                    <a:pt x="3482" y="970"/>
                  </a:cubicBezTo>
                  <a:cubicBezTo>
                    <a:pt x="3591" y="1055"/>
                    <a:pt x="3639" y="1234"/>
                    <a:pt x="3599" y="1401"/>
                  </a:cubicBezTo>
                  <a:cubicBezTo>
                    <a:pt x="3570" y="1515"/>
                    <a:pt x="3510" y="1628"/>
                    <a:pt x="3417" y="1749"/>
                  </a:cubicBezTo>
                  <a:cubicBezTo>
                    <a:pt x="3378" y="1798"/>
                    <a:pt x="3339" y="1843"/>
                    <a:pt x="3296" y="1887"/>
                  </a:cubicBezTo>
                  <a:cubicBezTo>
                    <a:pt x="3243" y="1942"/>
                    <a:pt x="3188" y="1995"/>
                    <a:pt x="3133" y="2049"/>
                  </a:cubicBezTo>
                  <a:cubicBezTo>
                    <a:pt x="3027" y="2151"/>
                    <a:pt x="2918" y="2256"/>
                    <a:pt x="2823" y="2378"/>
                  </a:cubicBezTo>
                  <a:cubicBezTo>
                    <a:pt x="2348" y="2975"/>
                    <a:pt x="2302" y="3875"/>
                    <a:pt x="2714" y="4518"/>
                  </a:cubicBezTo>
                  <a:cubicBezTo>
                    <a:pt x="2897" y="4802"/>
                    <a:pt x="3163" y="5036"/>
                    <a:pt x="3485" y="5193"/>
                  </a:cubicBezTo>
                  <a:cubicBezTo>
                    <a:pt x="3773" y="5334"/>
                    <a:pt x="4098" y="5408"/>
                    <a:pt x="4417" y="5408"/>
                  </a:cubicBezTo>
                  <a:cubicBezTo>
                    <a:pt x="4475" y="5408"/>
                    <a:pt x="4533" y="5405"/>
                    <a:pt x="4592" y="5400"/>
                  </a:cubicBezTo>
                  <a:cubicBezTo>
                    <a:pt x="5283" y="5338"/>
                    <a:pt x="5947" y="4936"/>
                    <a:pt x="6366" y="4323"/>
                  </a:cubicBezTo>
                  <a:cubicBezTo>
                    <a:pt x="6827" y="3652"/>
                    <a:pt x="6964" y="2784"/>
                    <a:pt x="6732" y="2000"/>
                  </a:cubicBezTo>
                  <a:cubicBezTo>
                    <a:pt x="6719" y="1954"/>
                    <a:pt x="6704" y="1906"/>
                    <a:pt x="6682" y="1847"/>
                  </a:cubicBezTo>
                  <a:lnTo>
                    <a:pt x="6668" y="1810"/>
                  </a:lnTo>
                  <a:cubicBezTo>
                    <a:pt x="6654" y="1777"/>
                    <a:pt x="6641" y="1745"/>
                    <a:pt x="6625" y="1702"/>
                  </a:cubicBezTo>
                  <a:cubicBezTo>
                    <a:pt x="6342" y="1051"/>
                    <a:pt x="5810" y="522"/>
                    <a:pt x="5164" y="252"/>
                  </a:cubicBezTo>
                  <a:cubicBezTo>
                    <a:pt x="4762" y="83"/>
                    <a:pt x="4306" y="1"/>
                    <a:pt x="3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7463001" y="3339956"/>
              <a:ext cx="226926" cy="121747"/>
            </a:xfrm>
            <a:custGeom>
              <a:rect b="b" l="l" r="r" t="t"/>
              <a:pathLst>
                <a:path extrusionOk="0" h="1962" w="3657">
                  <a:moveTo>
                    <a:pt x="1048" y="0"/>
                  </a:moveTo>
                  <a:cubicBezTo>
                    <a:pt x="954" y="0"/>
                    <a:pt x="862" y="12"/>
                    <a:pt x="774" y="37"/>
                  </a:cubicBezTo>
                  <a:cubicBezTo>
                    <a:pt x="483" y="117"/>
                    <a:pt x="231" y="341"/>
                    <a:pt x="117" y="620"/>
                  </a:cubicBezTo>
                  <a:cubicBezTo>
                    <a:pt x="1" y="904"/>
                    <a:pt x="22" y="1231"/>
                    <a:pt x="174" y="1495"/>
                  </a:cubicBezTo>
                  <a:cubicBezTo>
                    <a:pt x="298" y="1715"/>
                    <a:pt x="510" y="1876"/>
                    <a:pt x="739" y="1925"/>
                  </a:cubicBezTo>
                  <a:cubicBezTo>
                    <a:pt x="793" y="1938"/>
                    <a:pt x="848" y="1944"/>
                    <a:pt x="903" y="1944"/>
                  </a:cubicBezTo>
                  <a:cubicBezTo>
                    <a:pt x="1110" y="1944"/>
                    <a:pt x="1311" y="1858"/>
                    <a:pt x="1444" y="1705"/>
                  </a:cubicBezTo>
                  <a:cubicBezTo>
                    <a:pt x="1626" y="1495"/>
                    <a:pt x="1647" y="1169"/>
                    <a:pt x="1495" y="949"/>
                  </a:cubicBezTo>
                  <a:cubicBezTo>
                    <a:pt x="1388" y="796"/>
                    <a:pt x="1206" y="712"/>
                    <a:pt x="1027" y="712"/>
                  </a:cubicBezTo>
                  <a:cubicBezTo>
                    <a:pt x="925" y="712"/>
                    <a:pt x="824" y="740"/>
                    <a:pt x="739" y="797"/>
                  </a:cubicBezTo>
                  <a:cubicBezTo>
                    <a:pt x="661" y="849"/>
                    <a:pt x="640" y="955"/>
                    <a:pt x="694" y="1033"/>
                  </a:cubicBezTo>
                  <a:cubicBezTo>
                    <a:pt x="726" y="1081"/>
                    <a:pt x="779" y="1107"/>
                    <a:pt x="834" y="1107"/>
                  </a:cubicBezTo>
                  <a:cubicBezTo>
                    <a:pt x="866" y="1107"/>
                    <a:pt x="899" y="1098"/>
                    <a:pt x="929" y="1078"/>
                  </a:cubicBezTo>
                  <a:cubicBezTo>
                    <a:pt x="957" y="1059"/>
                    <a:pt x="992" y="1050"/>
                    <a:pt x="1028" y="1050"/>
                  </a:cubicBezTo>
                  <a:cubicBezTo>
                    <a:pt x="1099" y="1050"/>
                    <a:pt x="1175" y="1084"/>
                    <a:pt x="1216" y="1142"/>
                  </a:cubicBezTo>
                  <a:cubicBezTo>
                    <a:pt x="1282" y="1238"/>
                    <a:pt x="1270" y="1388"/>
                    <a:pt x="1187" y="1483"/>
                  </a:cubicBezTo>
                  <a:cubicBezTo>
                    <a:pt x="1121" y="1561"/>
                    <a:pt x="1014" y="1604"/>
                    <a:pt x="903" y="1604"/>
                  </a:cubicBezTo>
                  <a:cubicBezTo>
                    <a:pt x="873" y="1604"/>
                    <a:pt x="842" y="1601"/>
                    <a:pt x="812" y="1594"/>
                  </a:cubicBezTo>
                  <a:cubicBezTo>
                    <a:pt x="674" y="1565"/>
                    <a:pt x="547" y="1465"/>
                    <a:pt x="467" y="1327"/>
                  </a:cubicBezTo>
                  <a:cubicBezTo>
                    <a:pt x="369" y="1155"/>
                    <a:pt x="354" y="933"/>
                    <a:pt x="430" y="749"/>
                  </a:cubicBezTo>
                  <a:cubicBezTo>
                    <a:pt x="506" y="564"/>
                    <a:pt x="672" y="417"/>
                    <a:pt x="863" y="364"/>
                  </a:cubicBezTo>
                  <a:cubicBezTo>
                    <a:pt x="926" y="346"/>
                    <a:pt x="989" y="338"/>
                    <a:pt x="1051" y="338"/>
                  </a:cubicBezTo>
                  <a:cubicBezTo>
                    <a:pt x="1415" y="338"/>
                    <a:pt x="1748" y="606"/>
                    <a:pt x="1888" y="736"/>
                  </a:cubicBezTo>
                  <a:cubicBezTo>
                    <a:pt x="2012" y="852"/>
                    <a:pt x="2124" y="977"/>
                    <a:pt x="2244" y="1110"/>
                  </a:cubicBezTo>
                  <a:cubicBezTo>
                    <a:pt x="2420" y="1307"/>
                    <a:pt x="2602" y="1509"/>
                    <a:pt x="2824" y="1676"/>
                  </a:cubicBezTo>
                  <a:cubicBezTo>
                    <a:pt x="3003" y="1809"/>
                    <a:pt x="3211" y="1907"/>
                    <a:pt x="3412" y="1952"/>
                  </a:cubicBezTo>
                  <a:cubicBezTo>
                    <a:pt x="3431" y="1958"/>
                    <a:pt x="3450" y="1961"/>
                    <a:pt x="3468" y="1961"/>
                  </a:cubicBezTo>
                  <a:cubicBezTo>
                    <a:pt x="3509" y="1961"/>
                    <a:pt x="3548" y="1947"/>
                    <a:pt x="3581" y="1918"/>
                  </a:cubicBezTo>
                  <a:cubicBezTo>
                    <a:pt x="3651" y="1856"/>
                    <a:pt x="3657" y="1748"/>
                    <a:pt x="3594" y="1678"/>
                  </a:cubicBezTo>
                  <a:cubicBezTo>
                    <a:pt x="3570" y="1651"/>
                    <a:pt x="3538" y="1631"/>
                    <a:pt x="3502" y="1625"/>
                  </a:cubicBezTo>
                  <a:cubicBezTo>
                    <a:pt x="3342" y="1592"/>
                    <a:pt x="3173" y="1513"/>
                    <a:pt x="3026" y="1403"/>
                  </a:cubicBezTo>
                  <a:cubicBezTo>
                    <a:pt x="2833" y="1259"/>
                    <a:pt x="2669" y="1077"/>
                    <a:pt x="2496" y="883"/>
                  </a:cubicBezTo>
                  <a:cubicBezTo>
                    <a:pt x="2377" y="751"/>
                    <a:pt x="2253" y="613"/>
                    <a:pt x="2119" y="488"/>
                  </a:cubicBezTo>
                  <a:cubicBezTo>
                    <a:pt x="1776" y="170"/>
                    <a:pt x="1399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7651146" y="3240547"/>
              <a:ext cx="152153" cy="162267"/>
            </a:xfrm>
            <a:custGeom>
              <a:rect b="b" l="l" r="r" t="t"/>
              <a:pathLst>
                <a:path extrusionOk="0" h="2615" w="2452">
                  <a:moveTo>
                    <a:pt x="782" y="0"/>
                  </a:moveTo>
                  <a:cubicBezTo>
                    <a:pt x="652" y="0"/>
                    <a:pt x="522" y="14"/>
                    <a:pt x="394" y="40"/>
                  </a:cubicBezTo>
                  <a:cubicBezTo>
                    <a:pt x="302" y="59"/>
                    <a:pt x="244" y="149"/>
                    <a:pt x="262" y="241"/>
                  </a:cubicBezTo>
                  <a:cubicBezTo>
                    <a:pt x="278" y="320"/>
                    <a:pt x="349" y="376"/>
                    <a:pt x="427" y="376"/>
                  </a:cubicBezTo>
                  <a:cubicBezTo>
                    <a:pt x="439" y="376"/>
                    <a:pt x="451" y="375"/>
                    <a:pt x="463" y="372"/>
                  </a:cubicBezTo>
                  <a:cubicBezTo>
                    <a:pt x="568" y="351"/>
                    <a:pt x="675" y="340"/>
                    <a:pt x="782" y="340"/>
                  </a:cubicBezTo>
                  <a:cubicBezTo>
                    <a:pt x="860" y="340"/>
                    <a:pt x="939" y="345"/>
                    <a:pt x="1018" y="357"/>
                  </a:cubicBezTo>
                  <a:cubicBezTo>
                    <a:pt x="1327" y="400"/>
                    <a:pt x="1595" y="534"/>
                    <a:pt x="1772" y="733"/>
                  </a:cubicBezTo>
                  <a:cubicBezTo>
                    <a:pt x="2033" y="1024"/>
                    <a:pt x="2088" y="1478"/>
                    <a:pt x="1902" y="1814"/>
                  </a:cubicBezTo>
                  <a:cubicBezTo>
                    <a:pt x="1750" y="2094"/>
                    <a:pt x="1427" y="2274"/>
                    <a:pt x="1111" y="2274"/>
                  </a:cubicBezTo>
                  <a:cubicBezTo>
                    <a:pt x="1049" y="2274"/>
                    <a:pt x="987" y="2267"/>
                    <a:pt x="926" y="2253"/>
                  </a:cubicBezTo>
                  <a:cubicBezTo>
                    <a:pt x="710" y="2201"/>
                    <a:pt x="532" y="2062"/>
                    <a:pt x="449" y="1881"/>
                  </a:cubicBezTo>
                  <a:cubicBezTo>
                    <a:pt x="367" y="1700"/>
                    <a:pt x="400" y="1474"/>
                    <a:pt x="526" y="1344"/>
                  </a:cubicBezTo>
                  <a:cubicBezTo>
                    <a:pt x="596" y="1272"/>
                    <a:pt x="700" y="1234"/>
                    <a:pt x="799" y="1234"/>
                  </a:cubicBezTo>
                  <a:cubicBezTo>
                    <a:pt x="875" y="1234"/>
                    <a:pt x="949" y="1256"/>
                    <a:pt x="1003" y="1302"/>
                  </a:cubicBezTo>
                  <a:cubicBezTo>
                    <a:pt x="1063" y="1352"/>
                    <a:pt x="1099" y="1440"/>
                    <a:pt x="1098" y="1530"/>
                  </a:cubicBezTo>
                  <a:cubicBezTo>
                    <a:pt x="1097" y="1611"/>
                    <a:pt x="1066" y="1680"/>
                    <a:pt x="1014" y="1720"/>
                  </a:cubicBezTo>
                  <a:cubicBezTo>
                    <a:pt x="941" y="1779"/>
                    <a:pt x="929" y="1885"/>
                    <a:pt x="986" y="1959"/>
                  </a:cubicBezTo>
                  <a:cubicBezTo>
                    <a:pt x="1019" y="2001"/>
                    <a:pt x="1069" y="2023"/>
                    <a:pt x="1119" y="2023"/>
                  </a:cubicBezTo>
                  <a:cubicBezTo>
                    <a:pt x="1156" y="2023"/>
                    <a:pt x="1193" y="2011"/>
                    <a:pt x="1225" y="1987"/>
                  </a:cubicBezTo>
                  <a:cubicBezTo>
                    <a:pt x="1357" y="1883"/>
                    <a:pt x="1435" y="1718"/>
                    <a:pt x="1437" y="1535"/>
                  </a:cubicBezTo>
                  <a:cubicBezTo>
                    <a:pt x="1440" y="1343"/>
                    <a:pt x="1359" y="1159"/>
                    <a:pt x="1220" y="1042"/>
                  </a:cubicBezTo>
                  <a:cubicBezTo>
                    <a:pt x="1103" y="944"/>
                    <a:pt x="952" y="896"/>
                    <a:pt x="798" y="896"/>
                  </a:cubicBezTo>
                  <a:cubicBezTo>
                    <a:pt x="611" y="896"/>
                    <a:pt x="419" y="968"/>
                    <a:pt x="283" y="1108"/>
                  </a:cubicBezTo>
                  <a:cubicBezTo>
                    <a:pt x="61" y="1337"/>
                    <a:pt x="1" y="1714"/>
                    <a:pt x="141" y="2021"/>
                  </a:cubicBezTo>
                  <a:cubicBezTo>
                    <a:pt x="266" y="2297"/>
                    <a:pt x="530" y="2506"/>
                    <a:pt x="846" y="2583"/>
                  </a:cubicBezTo>
                  <a:cubicBezTo>
                    <a:pt x="934" y="2604"/>
                    <a:pt x="1023" y="2614"/>
                    <a:pt x="1113" y="2614"/>
                  </a:cubicBezTo>
                  <a:lnTo>
                    <a:pt x="1113" y="2613"/>
                  </a:lnTo>
                  <a:cubicBezTo>
                    <a:pt x="1549" y="2613"/>
                    <a:pt x="1986" y="2368"/>
                    <a:pt x="2199" y="1978"/>
                  </a:cubicBezTo>
                  <a:cubicBezTo>
                    <a:pt x="2452" y="1520"/>
                    <a:pt x="2378" y="902"/>
                    <a:pt x="2025" y="507"/>
                  </a:cubicBezTo>
                  <a:cubicBezTo>
                    <a:pt x="1795" y="249"/>
                    <a:pt x="1454" y="76"/>
                    <a:pt x="1066" y="22"/>
                  </a:cubicBezTo>
                  <a:cubicBezTo>
                    <a:pt x="972" y="8"/>
                    <a:pt x="877" y="0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7455989" y="3092426"/>
              <a:ext cx="87122" cy="264157"/>
            </a:xfrm>
            <a:custGeom>
              <a:rect b="b" l="l" r="r" t="t"/>
              <a:pathLst>
                <a:path extrusionOk="0" h="4257" w="1404">
                  <a:moveTo>
                    <a:pt x="653" y="0"/>
                  </a:moveTo>
                  <a:cubicBezTo>
                    <a:pt x="497" y="0"/>
                    <a:pt x="341" y="66"/>
                    <a:pt x="225" y="181"/>
                  </a:cubicBezTo>
                  <a:cubicBezTo>
                    <a:pt x="105" y="300"/>
                    <a:pt x="45" y="456"/>
                    <a:pt x="62" y="610"/>
                  </a:cubicBezTo>
                  <a:cubicBezTo>
                    <a:pt x="81" y="795"/>
                    <a:pt x="228" y="958"/>
                    <a:pt x="426" y="1015"/>
                  </a:cubicBezTo>
                  <a:cubicBezTo>
                    <a:pt x="474" y="1029"/>
                    <a:pt x="522" y="1036"/>
                    <a:pt x="568" y="1036"/>
                  </a:cubicBezTo>
                  <a:cubicBezTo>
                    <a:pt x="699" y="1036"/>
                    <a:pt x="818" y="982"/>
                    <a:pt x="897" y="883"/>
                  </a:cubicBezTo>
                  <a:cubicBezTo>
                    <a:pt x="956" y="811"/>
                    <a:pt x="943" y="704"/>
                    <a:pt x="870" y="646"/>
                  </a:cubicBezTo>
                  <a:cubicBezTo>
                    <a:pt x="839" y="621"/>
                    <a:pt x="802" y="608"/>
                    <a:pt x="765" y="608"/>
                  </a:cubicBezTo>
                  <a:cubicBezTo>
                    <a:pt x="715" y="608"/>
                    <a:pt x="666" y="630"/>
                    <a:pt x="632" y="673"/>
                  </a:cubicBezTo>
                  <a:cubicBezTo>
                    <a:pt x="617" y="692"/>
                    <a:pt x="593" y="698"/>
                    <a:pt x="571" y="698"/>
                  </a:cubicBezTo>
                  <a:cubicBezTo>
                    <a:pt x="550" y="698"/>
                    <a:pt x="530" y="693"/>
                    <a:pt x="521" y="690"/>
                  </a:cubicBezTo>
                  <a:cubicBezTo>
                    <a:pt x="464" y="673"/>
                    <a:pt x="404" y="628"/>
                    <a:pt x="399" y="574"/>
                  </a:cubicBezTo>
                  <a:cubicBezTo>
                    <a:pt x="392" y="505"/>
                    <a:pt x="436" y="449"/>
                    <a:pt x="463" y="422"/>
                  </a:cubicBezTo>
                  <a:cubicBezTo>
                    <a:pt x="516" y="370"/>
                    <a:pt x="591" y="340"/>
                    <a:pt x="657" y="340"/>
                  </a:cubicBezTo>
                  <a:cubicBezTo>
                    <a:pt x="665" y="340"/>
                    <a:pt x="673" y="340"/>
                    <a:pt x="680" y="341"/>
                  </a:cubicBezTo>
                  <a:cubicBezTo>
                    <a:pt x="854" y="361"/>
                    <a:pt x="981" y="531"/>
                    <a:pt x="1017" y="687"/>
                  </a:cubicBezTo>
                  <a:cubicBezTo>
                    <a:pt x="1065" y="899"/>
                    <a:pt x="992" y="1126"/>
                    <a:pt x="922" y="1279"/>
                  </a:cubicBezTo>
                  <a:cubicBezTo>
                    <a:pt x="860" y="1414"/>
                    <a:pt x="781" y="1541"/>
                    <a:pt x="697" y="1675"/>
                  </a:cubicBezTo>
                  <a:cubicBezTo>
                    <a:pt x="653" y="1747"/>
                    <a:pt x="608" y="1818"/>
                    <a:pt x="566" y="1890"/>
                  </a:cubicBezTo>
                  <a:cubicBezTo>
                    <a:pt x="184" y="2551"/>
                    <a:pt x="1" y="3335"/>
                    <a:pt x="48" y="4097"/>
                  </a:cubicBezTo>
                  <a:cubicBezTo>
                    <a:pt x="54" y="4188"/>
                    <a:pt x="128" y="4256"/>
                    <a:pt x="218" y="4256"/>
                  </a:cubicBezTo>
                  <a:lnTo>
                    <a:pt x="228" y="4256"/>
                  </a:lnTo>
                  <a:cubicBezTo>
                    <a:pt x="322" y="4250"/>
                    <a:pt x="392" y="4169"/>
                    <a:pt x="386" y="4076"/>
                  </a:cubicBezTo>
                  <a:cubicBezTo>
                    <a:pt x="343" y="3380"/>
                    <a:pt x="510" y="2664"/>
                    <a:pt x="860" y="2060"/>
                  </a:cubicBezTo>
                  <a:cubicBezTo>
                    <a:pt x="899" y="1991"/>
                    <a:pt x="942" y="1922"/>
                    <a:pt x="985" y="1854"/>
                  </a:cubicBezTo>
                  <a:cubicBezTo>
                    <a:pt x="1070" y="1717"/>
                    <a:pt x="1158" y="1575"/>
                    <a:pt x="1229" y="1421"/>
                  </a:cubicBezTo>
                  <a:cubicBezTo>
                    <a:pt x="1364" y="1128"/>
                    <a:pt x="1403" y="856"/>
                    <a:pt x="1347" y="611"/>
                  </a:cubicBezTo>
                  <a:cubicBezTo>
                    <a:pt x="1273" y="288"/>
                    <a:pt x="1014" y="39"/>
                    <a:pt x="719" y="4"/>
                  </a:cubicBezTo>
                  <a:cubicBezTo>
                    <a:pt x="698" y="1"/>
                    <a:pt x="675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7491235" y="3210141"/>
              <a:ext cx="114797" cy="56095"/>
            </a:xfrm>
            <a:custGeom>
              <a:rect b="b" l="l" r="r" t="t"/>
              <a:pathLst>
                <a:path extrusionOk="0" h="904" w="1850">
                  <a:moveTo>
                    <a:pt x="999" y="0"/>
                  </a:moveTo>
                  <a:cubicBezTo>
                    <a:pt x="666" y="0"/>
                    <a:pt x="339" y="117"/>
                    <a:pt x="83" y="328"/>
                  </a:cubicBezTo>
                  <a:cubicBezTo>
                    <a:pt x="10" y="386"/>
                    <a:pt x="0" y="494"/>
                    <a:pt x="59" y="566"/>
                  </a:cubicBezTo>
                  <a:cubicBezTo>
                    <a:pt x="92" y="607"/>
                    <a:pt x="141" y="628"/>
                    <a:pt x="189" y="628"/>
                  </a:cubicBezTo>
                  <a:cubicBezTo>
                    <a:pt x="227" y="628"/>
                    <a:pt x="266" y="615"/>
                    <a:pt x="297" y="589"/>
                  </a:cubicBezTo>
                  <a:cubicBezTo>
                    <a:pt x="494" y="428"/>
                    <a:pt x="744" y="339"/>
                    <a:pt x="1000" y="339"/>
                  </a:cubicBezTo>
                  <a:cubicBezTo>
                    <a:pt x="1037" y="339"/>
                    <a:pt x="1074" y="341"/>
                    <a:pt x="1111" y="345"/>
                  </a:cubicBezTo>
                  <a:cubicBezTo>
                    <a:pt x="1202" y="354"/>
                    <a:pt x="1328" y="380"/>
                    <a:pt x="1406" y="456"/>
                  </a:cubicBezTo>
                  <a:cubicBezTo>
                    <a:pt x="1458" y="510"/>
                    <a:pt x="1479" y="597"/>
                    <a:pt x="1449" y="643"/>
                  </a:cubicBezTo>
                  <a:cubicBezTo>
                    <a:pt x="1399" y="722"/>
                    <a:pt x="1422" y="827"/>
                    <a:pt x="1501" y="877"/>
                  </a:cubicBezTo>
                  <a:cubicBezTo>
                    <a:pt x="1529" y="895"/>
                    <a:pt x="1561" y="904"/>
                    <a:pt x="1591" y="904"/>
                  </a:cubicBezTo>
                  <a:cubicBezTo>
                    <a:pt x="1648" y="904"/>
                    <a:pt x="1702" y="877"/>
                    <a:pt x="1735" y="826"/>
                  </a:cubicBezTo>
                  <a:cubicBezTo>
                    <a:pt x="1850" y="645"/>
                    <a:pt x="1812" y="383"/>
                    <a:pt x="1644" y="216"/>
                  </a:cubicBezTo>
                  <a:cubicBezTo>
                    <a:pt x="1523" y="97"/>
                    <a:pt x="1355" y="27"/>
                    <a:pt x="1145" y="8"/>
                  </a:cubicBezTo>
                  <a:cubicBezTo>
                    <a:pt x="1096" y="3"/>
                    <a:pt x="1047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7850338" y="3198475"/>
              <a:ext cx="124415" cy="82158"/>
            </a:xfrm>
            <a:custGeom>
              <a:rect b="b" l="l" r="r" t="t"/>
              <a:pathLst>
                <a:path extrusionOk="0" h="1324" w="2005">
                  <a:moveTo>
                    <a:pt x="1556" y="1"/>
                  </a:moveTo>
                  <a:cubicBezTo>
                    <a:pt x="1496" y="1"/>
                    <a:pt x="1438" y="33"/>
                    <a:pt x="1408" y="88"/>
                  </a:cubicBezTo>
                  <a:cubicBezTo>
                    <a:pt x="1363" y="171"/>
                    <a:pt x="1394" y="274"/>
                    <a:pt x="1475" y="319"/>
                  </a:cubicBezTo>
                  <a:cubicBezTo>
                    <a:pt x="1579" y="375"/>
                    <a:pt x="1629" y="536"/>
                    <a:pt x="1583" y="664"/>
                  </a:cubicBezTo>
                  <a:cubicBezTo>
                    <a:pt x="1536" y="797"/>
                    <a:pt x="1404" y="909"/>
                    <a:pt x="1239" y="955"/>
                  </a:cubicBezTo>
                  <a:cubicBezTo>
                    <a:pt x="1170" y="974"/>
                    <a:pt x="1096" y="984"/>
                    <a:pt x="1015" y="984"/>
                  </a:cubicBezTo>
                  <a:cubicBezTo>
                    <a:pt x="919" y="984"/>
                    <a:pt x="814" y="971"/>
                    <a:pt x="699" y="944"/>
                  </a:cubicBezTo>
                  <a:cubicBezTo>
                    <a:pt x="553" y="910"/>
                    <a:pt x="408" y="858"/>
                    <a:pt x="267" y="789"/>
                  </a:cubicBezTo>
                  <a:cubicBezTo>
                    <a:pt x="243" y="778"/>
                    <a:pt x="218" y="772"/>
                    <a:pt x="193" y="772"/>
                  </a:cubicBezTo>
                  <a:cubicBezTo>
                    <a:pt x="130" y="772"/>
                    <a:pt x="70" y="807"/>
                    <a:pt x="41" y="867"/>
                  </a:cubicBezTo>
                  <a:cubicBezTo>
                    <a:pt x="0" y="952"/>
                    <a:pt x="34" y="1052"/>
                    <a:pt x="119" y="1094"/>
                  </a:cubicBezTo>
                  <a:cubicBezTo>
                    <a:pt x="282" y="1173"/>
                    <a:pt x="451" y="1234"/>
                    <a:pt x="622" y="1274"/>
                  </a:cubicBezTo>
                  <a:cubicBezTo>
                    <a:pt x="763" y="1307"/>
                    <a:pt x="894" y="1324"/>
                    <a:pt x="1016" y="1324"/>
                  </a:cubicBezTo>
                  <a:cubicBezTo>
                    <a:pt x="1128" y="1324"/>
                    <a:pt x="1232" y="1309"/>
                    <a:pt x="1330" y="1282"/>
                  </a:cubicBezTo>
                  <a:cubicBezTo>
                    <a:pt x="1604" y="1205"/>
                    <a:pt x="1818" y="1016"/>
                    <a:pt x="1903" y="778"/>
                  </a:cubicBezTo>
                  <a:cubicBezTo>
                    <a:pt x="2005" y="491"/>
                    <a:pt x="1888" y="158"/>
                    <a:pt x="1638" y="22"/>
                  </a:cubicBezTo>
                  <a:cubicBezTo>
                    <a:pt x="1612" y="8"/>
                    <a:pt x="1584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784611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191" y="1"/>
                  </a:moveTo>
                  <a:cubicBezTo>
                    <a:pt x="171" y="1"/>
                    <a:pt x="150" y="5"/>
                    <a:pt x="130" y="12"/>
                  </a:cubicBezTo>
                  <a:cubicBezTo>
                    <a:pt x="43" y="47"/>
                    <a:pt x="0" y="146"/>
                    <a:pt x="34" y="233"/>
                  </a:cubicBezTo>
                  <a:cubicBezTo>
                    <a:pt x="312" y="940"/>
                    <a:pt x="599" y="1672"/>
                    <a:pt x="1064" y="2308"/>
                  </a:cubicBezTo>
                  <a:cubicBezTo>
                    <a:pt x="1594" y="3034"/>
                    <a:pt x="2284" y="3503"/>
                    <a:pt x="3009" y="3627"/>
                  </a:cubicBezTo>
                  <a:cubicBezTo>
                    <a:pt x="3136" y="3650"/>
                    <a:pt x="3264" y="3661"/>
                    <a:pt x="3389" y="3661"/>
                  </a:cubicBezTo>
                  <a:cubicBezTo>
                    <a:pt x="3608" y="3661"/>
                    <a:pt x="3818" y="3629"/>
                    <a:pt x="4012" y="3563"/>
                  </a:cubicBezTo>
                  <a:cubicBezTo>
                    <a:pt x="4556" y="3381"/>
                    <a:pt x="4990" y="2935"/>
                    <a:pt x="5142" y="2398"/>
                  </a:cubicBezTo>
                  <a:cubicBezTo>
                    <a:pt x="5300" y="1841"/>
                    <a:pt x="5144" y="1223"/>
                    <a:pt x="4744" y="823"/>
                  </a:cubicBezTo>
                  <a:cubicBezTo>
                    <a:pt x="4460" y="539"/>
                    <a:pt x="4058" y="383"/>
                    <a:pt x="3661" y="383"/>
                  </a:cubicBezTo>
                  <a:cubicBezTo>
                    <a:pt x="3488" y="383"/>
                    <a:pt x="3316" y="413"/>
                    <a:pt x="3155" y="475"/>
                  </a:cubicBezTo>
                  <a:cubicBezTo>
                    <a:pt x="2751" y="632"/>
                    <a:pt x="2440" y="975"/>
                    <a:pt x="2345" y="1374"/>
                  </a:cubicBezTo>
                  <a:cubicBezTo>
                    <a:pt x="2242" y="1805"/>
                    <a:pt x="2410" y="2278"/>
                    <a:pt x="2753" y="2526"/>
                  </a:cubicBezTo>
                  <a:cubicBezTo>
                    <a:pt x="2922" y="2648"/>
                    <a:pt x="3126" y="2708"/>
                    <a:pt x="3328" y="2708"/>
                  </a:cubicBezTo>
                  <a:cubicBezTo>
                    <a:pt x="3568" y="2708"/>
                    <a:pt x="3805" y="2623"/>
                    <a:pt x="3977" y="2457"/>
                  </a:cubicBezTo>
                  <a:cubicBezTo>
                    <a:pt x="4202" y="2241"/>
                    <a:pt x="4289" y="1912"/>
                    <a:pt x="4194" y="1640"/>
                  </a:cubicBezTo>
                  <a:cubicBezTo>
                    <a:pt x="4102" y="1376"/>
                    <a:pt x="3839" y="1197"/>
                    <a:pt x="3577" y="1197"/>
                  </a:cubicBezTo>
                  <a:cubicBezTo>
                    <a:pt x="3530" y="1197"/>
                    <a:pt x="3483" y="1203"/>
                    <a:pt x="3437" y="1215"/>
                  </a:cubicBezTo>
                  <a:cubicBezTo>
                    <a:pt x="3272" y="1259"/>
                    <a:pt x="3133" y="1387"/>
                    <a:pt x="3065" y="1557"/>
                  </a:cubicBezTo>
                  <a:cubicBezTo>
                    <a:pt x="3001" y="1717"/>
                    <a:pt x="3012" y="1886"/>
                    <a:pt x="3093" y="2021"/>
                  </a:cubicBezTo>
                  <a:cubicBezTo>
                    <a:pt x="3125" y="2073"/>
                    <a:pt x="3181" y="2102"/>
                    <a:pt x="3238" y="2102"/>
                  </a:cubicBezTo>
                  <a:cubicBezTo>
                    <a:pt x="3268" y="2102"/>
                    <a:pt x="3299" y="2094"/>
                    <a:pt x="3326" y="2077"/>
                  </a:cubicBezTo>
                  <a:cubicBezTo>
                    <a:pt x="3406" y="2028"/>
                    <a:pt x="3432" y="1923"/>
                    <a:pt x="3383" y="1844"/>
                  </a:cubicBezTo>
                  <a:cubicBezTo>
                    <a:pt x="3346" y="1783"/>
                    <a:pt x="3368" y="1711"/>
                    <a:pt x="3380" y="1683"/>
                  </a:cubicBezTo>
                  <a:cubicBezTo>
                    <a:pt x="3407" y="1613"/>
                    <a:pt x="3464" y="1559"/>
                    <a:pt x="3525" y="1543"/>
                  </a:cubicBezTo>
                  <a:cubicBezTo>
                    <a:pt x="3543" y="1538"/>
                    <a:pt x="3562" y="1535"/>
                    <a:pt x="3581" y="1535"/>
                  </a:cubicBezTo>
                  <a:cubicBezTo>
                    <a:pt x="3701" y="1535"/>
                    <a:pt x="3830" y="1626"/>
                    <a:pt x="3873" y="1750"/>
                  </a:cubicBezTo>
                  <a:cubicBezTo>
                    <a:pt x="3925" y="1898"/>
                    <a:pt x="3871" y="2088"/>
                    <a:pt x="3742" y="2213"/>
                  </a:cubicBezTo>
                  <a:cubicBezTo>
                    <a:pt x="3635" y="2316"/>
                    <a:pt x="3483" y="2369"/>
                    <a:pt x="3328" y="2369"/>
                  </a:cubicBezTo>
                  <a:cubicBezTo>
                    <a:pt x="3195" y="2369"/>
                    <a:pt x="3061" y="2330"/>
                    <a:pt x="2951" y="2251"/>
                  </a:cubicBezTo>
                  <a:cubicBezTo>
                    <a:pt x="2720" y="2084"/>
                    <a:pt x="2604" y="1748"/>
                    <a:pt x="2674" y="1452"/>
                  </a:cubicBezTo>
                  <a:cubicBezTo>
                    <a:pt x="2744" y="1162"/>
                    <a:pt x="2976" y="907"/>
                    <a:pt x="3278" y="791"/>
                  </a:cubicBezTo>
                  <a:cubicBezTo>
                    <a:pt x="3401" y="743"/>
                    <a:pt x="3533" y="721"/>
                    <a:pt x="3666" y="721"/>
                  </a:cubicBezTo>
                  <a:cubicBezTo>
                    <a:pt x="3973" y="721"/>
                    <a:pt x="4284" y="842"/>
                    <a:pt x="4505" y="1062"/>
                  </a:cubicBezTo>
                  <a:cubicBezTo>
                    <a:pt x="4814" y="1372"/>
                    <a:pt x="4940" y="1871"/>
                    <a:pt x="4816" y="2305"/>
                  </a:cubicBezTo>
                  <a:cubicBezTo>
                    <a:pt x="4695" y="2730"/>
                    <a:pt x="4338" y="3097"/>
                    <a:pt x="3905" y="3242"/>
                  </a:cubicBezTo>
                  <a:cubicBezTo>
                    <a:pt x="3745" y="3295"/>
                    <a:pt x="3571" y="3322"/>
                    <a:pt x="3390" y="3322"/>
                  </a:cubicBezTo>
                  <a:cubicBezTo>
                    <a:pt x="3284" y="3322"/>
                    <a:pt x="3175" y="3313"/>
                    <a:pt x="3066" y="3294"/>
                  </a:cubicBezTo>
                  <a:cubicBezTo>
                    <a:pt x="2429" y="3184"/>
                    <a:pt x="1815" y="2763"/>
                    <a:pt x="1337" y="2108"/>
                  </a:cubicBezTo>
                  <a:cubicBezTo>
                    <a:pt x="899" y="1507"/>
                    <a:pt x="620" y="797"/>
                    <a:pt x="350" y="108"/>
                  </a:cubicBezTo>
                  <a:cubicBezTo>
                    <a:pt x="323" y="42"/>
                    <a:pt x="25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8126475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2359" y="0"/>
                  </a:moveTo>
                  <a:cubicBezTo>
                    <a:pt x="2073" y="0"/>
                    <a:pt x="1782" y="83"/>
                    <a:pt x="1517" y="175"/>
                  </a:cubicBezTo>
                  <a:cubicBezTo>
                    <a:pt x="1040" y="342"/>
                    <a:pt x="569" y="542"/>
                    <a:pt x="117" y="771"/>
                  </a:cubicBezTo>
                  <a:cubicBezTo>
                    <a:pt x="33" y="812"/>
                    <a:pt x="0" y="914"/>
                    <a:pt x="42" y="998"/>
                  </a:cubicBezTo>
                  <a:cubicBezTo>
                    <a:pt x="72" y="1057"/>
                    <a:pt x="132" y="1091"/>
                    <a:pt x="195" y="1091"/>
                  </a:cubicBezTo>
                  <a:cubicBezTo>
                    <a:pt x="220" y="1091"/>
                    <a:pt x="246" y="1086"/>
                    <a:pt x="270" y="1074"/>
                  </a:cubicBezTo>
                  <a:cubicBezTo>
                    <a:pt x="709" y="852"/>
                    <a:pt x="1165" y="658"/>
                    <a:pt x="1629" y="495"/>
                  </a:cubicBezTo>
                  <a:cubicBezTo>
                    <a:pt x="1863" y="413"/>
                    <a:pt x="2119" y="339"/>
                    <a:pt x="2358" y="339"/>
                  </a:cubicBezTo>
                  <a:cubicBezTo>
                    <a:pt x="2494" y="339"/>
                    <a:pt x="2624" y="363"/>
                    <a:pt x="2741" y="423"/>
                  </a:cubicBezTo>
                  <a:cubicBezTo>
                    <a:pt x="2909" y="510"/>
                    <a:pt x="3039" y="671"/>
                    <a:pt x="3088" y="853"/>
                  </a:cubicBezTo>
                  <a:cubicBezTo>
                    <a:pt x="3135" y="1038"/>
                    <a:pt x="3102" y="1244"/>
                    <a:pt x="2998" y="1402"/>
                  </a:cubicBezTo>
                  <a:cubicBezTo>
                    <a:pt x="2887" y="1571"/>
                    <a:pt x="2695" y="1677"/>
                    <a:pt x="2509" y="1677"/>
                  </a:cubicBezTo>
                  <a:cubicBezTo>
                    <a:pt x="2482" y="1677"/>
                    <a:pt x="2455" y="1675"/>
                    <a:pt x="2429" y="1670"/>
                  </a:cubicBezTo>
                  <a:cubicBezTo>
                    <a:pt x="2220" y="1635"/>
                    <a:pt x="2048" y="1441"/>
                    <a:pt x="2055" y="1244"/>
                  </a:cubicBezTo>
                  <a:cubicBezTo>
                    <a:pt x="2057" y="1150"/>
                    <a:pt x="2108" y="1053"/>
                    <a:pt x="2190" y="985"/>
                  </a:cubicBezTo>
                  <a:cubicBezTo>
                    <a:pt x="2252" y="935"/>
                    <a:pt x="2323" y="908"/>
                    <a:pt x="2390" y="908"/>
                  </a:cubicBezTo>
                  <a:cubicBezTo>
                    <a:pt x="2405" y="908"/>
                    <a:pt x="2419" y="909"/>
                    <a:pt x="2433" y="912"/>
                  </a:cubicBezTo>
                  <a:cubicBezTo>
                    <a:pt x="2443" y="914"/>
                    <a:pt x="2453" y="914"/>
                    <a:pt x="2462" y="914"/>
                  </a:cubicBezTo>
                  <a:cubicBezTo>
                    <a:pt x="2544" y="914"/>
                    <a:pt x="2615" y="856"/>
                    <a:pt x="2629" y="774"/>
                  </a:cubicBezTo>
                  <a:cubicBezTo>
                    <a:pt x="2645" y="681"/>
                    <a:pt x="2584" y="594"/>
                    <a:pt x="2491" y="577"/>
                  </a:cubicBezTo>
                  <a:cubicBezTo>
                    <a:pt x="2459" y="572"/>
                    <a:pt x="2426" y="569"/>
                    <a:pt x="2393" y="569"/>
                  </a:cubicBezTo>
                  <a:cubicBezTo>
                    <a:pt x="2247" y="569"/>
                    <a:pt x="2099" y="623"/>
                    <a:pt x="1976" y="723"/>
                  </a:cubicBezTo>
                  <a:cubicBezTo>
                    <a:pt x="1817" y="853"/>
                    <a:pt x="1720" y="1044"/>
                    <a:pt x="1716" y="1234"/>
                  </a:cubicBezTo>
                  <a:cubicBezTo>
                    <a:pt x="1703" y="1597"/>
                    <a:pt x="1998" y="1943"/>
                    <a:pt x="2373" y="2005"/>
                  </a:cubicBezTo>
                  <a:cubicBezTo>
                    <a:pt x="2418" y="2013"/>
                    <a:pt x="2463" y="2016"/>
                    <a:pt x="2508" y="2016"/>
                  </a:cubicBezTo>
                  <a:cubicBezTo>
                    <a:pt x="2807" y="2016"/>
                    <a:pt x="3106" y="1856"/>
                    <a:pt x="3282" y="1588"/>
                  </a:cubicBezTo>
                  <a:cubicBezTo>
                    <a:pt x="3437" y="1350"/>
                    <a:pt x="3487" y="1045"/>
                    <a:pt x="3415" y="767"/>
                  </a:cubicBezTo>
                  <a:cubicBezTo>
                    <a:pt x="3343" y="493"/>
                    <a:pt x="3149" y="252"/>
                    <a:pt x="2896" y="122"/>
                  </a:cubicBezTo>
                  <a:cubicBezTo>
                    <a:pt x="2724" y="34"/>
                    <a:pt x="2542" y="0"/>
                    <a:pt x="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7030986" y="3138345"/>
              <a:ext cx="432072" cy="335642"/>
            </a:xfrm>
            <a:custGeom>
              <a:rect b="b" l="l" r="r" t="t"/>
              <a:pathLst>
                <a:path extrusionOk="0" h="5409" w="6963">
                  <a:moveTo>
                    <a:pt x="3212" y="1"/>
                  </a:moveTo>
                  <a:cubicBezTo>
                    <a:pt x="2658" y="1"/>
                    <a:pt x="2203" y="83"/>
                    <a:pt x="1801" y="252"/>
                  </a:cubicBezTo>
                  <a:cubicBezTo>
                    <a:pt x="1155" y="522"/>
                    <a:pt x="622" y="1051"/>
                    <a:pt x="335" y="1713"/>
                  </a:cubicBezTo>
                  <a:cubicBezTo>
                    <a:pt x="321" y="1750"/>
                    <a:pt x="307" y="1787"/>
                    <a:pt x="292" y="1825"/>
                  </a:cubicBezTo>
                  <a:lnTo>
                    <a:pt x="285" y="1839"/>
                  </a:lnTo>
                  <a:cubicBezTo>
                    <a:pt x="284" y="1844"/>
                    <a:pt x="278" y="1858"/>
                    <a:pt x="276" y="1862"/>
                  </a:cubicBezTo>
                  <a:cubicBezTo>
                    <a:pt x="260" y="1907"/>
                    <a:pt x="246" y="1954"/>
                    <a:pt x="231" y="2002"/>
                  </a:cubicBezTo>
                  <a:cubicBezTo>
                    <a:pt x="0" y="2784"/>
                    <a:pt x="138" y="3653"/>
                    <a:pt x="599" y="4324"/>
                  </a:cubicBezTo>
                  <a:cubicBezTo>
                    <a:pt x="1017" y="4937"/>
                    <a:pt x="1681" y="5339"/>
                    <a:pt x="2374" y="5400"/>
                  </a:cubicBezTo>
                  <a:cubicBezTo>
                    <a:pt x="2431" y="5406"/>
                    <a:pt x="2490" y="5408"/>
                    <a:pt x="2549" y="5408"/>
                  </a:cubicBezTo>
                  <a:cubicBezTo>
                    <a:pt x="2866" y="5408"/>
                    <a:pt x="3192" y="5334"/>
                    <a:pt x="3480" y="5193"/>
                  </a:cubicBezTo>
                  <a:cubicBezTo>
                    <a:pt x="3801" y="5036"/>
                    <a:pt x="4068" y="4802"/>
                    <a:pt x="4251" y="4518"/>
                  </a:cubicBezTo>
                  <a:cubicBezTo>
                    <a:pt x="4662" y="3875"/>
                    <a:pt x="4617" y="2975"/>
                    <a:pt x="4142" y="2380"/>
                  </a:cubicBezTo>
                  <a:cubicBezTo>
                    <a:pt x="4046" y="2256"/>
                    <a:pt x="3938" y="2151"/>
                    <a:pt x="3831" y="2049"/>
                  </a:cubicBezTo>
                  <a:cubicBezTo>
                    <a:pt x="3776" y="1995"/>
                    <a:pt x="3722" y="1942"/>
                    <a:pt x="3669" y="1886"/>
                  </a:cubicBezTo>
                  <a:cubicBezTo>
                    <a:pt x="3626" y="1843"/>
                    <a:pt x="3586" y="1798"/>
                    <a:pt x="3548" y="1749"/>
                  </a:cubicBezTo>
                  <a:cubicBezTo>
                    <a:pt x="3454" y="1628"/>
                    <a:pt x="3394" y="1514"/>
                    <a:pt x="3366" y="1402"/>
                  </a:cubicBezTo>
                  <a:cubicBezTo>
                    <a:pt x="3325" y="1234"/>
                    <a:pt x="3374" y="1055"/>
                    <a:pt x="3482" y="969"/>
                  </a:cubicBezTo>
                  <a:cubicBezTo>
                    <a:pt x="3522" y="939"/>
                    <a:pt x="3576" y="923"/>
                    <a:pt x="3631" y="923"/>
                  </a:cubicBezTo>
                  <a:cubicBezTo>
                    <a:pt x="3650" y="923"/>
                    <a:pt x="3669" y="925"/>
                    <a:pt x="3688" y="929"/>
                  </a:cubicBezTo>
                  <a:cubicBezTo>
                    <a:pt x="3719" y="935"/>
                    <a:pt x="3776" y="955"/>
                    <a:pt x="3803" y="1008"/>
                  </a:cubicBezTo>
                  <a:cubicBezTo>
                    <a:pt x="3821" y="1043"/>
                    <a:pt x="3808" y="1102"/>
                    <a:pt x="3770" y="1144"/>
                  </a:cubicBezTo>
                  <a:cubicBezTo>
                    <a:pt x="3764" y="1151"/>
                    <a:pt x="3736" y="1184"/>
                    <a:pt x="3705" y="1184"/>
                  </a:cubicBezTo>
                  <a:cubicBezTo>
                    <a:pt x="3701" y="1184"/>
                    <a:pt x="3696" y="1184"/>
                    <a:pt x="3691" y="1182"/>
                  </a:cubicBezTo>
                  <a:cubicBezTo>
                    <a:pt x="3673" y="1176"/>
                    <a:pt x="3655" y="1173"/>
                    <a:pt x="3638" y="1173"/>
                  </a:cubicBezTo>
                  <a:cubicBezTo>
                    <a:pt x="3566" y="1173"/>
                    <a:pt x="3500" y="1218"/>
                    <a:pt x="3477" y="1289"/>
                  </a:cubicBezTo>
                  <a:cubicBezTo>
                    <a:pt x="3447" y="1378"/>
                    <a:pt x="3495" y="1474"/>
                    <a:pt x="3584" y="1504"/>
                  </a:cubicBezTo>
                  <a:cubicBezTo>
                    <a:pt x="3623" y="1517"/>
                    <a:pt x="3663" y="1523"/>
                    <a:pt x="3703" y="1523"/>
                  </a:cubicBezTo>
                  <a:cubicBezTo>
                    <a:pt x="3822" y="1523"/>
                    <a:pt x="3940" y="1467"/>
                    <a:pt x="4028" y="1364"/>
                  </a:cubicBezTo>
                  <a:cubicBezTo>
                    <a:pt x="4156" y="1216"/>
                    <a:pt x="4186" y="1009"/>
                    <a:pt x="4105" y="853"/>
                  </a:cubicBezTo>
                  <a:cubicBezTo>
                    <a:pt x="4039" y="724"/>
                    <a:pt x="3914" y="631"/>
                    <a:pt x="3761" y="597"/>
                  </a:cubicBezTo>
                  <a:cubicBezTo>
                    <a:pt x="3718" y="588"/>
                    <a:pt x="3674" y="583"/>
                    <a:pt x="3630" y="583"/>
                  </a:cubicBezTo>
                  <a:cubicBezTo>
                    <a:pt x="3501" y="583"/>
                    <a:pt x="3373" y="625"/>
                    <a:pt x="3274" y="703"/>
                  </a:cubicBezTo>
                  <a:cubicBezTo>
                    <a:pt x="3061" y="870"/>
                    <a:pt x="2965" y="1183"/>
                    <a:pt x="3037" y="1483"/>
                  </a:cubicBezTo>
                  <a:cubicBezTo>
                    <a:pt x="3076" y="1644"/>
                    <a:pt x="3157" y="1799"/>
                    <a:pt x="3281" y="1958"/>
                  </a:cubicBezTo>
                  <a:cubicBezTo>
                    <a:pt x="3327" y="2016"/>
                    <a:pt x="3375" y="2070"/>
                    <a:pt x="3423" y="2121"/>
                  </a:cubicBezTo>
                  <a:cubicBezTo>
                    <a:pt x="3479" y="2180"/>
                    <a:pt x="3538" y="2236"/>
                    <a:pt x="3595" y="2291"/>
                  </a:cubicBezTo>
                  <a:cubicBezTo>
                    <a:pt x="3697" y="2391"/>
                    <a:pt x="3794" y="2484"/>
                    <a:pt x="3877" y="2589"/>
                  </a:cubicBezTo>
                  <a:cubicBezTo>
                    <a:pt x="4264" y="3076"/>
                    <a:pt x="4301" y="3810"/>
                    <a:pt x="3965" y="4335"/>
                  </a:cubicBezTo>
                  <a:cubicBezTo>
                    <a:pt x="3816" y="4567"/>
                    <a:pt x="3596" y="4760"/>
                    <a:pt x="3331" y="4889"/>
                  </a:cubicBezTo>
                  <a:cubicBezTo>
                    <a:pt x="3090" y="5007"/>
                    <a:pt x="2818" y="5070"/>
                    <a:pt x="2551" y="5070"/>
                  </a:cubicBezTo>
                  <a:cubicBezTo>
                    <a:pt x="2501" y="5070"/>
                    <a:pt x="2452" y="5068"/>
                    <a:pt x="2403" y="5064"/>
                  </a:cubicBezTo>
                  <a:cubicBezTo>
                    <a:pt x="1811" y="5010"/>
                    <a:pt x="1241" y="4662"/>
                    <a:pt x="878" y="4132"/>
                  </a:cubicBezTo>
                  <a:cubicBezTo>
                    <a:pt x="475" y="3545"/>
                    <a:pt x="354" y="2784"/>
                    <a:pt x="556" y="2098"/>
                  </a:cubicBezTo>
                  <a:cubicBezTo>
                    <a:pt x="569" y="2058"/>
                    <a:pt x="581" y="2017"/>
                    <a:pt x="587" y="1998"/>
                  </a:cubicBezTo>
                  <a:cubicBezTo>
                    <a:pt x="589" y="1993"/>
                    <a:pt x="595" y="1978"/>
                    <a:pt x="597" y="1974"/>
                  </a:cubicBezTo>
                  <a:lnTo>
                    <a:pt x="606" y="1952"/>
                  </a:lnTo>
                  <a:cubicBezTo>
                    <a:pt x="623" y="1911"/>
                    <a:pt x="639" y="1869"/>
                    <a:pt x="650" y="1837"/>
                  </a:cubicBezTo>
                  <a:cubicBezTo>
                    <a:pt x="899" y="1265"/>
                    <a:pt x="1366" y="801"/>
                    <a:pt x="1932" y="565"/>
                  </a:cubicBezTo>
                  <a:cubicBezTo>
                    <a:pt x="2293" y="413"/>
                    <a:pt x="2709" y="340"/>
                    <a:pt x="3217" y="340"/>
                  </a:cubicBezTo>
                  <a:cubicBezTo>
                    <a:pt x="3353" y="340"/>
                    <a:pt x="3495" y="345"/>
                    <a:pt x="3645" y="356"/>
                  </a:cubicBezTo>
                  <a:cubicBezTo>
                    <a:pt x="4052" y="384"/>
                    <a:pt x="4651" y="455"/>
                    <a:pt x="5143" y="740"/>
                  </a:cubicBezTo>
                  <a:cubicBezTo>
                    <a:pt x="5507" y="948"/>
                    <a:pt x="5833" y="1281"/>
                    <a:pt x="6087" y="1706"/>
                  </a:cubicBezTo>
                  <a:cubicBezTo>
                    <a:pt x="6112" y="1745"/>
                    <a:pt x="6134" y="1785"/>
                    <a:pt x="6157" y="1826"/>
                  </a:cubicBezTo>
                  <a:cubicBezTo>
                    <a:pt x="6341" y="2166"/>
                    <a:pt x="6490" y="2562"/>
                    <a:pt x="6611" y="3036"/>
                  </a:cubicBezTo>
                  <a:cubicBezTo>
                    <a:pt x="6631" y="3112"/>
                    <a:pt x="6700" y="3164"/>
                    <a:pt x="6775" y="3164"/>
                  </a:cubicBezTo>
                  <a:cubicBezTo>
                    <a:pt x="6789" y="3164"/>
                    <a:pt x="6804" y="3162"/>
                    <a:pt x="6818" y="3158"/>
                  </a:cubicBezTo>
                  <a:cubicBezTo>
                    <a:pt x="6909" y="3136"/>
                    <a:pt x="6963" y="3043"/>
                    <a:pt x="6940" y="2953"/>
                  </a:cubicBezTo>
                  <a:cubicBezTo>
                    <a:pt x="6811" y="2450"/>
                    <a:pt x="6653" y="2029"/>
                    <a:pt x="6452" y="1659"/>
                  </a:cubicBezTo>
                  <a:cubicBezTo>
                    <a:pt x="6426" y="1613"/>
                    <a:pt x="6400" y="1567"/>
                    <a:pt x="6375" y="1529"/>
                  </a:cubicBezTo>
                  <a:cubicBezTo>
                    <a:pt x="6095" y="1057"/>
                    <a:pt x="5726" y="683"/>
                    <a:pt x="5312" y="446"/>
                  </a:cubicBezTo>
                  <a:cubicBezTo>
                    <a:pt x="4759" y="126"/>
                    <a:pt x="4109" y="48"/>
                    <a:pt x="3667" y="18"/>
                  </a:cubicBezTo>
                  <a:cubicBezTo>
                    <a:pt x="3508" y="7"/>
                    <a:pt x="3356" y="1"/>
                    <a:pt x="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7230549" y="3339956"/>
              <a:ext cx="226988" cy="121685"/>
            </a:xfrm>
            <a:custGeom>
              <a:rect b="b" l="l" r="r" t="t"/>
              <a:pathLst>
                <a:path extrusionOk="0" h="1961" w="3658">
                  <a:moveTo>
                    <a:pt x="2611" y="0"/>
                  </a:moveTo>
                  <a:cubicBezTo>
                    <a:pt x="2259" y="0"/>
                    <a:pt x="1882" y="169"/>
                    <a:pt x="1540" y="488"/>
                  </a:cubicBezTo>
                  <a:cubicBezTo>
                    <a:pt x="1404" y="613"/>
                    <a:pt x="1281" y="751"/>
                    <a:pt x="1162" y="883"/>
                  </a:cubicBezTo>
                  <a:cubicBezTo>
                    <a:pt x="989" y="1077"/>
                    <a:pt x="826" y="1259"/>
                    <a:pt x="632" y="1403"/>
                  </a:cubicBezTo>
                  <a:cubicBezTo>
                    <a:pt x="485" y="1513"/>
                    <a:pt x="317" y="1592"/>
                    <a:pt x="157" y="1625"/>
                  </a:cubicBezTo>
                  <a:cubicBezTo>
                    <a:pt x="122" y="1631"/>
                    <a:pt x="86" y="1653"/>
                    <a:pt x="63" y="1680"/>
                  </a:cubicBezTo>
                  <a:cubicBezTo>
                    <a:pt x="1" y="1750"/>
                    <a:pt x="7" y="1856"/>
                    <a:pt x="77" y="1918"/>
                  </a:cubicBezTo>
                  <a:cubicBezTo>
                    <a:pt x="109" y="1947"/>
                    <a:pt x="150" y="1960"/>
                    <a:pt x="189" y="1960"/>
                  </a:cubicBezTo>
                  <a:cubicBezTo>
                    <a:pt x="204" y="1960"/>
                    <a:pt x="220" y="1959"/>
                    <a:pt x="235" y="1955"/>
                  </a:cubicBezTo>
                  <a:cubicBezTo>
                    <a:pt x="439" y="1911"/>
                    <a:pt x="652" y="1812"/>
                    <a:pt x="836" y="1674"/>
                  </a:cubicBezTo>
                  <a:cubicBezTo>
                    <a:pt x="1056" y="1509"/>
                    <a:pt x="1238" y="1307"/>
                    <a:pt x="1414" y="1110"/>
                  </a:cubicBezTo>
                  <a:cubicBezTo>
                    <a:pt x="1534" y="977"/>
                    <a:pt x="1647" y="852"/>
                    <a:pt x="1770" y="736"/>
                  </a:cubicBezTo>
                  <a:cubicBezTo>
                    <a:pt x="1910" y="606"/>
                    <a:pt x="2244" y="338"/>
                    <a:pt x="2608" y="338"/>
                  </a:cubicBezTo>
                  <a:cubicBezTo>
                    <a:pt x="2670" y="338"/>
                    <a:pt x="2732" y="346"/>
                    <a:pt x="2795" y="364"/>
                  </a:cubicBezTo>
                  <a:cubicBezTo>
                    <a:pt x="2986" y="417"/>
                    <a:pt x="3152" y="564"/>
                    <a:pt x="3228" y="749"/>
                  </a:cubicBezTo>
                  <a:cubicBezTo>
                    <a:pt x="3304" y="933"/>
                    <a:pt x="3289" y="1155"/>
                    <a:pt x="3190" y="1327"/>
                  </a:cubicBezTo>
                  <a:cubicBezTo>
                    <a:pt x="3112" y="1465"/>
                    <a:pt x="2984" y="1565"/>
                    <a:pt x="2845" y="1595"/>
                  </a:cubicBezTo>
                  <a:cubicBezTo>
                    <a:pt x="2816" y="1602"/>
                    <a:pt x="2787" y="1605"/>
                    <a:pt x="2757" y="1605"/>
                  </a:cubicBezTo>
                  <a:cubicBezTo>
                    <a:pt x="2646" y="1605"/>
                    <a:pt x="2538" y="1560"/>
                    <a:pt x="2471" y="1483"/>
                  </a:cubicBezTo>
                  <a:cubicBezTo>
                    <a:pt x="2388" y="1388"/>
                    <a:pt x="2376" y="1238"/>
                    <a:pt x="2443" y="1142"/>
                  </a:cubicBezTo>
                  <a:cubicBezTo>
                    <a:pt x="2483" y="1084"/>
                    <a:pt x="2559" y="1050"/>
                    <a:pt x="2630" y="1050"/>
                  </a:cubicBezTo>
                  <a:cubicBezTo>
                    <a:pt x="2666" y="1050"/>
                    <a:pt x="2701" y="1059"/>
                    <a:pt x="2730" y="1078"/>
                  </a:cubicBezTo>
                  <a:cubicBezTo>
                    <a:pt x="2759" y="1098"/>
                    <a:pt x="2792" y="1107"/>
                    <a:pt x="2824" y="1107"/>
                  </a:cubicBezTo>
                  <a:cubicBezTo>
                    <a:pt x="2879" y="1107"/>
                    <a:pt x="2933" y="1081"/>
                    <a:pt x="2966" y="1033"/>
                  </a:cubicBezTo>
                  <a:cubicBezTo>
                    <a:pt x="3018" y="955"/>
                    <a:pt x="2998" y="849"/>
                    <a:pt x="2920" y="797"/>
                  </a:cubicBezTo>
                  <a:cubicBezTo>
                    <a:pt x="2834" y="740"/>
                    <a:pt x="2733" y="712"/>
                    <a:pt x="2631" y="712"/>
                  </a:cubicBezTo>
                  <a:cubicBezTo>
                    <a:pt x="2452" y="712"/>
                    <a:pt x="2270" y="796"/>
                    <a:pt x="2164" y="949"/>
                  </a:cubicBezTo>
                  <a:cubicBezTo>
                    <a:pt x="2011" y="1169"/>
                    <a:pt x="2032" y="1495"/>
                    <a:pt x="2216" y="1706"/>
                  </a:cubicBezTo>
                  <a:cubicBezTo>
                    <a:pt x="2348" y="1858"/>
                    <a:pt x="2548" y="1944"/>
                    <a:pt x="2755" y="1944"/>
                  </a:cubicBezTo>
                  <a:cubicBezTo>
                    <a:pt x="2809" y="1944"/>
                    <a:pt x="2864" y="1938"/>
                    <a:pt x="2918" y="1925"/>
                  </a:cubicBezTo>
                  <a:cubicBezTo>
                    <a:pt x="3149" y="1876"/>
                    <a:pt x="3360" y="1715"/>
                    <a:pt x="3485" y="1496"/>
                  </a:cubicBezTo>
                  <a:cubicBezTo>
                    <a:pt x="3636" y="1231"/>
                    <a:pt x="3658" y="904"/>
                    <a:pt x="3542" y="620"/>
                  </a:cubicBezTo>
                  <a:cubicBezTo>
                    <a:pt x="3427" y="340"/>
                    <a:pt x="3176" y="117"/>
                    <a:pt x="2886" y="37"/>
                  </a:cubicBezTo>
                  <a:cubicBezTo>
                    <a:pt x="2797" y="12"/>
                    <a:pt x="2704" y="0"/>
                    <a:pt x="2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7117302" y="3240547"/>
              <a:ext cx="152091" cy="162267"/>
            </a:xfrm>
            <a:custGeom>
              <a:rect b="b" l="l" r="r" t="t"/>
              <a:pathLst>
                <a:path extrusionOk="0" h="2615" w="2451">
                  <a:moveTo>
                    <a:pt x="1670" y="0"/>
                  </a:moveTo>
                  <a:cubicBezTo>
                    <a:pt x="1576" y="0"/>
                    <a:pt x="1481" y="8"/>
                    <a:pt x="1387" y="22"/>
                  </a:cubicBezTo>
                  <a:cubicBezTo>
                    <a:pt x="997" y="76"/>
                    <a:pt x="657" y="249"/>
                    <a:pt x="427" y="507"/>
                  </a:cubicBezTo>
                  <a:cubicBezTo>
                    <a:pt x="73" y="902"/>
                    <a:pt x="1" y="1520"/>
                    <a:pt x="253" y="1977"/>
                  </a:cubicBezTo>
                  <a:cubicBezTo>
                    <a:pt x="465" y="2368"/>
                    <a:pt x="902" y="2614"/>
                    <a:pt x="1340" y="2614"/>
                  </a:cubicBezTo>
                  <a:lnTo>
                    <a:pt x="1340" y="2613"/>
                  </a:lnTo>
                  <a:cubicBezTo>
                    <a:pt x="1428" y="2613"/>
                    <a:pt x="1517" y="2603"/>
                    <a:pt x="1604" y="2583"/>
                  </a:cubicBezTo>
                  <a:cubicBezTo>
                    <a:pt x="1922" y="2506"/>
                    <a:pt x="2186" y="2295"/>
                    <a:pt x="2312" y="2021"/>
                  </a:cubicBezTo>
                  <a:cubicBezTo>
                    <a:pt x="2451" y="1714"/>
                    <a:pt x="2392" y="1337"/>
                    <a:pt x="2168" y="1107"/>
                  </a:cubicBezTo>
                  <a:cubicBezTo>
                    <a:pt x="2032" y="968"/>
                    <a:pt x="1841" y="896"/>
                    <a:pt x="1653" y="896"/>
                  </a:cubicBezTo>
                  <a:cubicBezTo>
                    <a:pt x="1500" y="896"/>
                    <a:pt x="1348" y="944"/>
                    <a:pt x="1231" y="1042"/>
                  </a:cubicBezTo>
                  <a:cubicBezTo>
                    <a:pt x="1092" y="1159"/>
                    <a:pt x="1012" y="1343"/>
                    <a:pt x="1014" y="1535"/>
                  </a:cubicBezTo>
                  <a:cubicBezTo>
                    <a:pt x="1018" y="1718"/>
                    <a:pt x="1094" y="1883"/>
                    <a:pt x="1228" y="1987"/>
                  </a:cubicBezTo>
                  <a:cubicBezTo>
                    <a:pt x="1259" y="2011"/>
                    <a:pt x="1296" y="2023"/>
                    <a:pt x="1332" y="2023"/>
                  </a:cubicBezTo>
                  <a:cubicBezTo>
                    <a:pt x="1382" y="2023"/>
                    <a:pt x="1432" y="2001"/>
                    <a:pt x="1465" y="1959"/>
                  </a:cubicBezTo>
                  <a:cubicBezTo>
                    <a:pt x="1524" y="1885"/>
                    <a:pt x="1510" y="1778"/>
                    <a:pt x="1437" y="1720"/>
                  </a:cubicBezTo>
                  <a:cubicBezTo>
                    <a:pt x="1385" y="1680"/>
                    <a:pt x="1354" y="1610"/>
                    <a:pt x="1353" y="1530"/>
                  </a:cubicBezTo>
                  <a:cubicBezTo>
                    <a:pt x="1352" y="1440"/>
                    <a:pt x="1388" y="1352"/>
                    <a:pt x="1448" y="1302"/>
                  </a:cubicBezTo>
                  <a:cubicBezTo>
                    <a:pt x="1503" y="1257"/>
                    <a:pt x="1576" y="1235"/>
                    <a:pt x="1652" y="1235"/>
                  </a:cubicBezTo>
                  <a:cubicBezTo>
                    <a:pt x="1751" y="1235"/>
                    <a:pt x="1855" y="1272"/>
                    <a:pt x="1925" y="1343"/>
                  </a:cubicBezTo>
                  <a:cubicBezTo>
                    <a:pt x="2052" y="1474"/>
                    <a:pt x="2084" y="1700"/>
                    <a:pt x="2003" y="1881"/>
                  </a:cubicBezTo>
                  <a:cubicBezTo>
                    <a:pt x="1921" y="2062"/>
                    <a:pt x="1742" y="2201"/>
                    <a:pt x="1524" y="2253"/>
                  </a:cubicBezTo>
                  <a:cubicBezTo>
                    <a:pt x="1464" y="2267"/>
                    <a:pt x="1402" y="2274"/>
                    <a:pt x="1340" y="2274"/>
                  </a:cubicBezTo>
                  <a:cubicBezTo>
                    <a:pt x="1026" y="2274"/>
                    <a:pt x="702" y="2094"/>
                    <a:pt x="550" y="1813"/>
                  </a:cubicBezTo>
                  <a:cubicBezTo>
                    <a:pt x="364" y="1478"/>
                    <a:pt x="419" y="1024"/>
                    <a:pt x="680" y="733"/>
                  </a:cubicBezTo>
                  <a:cubicBezTo>
                    <a:pt x="856" y="534"/>
                    <a:pt x="1124" y="400"/>
                    <a:pt x="1436" y="356"/>
                  </a:cubicBezTo>
                  <a:cubicBezTo>
                    <a:pt x="1513" y="345"/>
                    <a:pt x="1590" y="339"/>
                    <a:pt x="1667" y="339"/>
                  </a:cubicBezTo>
                  <a:cubicBezTo>
                    <a:pt x="1775" y="339"/>
                    <a:pt x="1883" y="350"/>
                    <a:pt x="1989" y="372"/>
                  </a:cubicBezTo>
                  <a:cubicBezTo>
                    <a:pt x="2001" y="375"/>
                    <a:pt x="2013" y="376"/>
                    <a:pt x="2024" y="376"/>
                  </a:cubicBezTo>
                  <a:cubicBezTo>
                    <a:pt x="2102" y="376"/>
                    <a:pt x="2173" y="321"/>
                    <a:pt x="2189" y="241"/>
                  </a:cubicBezTo>
                  <a:cubicBezTo>
                    <a:pt x="2209" y="149"/>
                    <a:pt x="2150" y="59"/>
                    <a:pt x="2058" y="40"/>
                  </a:cubicBezTo>
                  <a:cubicBezTo>
                    <a:pt x="1930" y="14"/>
                    <a:pt x="1800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7377491" y="3092426"/>
              <a:ext cx="87060" cy="264157"/>
            </a:xfrm>
            <a:custGeom>
              <a:rect b="b" l="l" r="r" t="t"/>
              <a:pathLst>
                <a:path extrusionOk="0" h="4257" w="1403">
                  <a:moveTo>
                    <a:pt x="750" y="0"/>
                  </a:moveTo>
                  <a:cubicBezTo>
                    <a:pt x="728" y="0"/>
                    <a:pt x="706" y="1"/>
                    <a:pt x="684" y="4"/>
                  </a:cubicBezTo>
                  <a:cubicBezTo>
                    <a:pt x="389" y="39"/>
                    <a:pt x="130" y="288"/>
                    <a:pt x="57" y="611"/>
                  </a:cubicBezTo>
                  <a:cubicBezTo>
                    <a:pt x="0" y="856"/>
                    <a:pt x="40" y="1130"/>
                    <a:pt x="174" y="1421"/>
                  </a:cubicBezTo>
                  <a:cubicBezTo>
                    <a:pt x="245" y="1575"/>
                    <a:pt x="333" y="1717"/>
                    <a:pt x="418" y="1854"/>
                  </a:cubicBezTo>
                  <a:cubicBezTo>
                    <a:pt x="461" y="1922"/>
                    <a:pt x="504" y="1991"/>
                    <a:pt x="544" y="2060"/>
                  </a:cubicBezTo>
                  <a:cubicBezTo>
                    <a:pt x="893" y="2664"/>
                    <a:pt x="1060" y="3380"/>
                    <a:pt x="1017" y="4077"/>
                  </a:cubicBezTo>
                  <a:cubicBezTo>
                    <a:pt x="1010" y="4169"/>
                    <a:pt x="1082" y="4251"/>
                    <a:pt x="1175" y="4256"/>
                  </a:cubicBezTo>
                  <a:lnTo>
                    <a:pt x="1186" y="4256"/>
                  </a:lnTo>
                  <a:cubicBezTo>
                    <a:pt x="1275" y="4256"/>
                    <a:pt x="1349" y="4188"/>
                    <a:pt x="1355" y="4098"/>
                  </a:cubicBezTo>
                  <a:cubicBezTo>
                    <a:pt x="1403" y="3335"/>
                    <a:pt x="1219" y="2551"/>
                    <a:pt x="837" y="1890"/>
                  </a:cubicBezTo>
                  <a:cubicBezTo>
                    <a:pt x="796" y="1818"/>
                    <a:pt x="750" y="1747"/>
                    <a:pt x="706" y="1675"/>
                  </a:cubicBezTo>
                  <a:cubicBezTo>
                    <a:pt x="623" y="1541"/>
                    <a:pt x="544" y="1414"/>
                    <a:pt x="482" y="1280"/>
                  </a:cubicBezTo>
                  <a:cubicBezTo>
                    <a:pt x="411" y="1126"/>
                    <a:pt x="338" y="899"/>
                    <a:pt x="387" y="687"/>
                  </a:cubicBezTo>
                  <a:cubicBezTo>
                    <a:pt x="423" y="531"/>
                    <a:pt x="550" y="361"/>
                    <a:pt x="723" y="341"/>
                  </a:cubicBezTo>
                  <a:cubicBezTo>
                    <a:pt x="731" y="340"/>
                    <a:pt x="739" y="339"/>
                    <a:pt x="748" y="339"/>
                  </a:cubicBezTo>
                  <a:cubicBezTo>
                    <a:pt x="814" y="339"/>
                    <a:pt x="888" y="371"/>
                    <a:pt x="940" y="422"/>
                  </a:cubicBezTo>
                  <a:cubicBezTo>
                    <a:pt x="967" y="449"/>
                    <a:pt x="1012" y="505"/>
                    <a:pt x="1005" y="574"/>
                  </a:cubicBezTo>
                  <a:cubicBezTo>
                    <a:pt x="998" y="629"/>
                    <a:pt x="939" y="674"/>
                    <a:pt x="883" y="690"/>
                  </a:cubicBezTo>
                  <a:cubicBezTo>
                    <a:pt x="873" y="693"/>
                    <a:pt x="854" y="698"/>
                    <a:pt x="833" y="698"/>
                  </a:cubicBezTo>
                  <a:cubicBezTo>
                    <a:pt x="810" y="698"/>
                    <a:pt x="786" y="692"/>
                    <a:pt x="771" y="673"/>
                  </a:cubicBezTo>
                  <a:cubicBezTo>
                    <a:pt x="737" y="631"/>
                    <a:pt x="688" y="609"/>
                    <a:pt x="638" y="609"/>
                  </a:cubicBezTo>
                  <a:cubicBezTo>
                    <a:pt x="601" y="609"/>
                    <a:pt x="564" y="621"/>
                    <a:pt x="533" y="646"/>
                  </a:cubicBezTo>
                  <a:cubicBezTo>
                    <a:pt x="460" y="704"/>
                    <a:pt x="448" y="811"/>
                    <a:pt x="506" y="883"/>
                  </a:cubicBezTo>
                  <a:cubicBezTo>
                    <a:pt x="585" y="983"/>
                    <a:pt x="703" y="1036"/>
                    <a:pt x="834" y="1036"/>
                  </a:cubicBezTo>
                  <a:cubicBezTo>
                    <a:pt x="881" y="1036"/>
                    <a:pt x="929" y="1029"/>
                    <a:pt x="978" y="1015"/>
                  </a:cubicBezTo>
                  <a:cubicBezTo>
                    <a:pt x="1175" y="958"/>
                    <a:pt x="1321" y="795"/>
                    <a:pt x="1341" y="610"/>
                  </a:cubicBezTo>
                  <a:cubicBezTo>
                    <a:pt x="1357" y="456"/>
                    <a:pt x="1299" y="300"/>
                    <a:pt x="1179" y="181"/>
                  </a:cubicBezTo>
                  <a:cubicBezTo>
                    <a:pt x="1062" y="66"/>
                    <a:pt x="906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7314507" y="3210141"/>
              <a:ext cx="114859" cy="56095"/>
            </a:xfrm>
            <a:custGeom>
              <a:rect b="b" l="l" r="r" t="t"/>
              <a:pathLst>
                <a:path extrusionOk="0" h="904" w="1851">
                  <a:moveTo>
                    <a:pt x="854" y="0"/>
                  </a:moveTo>
                  <a:cubicBezTo>
                    <a:pt x="805" y="0"/>
                    <a:pt x="756" y="3"/>
                    <a:pt x="708" y="8"/>
                  </a:cubicBezTo>
                  <a:cubicBezTo>
                    <a:pt x="495" y="27"/>
                    <a:pt x="327" y="97"/>
                    <a:pt x="206" y="217"/>
                  </a:cubicBezTo>
                  <a:cubicBezTo>
                    <a:pt x="39" y="383"/>
                    <a:pt x="0" y="645"/>
                    <a:pt x="116" y="826"/>
                  </a:cubicBezTo>
                  <a:cubicBezTo>
                    <a:pt x="148" y="877"/>
                    <a:pt x="203" y="904"/>
                    <a:pt x="259" y="904"/>
                  </a:cubicBezTo>
                  <a:cubicBezTo>
                    <a:pt x="291" y="904"/>
                    <a:pt x="322" y="895"/>
                    <a:pt x="351" y="877"/>
                  </a:cubicBezTo>
                  <a:cubicBezTo>
                    <a:pt x="429" y="827"/>
                    <a:pt x="452" y="722"/>
                    <a:pt x="401" y="643"/>
                  </a:cubicBezTo>
                  <a:cubicBezTo>
                    <a:pt x="372" y="597"/>
                    <a:pt x="392" y="510"/>
                    <a:pt x="444" y="458"/>
                  </a:cubicBezTo>
                  <a:cubicBezTo>
                    <a:pt x="524" y="380"/>
                    <a:pt x="648" y="354"/>
                    <a:pt x="740" y="345"/>
                  </a:cubicBezTo>
                  <a:cubicBezTo>
                    <a:pt x="777" y="341"/>
                    <a:pt x="814" y="339"/>
                    <a:pt x="851" y="339"/>
                  </a:cubicBezTo>
                  <a:cubicBezTo>
                    <a:pt x="1106" y="339"/>
                    <a:pt x="1356" y="428"/>
                    <a:pt x="1553" y="589"/>
                  </a:cubicBezTo>
                  <a:cubicBezTo>
                    <a:pt x="1584" y="615"/>
                    <a:pt x="1622" y="628"/>
                    <a:pt x="1660" y="628"/>
                  </a:cubicBezTo>
                  <a:cubicBezTo>
                    <a:pt x="1709" y="628"/>
                    <a:pt x="1758" y="607"/>
                    <a:pt x="1791" y="566"/>
                  </a:cubicBezTo>
                  <a:cubicBezTo>
                    <a:pt x="1850" y="494"/>
                    <a:pt x="1840" y="387"/>
                    <a:pt x="1768" y="328"/>
                  </a:cubicBezTo>
                  <a:cubicBezTo>
                    <a:pt x="1512" y="116"/>
                    <a:pt x="1185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945786" y="3198475"/>
              <a:ext cx="124539" cy="82158"/>
            </a:xfrm>
            <a:custGeom>
              <a:rect b="b" l="l" r="r" t="t"/>
              <a:pathLst>
                <a:path extrusionOk="0" h="1324" w="2007">
                  <a:moveTo>
                    <a:pt x="450" y="1"/>
                  </a:moveTo>
                  <a:cubicBezTo>
                    <a:pt x="422" y="1"/>
                    <a:pt x="394" y="8"/>
                    <a:pt x="368" y="22"/>
                  </a:cubicBezTo>
                  <a:cubicBezTo>
                    <a:pt x="118" y="158"/>
                    <a:pt x="0" y="491"/>
                    <a:pt x="103" y="778"/>
                  </a:cubicBezTo>
                  <a:cubicBezTo>
                    <a:pt x="188" y="1016"/>
                    <a:pt x="402" y="1205"/>
                    <a:pt x="675" y="1282"/>
                  </a:cubicBezTo>
                  <a:cubicBezTo>
                    <a:pt x="773" y="1310"/>
                    <a:pt x="878" y="1324"/>
                    <a:pt x="990" y="1324"/>
                  </a:cubicBezTo>
                  <a:lnTo>
                    <a:pt x="990" y="1322"/>
                  </a:lnTo>
                  <a:cubicBezTo>
                    <a:pt x="1112" y="1322"/>
                    <a:pt x="1243" y="1307"/>
                    <a:pt x="1385" y="1274"/>
                  </a:cubicBezTo>
                  <a:cubicBezTo>
                    <a:pt x="1554" y="1234"/>
                    <a:pt x="1724" y="1173"/>
                    <a:pt x="1886" y="1093"/>
                  </a:cubicBezTo>
                  <a:cubicBezTo>
                    <a:pt x="1971" y="1052"/>
                    <a:pt x="2006" y="951"/>
                    <a:pt x="1966" y="867"/>
                  </a:cubicBezTo>
                  <a:cubicBezTo>
                    <a:pt x="1936" y="807"/>
                    <a:pt x="1875" y="772"/>
                    <a:pt x="1813" y="772"/>
                  </a:cubicBezTo>
                  <a:cubicBezTo>
                    <a:pt x="1788" y="772"/>
                    <a:pt x="1762" y="778"/>
                    <a:pt x="1738" y="789"/>
                  </a:cubicBezTo>
                  <a:cubicBezTo>
                    <a:pt x="1597" y="858"/>
                    <a:pt x="1453" y="910"/>
                    <a:pt x="1308" y="944"/>
                  </a:cubicBezTo>
                  <a:cubicBezTo>
                    <a:pt x="1192" y="971"/>
                    <a:pt x="1087" y="984"/>
                    <a:pt x="991" y="984"/>
                  </a:cubicBezTo>
                  <a:cubicBezTo>
                    <a:pt x="910" y="984"/>
                    <a:pt x="836" y="974"/>
                    <a:pt x="768" y="955"/>
                  </a:cubicBezTo>
                  <a:cubicBezTo>
                    <a:pt x="602" y="909"/>
                    <a:pt x="469" y="797"/>
                    <a:pt x="422" y="664"/>
                  </a:cubicBezTo>
                  <a:cubicBezTo>
                    <a:pt x="377" y="536"/>
                    <a:pt x="428" y="374"/>
                    <a:pt x="530" y="319"/>
                  </a:cubicBezTo>
                  <a:cubicBezTo>
                    <a:pt x="613" y="274"/>
                    <a:pt x="642" y="171"/>
                    <a:pt x="598" y="88"/>
                  </a:cubicBezTo>
                  <a:cubicBezTo>
                    <a:pt x="567" y="33"/>
                    <a:pt x="510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4547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5109" y="1"/>
                  </a:moveTo>
                  <a:cubicBezTo>
                    <a:pt x="5042" y="1"/>
                    <a:pt x="4978" y="41"/>
                    <a:pt x="4952" y="108"/>
                  </a:cubicBezTo>
                  <a:cubicBezTo>
                    <a:pt x="4682" y="796"/>
                    <a:pt x="4403" y="1507"/>
                    <a:pt x="3964" y="2108"/>
                  </a:cubicBezTo>
                  <a:cubicBezTo>
                    <a:pt x="3486" y="2762"/>
                    <a:pt x="2872" y="3183"/>
                    <a:pt x="2236" y="3293"/>
                  </a:cubicBezTo>
                  <a:cubicBezTo>
                    <a:pt x="2127" y="3312"/>
                    <a:pt x="2018" y="3321"/>
                    <a:pt x="1911" y="3321"/>
                  </a:cubicBezTo>
                  <a:cubicBezTo>
                    <a:pt x="1731" y="3321"/>
                    <a:pt x="1556" y="3294"/>
                    <a:pt x="1397" y="3241"/>
                  </a:cubicBezTo>
                  <a:cubicBezTo>
                    <a:pt x="964" y="3096"/>
                    <a:pt x="607" y="2729"/>
                    <a:pt x="486" y="2305"/>
                  </a:cubicBezTo>
                  <a:cubicBezTo>
                    <a:pt x="363" y="1871"/>
                    <a:pt x="487" y="1371"/>
                    <a:pt x="798" y="1061"/>
                  </a:cubicBezTo>
                  <a:cubicBezTo>
                    <a:pt x="1017" y="841"/>
                    <a:pt x="1328" y="720"/>
                    <a:pt x="1634" y="720"/>
                  </a:cubicBezTo>
                  <a:cubicBezTo>
                    <a:pt x="1767" y="720"/>
                    <a:pt x="1900" y="743"/>
                    <a:pt x="2024" y="791"/>
                  </a:cubicBezTo>
                  <a:cubicBezTo>
                    <a:pt x="2327" y="907"/>
                    <a:pt x="2557" y="1161"/>
                    <a:pt x="2627" y="1452"/>
                  </a:cubicBezTo>
                  <a:cubicBezTo>
                    <a:pt x="2697" y="1748"/>
                    <a:pt x="2582" y="2084"/>
                    <a:pt x="2350" y="2250"/>
                  </a:cubicBezTo>
                  <a:cubicBezTo>
                    <a:pt x="2241" y="2329"/>
                    <a:pt x="2106" y="2368"/>
                    <a:pt x="1972" y="2368"/>
                  </a:cubicBezTo>
                  <a:cubicBezTo>
                    <a:pt x="1818" y="2368"/>
                    <a:pt x="1666" y="2316"/>
                    <a:pt x="1559" y="2213"/>
                  </a:cubicBezTo>
                  <a:cubicBezTo>
                    <a:pt x="1430" y="2088"/>
                    <a:pt x="1377" y="1898"/>
                    <a:pt x="1428" y="1750"/>
                  </a:cubicBezTo>
                  <a:cubicBezTo>
                    <a:pt x="1471" y="1626"/>
                    <a:pt x="1599" y="1535"/>
                    <a:pt x="1720" y="1535"/>
                  </a:cubicBezTo>
                  <a:cubicBezTo>
                    <a:pt x="1739" y="1535"/>
                    <a:pt x="1759" y="1537"/>
                    <a:pt x="1777" y="1543"/>
                  </a:cubicBezTo>
                  <a:cubicBezTo>
                    <a:pt x="1838" y="1558"/>
                    <a:pt x="1894" y="1613"/>
                    <a:pt x="1922" y="1683"/>
                  </a:cubicBezTo>
                  <a:cubicBezTo>
                    <a:pt x="1933" y="1711"/>
                    <a:pt x="1956" y="1783"/>
                    <a:pt x="1919" y="1843"/>
                  </a:cubicBezTo>
                  <a:cubicBezTo>
                    <a:pt x="1870" y="1923"/>
                    <a:pt x="1895" y="2027"/>
                    <a:pt x="1975" y="2076"/>
                  </a:cubicBezTo>
                  <a:cubicBezTo>
                    <a:pt x="2003" y="2093"/>
                    <a:pt x="2034" y="2101"/>
                    <a:pt x="2064" y="2101"/>
                  </a:cubicBezTo>
                  <a:cubicBezTo>
                    <a:pt x="2121" y="2101"/>
                    <a:pt x="2176" y="2072"/>
                    <a:pt x="2208" y="2021"/>
                  </a:cubicBezTo>
                  <a:cubicBezTo>
                    <a:pt x="2290" y="1885"/>
                    <a:pt x="2301" y="1717"/>
                    <a:pt x="2236" y="1557"/>
                  </a:cubicBezTo>
                  <a:cubicBezTo>
                    <a:pt x="2168" y="1387"/>
                    <a:pt x="2029" y="1259"/>
                    <a:pt x="1864" y="1215"/>
                  </a:cubicBezTo>
                  <a:cubicBezTo>
                    <a:pt x="1818" y="1203"/>
                    <a:pt x="1771" y="1197"/>
                    <a:pt x="1724" y="1197"/>
                  </a:cubicBezTo>
                  <a:cubicBezTo>
                    <a:pt x="1462" y="1197"/>
                    <a:pt x="1199" y="1376"/>
                    <a:pt x="1108" y="1640"/>
                  </a:cubicBezTo>
                  <a:cubicBezTo>
                    <a:pt x="1013" y="1912"/>
                    <a:pt x="1100" y="2241"/>
                    <a:pt x="1324" y="2457"/>
                  </a:cubicBezTo>
                  <a:cubicBezTo>
                    <a:pt x="1497" y="2623"/>
                    <a:pt x="1734" y="2708"/>
                    <a:pt x="1974" y="2708"/>
                  </a:cubicBezTo>
                  <a:cubicBezTo>
                    <a:pt x="2176" y="2708"/>
                    <a:pt x="2380" y="2648"/>
                    <a:pt x="2549" y="2526"/>
                  </a:cubicBezTo>
                  <a:cubicBezTo>
                    <a:pt x="2892" y="2278"/>
                    <a:pt x="3059" y="1805"/>
                    <a:pt x="2957" y="1374"/>
                  </a:cubicBezTo>
                  <a:cubicBezTo>
                    <a:pt x="2861" y="975"/>
                    <a:pt x="2550" y="632"/>
                    <a:pt x="2146" y="475"/>
                  </a:cubicBezTo>
                  <a:cubicBezTo>
                    <a:pt x="1985" y="413"/>
                    <a:pt x="1813" y="383"/>
                    <a:pt x="1640" y="383"/>
                  </a:cubicBezTo>
                  <a:cubicBezTo>
                    <a:pt x="1244" y="383"/>
                    <a:pt x="842" y="539"/>
                    <a:pt x="558" y="823"/>
                  </a:cubicBezTo>
                  <a:cubicBezTo>
                    <a:pt x="158" y="1223"/>
                    <a:pt x="1" y="1841"/>
                    <a:pt x="160" y="2398"/>
                  </a:cubicBezTo>
                  <a:cubicBezTo>
                    <a:pt x="313" y="2935"/>
                    <a:pt x="746" y="3381"/>
                    <a:pt x="1289" y="3563"/>
                  </a:cubicBezTo>
                  <a:cubicBezTo>
                    <a:pt x="1485" y="3629"/>
                    <a:pt x="1695" y="3661"/>
                    <a:pt x="1912" y="3661"/>
                  </a:cubicBezTo>
                  <a:lnTo>
                    <a:pt x="1912" y="3660"/>
                  </a:lnTo>
                  <a:cubicBezTo>
                    <a:pt x="2037" y="3660"/>
                    <a:pt x="2165" y="3649"/>
                    <a:pt x="2293" y="3627"/>
                  </a:cubicBezTo>
                  <a:cubicBezTo>
                    <a:pt x="3017" y="3502"/>
                    <a:pt x="3708" y="3033"/>
                    <a:pt x="4238" y="2308"/>
                  </a:cubicBezTo>
                  <a:cubicBezTo>
                    <a:pt x="4702" y="1671"/>
                    <a:pt x="4989" y="940"/>
                    <a:pt x="5267" y="232"/>
                  </a:cubicBezTo>
                  <a:cubicBezTo>
                    <a:pt x="5301" y="145"/>
                    <a:pt x="5259" y="46"/>
                    <a:pt x="5171" y="12"/>
                  </a:cubicBezTo>
                  <a:cubicBezTo>
                    <a:pt x="5151" y="4"/>
                    <a:pt x="5130" y="1"/>
                    <a:pt x="5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577686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1128" y="0"/>
                  </a:moveTo>
                  <a:cubicBezTo>
                    <a:pt x="945" y="0"/>
                    <a:pt x="763" y="34"/>
                    <a:pt x="592" y="122"/>
                  </a:cubicBezTo>
                  <a:cubicBezTo>
                    <a:pt x="339" y="252"/>
                    <a:pt x="144" y="493"/>
                    <a:pt x="71" y="770"/>
                  </a:cubicBezTo>
                  <a:cubicBezTo>
                    <a:pt x="1" y="1045"/>
                    <a:pt x="50" y="1350"/>
                    <a:pt x="206" y="1589"/>
                  </a:cubicBezTo>
                  <a:cubicBezTo>
                    <a:pt x="382" y="1856"/>
                    <a:pt x="681" y="2016"/>
                    <a:pt x="979" y="2016"/>
                  </a:cubicBezTo>
                  <a:cubicBezTo>
                    <a:pt x="1025" y="2016"/>
                    <a:pt x="1070" y="2013"/>
                    <a:pt x="1115" y="2005"/>
                  </a:cubicBezTo>
                  <a:cubicBezTo>
                    <a:pt x="1489" y="1943"/>
                    <a:pt x="1784" y="1597"/>
                    <a:pt x="1773" y="1235"/>
                  </a:cubicBezTo>
                  <a:cubicBezTo>
                    <a:pt x="1767" y="1044"/>
                    <a:pt x="1670" y="852"/>
                    <a:pt x="1512" y="723"/>
                  </a:cubicBezTo>
                  <a:cubicBezTo>
                    <a:pt x="1388" y="623"/>
                    <a:pt x="1240" y="569"/>
                    <a:pt x="1094" y="569"/>
                  </a:cubicBezTo>
                  <a:cubicBezTo>
                    <a:pt x="1061" y="569"/>
                    <a:pt x="1028" y="572"/>
                    <a:pt x="996" y="577"/>
                  </a:cubicBezTo>
                  <a:cubicBezTo>
                    <a:pt x="904" y="594"/>
                    <a:pt x="843" y="681"/>
                    <a:pt x="858" y="774"/>
                  </a:cubicBezTo>
                  <a:cubicBezTo>
                    <a:pt x="874" y="856"/>
                    <a:pt x="945" y="914"/>
                    <a:pt x="1026" y="914"/>
                  </a:cubicBezTo>
                  <a:cubicBezTo>
                    <a:pt x="1036" y="914"/>
                    <a:pt x="1045" y="914"/>
                    <a:pt x="1055" y="912"/>
                  </a:cubicBezTo>
                  <a:cubicBezTo>
                    <a:pt x="1069" y="909"/>
                    <a:pt x="1084" y="908"/>
                    <a:pt x="1098" y="908"/>
                  </a:cubicBezTo>
                  <a:cubicBezTo>
                    <a:pt x="1165" y="908"/>
                    <a:pt x="1236" y="935"/>
                    <a:pt x="1297" y="985"/>
                  </a:cubicBezTo>
                  <a:cubicBezTo>
                    <a:pt x="1379" y="1053"/>
                    <a:pt x="1430" y="1150"/>
                    <a:pt x="1434" y="1245"/>
                  </a:cubicBezTo>
                  <a:cubicBezTo>
                    <a:pt x="1439" y="1441"/>
                    <a:pt x="1267" y="1635"/>
                    <a:pt x="1058" y="1670"/>
                  </a:cubicBezTo>
                  <a:cubicBezTo>
                    <a:pt x="1032" y="1675"/>
                    <a:pt x="1005" y="1677"/>
                    <a:pt x="978" y="1677"/>
                  </a:cubicBezTo>
                  <a:cubicBezTo>
                    <a:pt x="792" y="1677"/>
                    <a:pt x="600" y="1571"/>
                    <a:pt x="489" y="1402"/>
                  </a:cubicBezTo>
                  <a:cubicBezTo>
                    <a:pt x="386" y="1244"/>
                    <a:pt x="352" y="1038"/>
                    <a:pt x="398" y="855"/>
                  </a:cubicBezTo>
                  <a:cubicBezTo>
                    <a:pt x="448" y="671"/>
                    <a:pt x="578" y="510"/>
                    <a:pt x="747" y="424"/>
                  </a:cubicBezTo>
                  <a:cubicBezTo>
                    <a:pt x="865" y="363"/>
                    <a:pt x="995" y="339"/>
                    <a:pt x="1131" y="339"/>
                  </a:cubicBezTo>
                  <a:cubicBezTo>
                    <a:pt x="1369" y="339"/>
                    <a:pt x="1624" y="414"/>
                    <a:pt x="1859" y="495"/>
                  </a:cubicBezTo>
                  <a:cubicBezTo>
                    <a:pt x="2322" y="658"/>
                    <a:pt x="2778" y="852"/>
                    <a:pt x="3218" y="1074"/>
                  </a:cubicBezTo>
                  <a:cubicBezTo>
                    <a:pt x="3242" y="1086"/>
                    <a:pt x="3268" y="1091"/>
                    <a:pt x="3294" y="1091"/>
                  </a:cubicBezTo>
                  <a:cubicBezTo>
                    <a:pt x="3356" y="1091"/>
                    <a:pt x="3415" y="1057"/>
                    <a:pt x="3445" y="998"/>
                  </a:cubicBezTo>
                  <a:cubicBezTo>
                    <a:pt x="3487" y="914"/>
                    <a:pt x="3454" y="812"/>
                    <a:pt x="3371" y="771"/>
                  </a:cubicBezTo>
                  <a:cubicBezTo>
                    <a:pt x="2919" y="542"/>
                    <a:pt x="2447" y="342"/>
                    <a:pt x="1970" y="175"/>
                  </a:cubicBezTo>
                  <a:cubicBezTo>
                    <a:pt x="1705" y="83"/>
                    <a:pt x="1414" y="0"/>
                    <a:pt x="1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" name="Google Shape;120;p5"/>
          <p:cNvGrpSpPr/>
          <p:nvPr/>
        </p:nvGrpSpPr>
        <p:grpSpPr>
          <a:xfrm rot="5400000">
            <a:off x="7735886" y="2377276"/>
            <a:ext cx="1765166" cy="388948"/>
            <a:chOff x="6577686" y="3092426"/>
            <a:chExt cx="1765166" cy="388948"/>
          </a:xfrm>
        </p:grpSpPr>
        <p:sp>
          <p:nvSpPr>
            <p:cNvPr id="121" name="Google Shape;121;p5"/>
            <p:cNvSpPr/>
            <p:nvPr/>
          </p:nvSpPr>
          <p:spPr>
            <a:xfrm>
              <a:off x="7457416" y="3138345"/>
              <a:ext cx="432134" cy="335642"/>
            </a:xfrm>
            <a:custGeom>
              <a:rect b="b" l="l" r="r" t="t"/>
              <a:pathLst>
                <a:path extrusionOk="0" h="5409" w="6964">
                  <a:moveTo>
                    <a:pt x="3752" y="1"/>
                  </a:moveTo>
                  <a:cubicBezTo>
                    <a:pt x="3607" y="1"/>
                    <a:pt x="3455" y="7"/>
                    <a:pt x="3296" y="18"/>
                  </a:cubicBezTo>
                  <a:cubicBezTo>
                    <a:pt x="2855" y="48"/>
                    <a:pt x="2205" y="126"/>
                    <a:pt x="1653" y="445"/>
                  </a:cubicBezTo>
                  <a:cubicBezTo>
                    <a:pt x="1238" y="682"/>
                    <a:pt x="871" y="1057"/>
                    <a:pt x="593" y="1524"/>
                  </a:cubicBezTo>
                  <a:cubicBezTo>
                    <a:pt x="564" y="1567"/>
                    <a:pt x="538" y="1613"/>
                    <a:pt x="510" y="1663"/>
                  </a:cubicBezTo>
                  <a:cubicBezTo>
                    <a:pt x="311" y="2028"/>
                    <a:pt x="153" y="2450"/>
                    <a:pt x="24" y="2953"/>
                  </a:cubicBezTo>
                  <a:cubicBezTo>
                    <a:pt x="0" y="3043"/>
                    <a:pt x="56" y="3134"/>
                    <a:pt x="146" y="3158"/>
                  </a:cubicBezTo>
                  <a:cubicBezTo>
                    <a:pt x="161" y="3162"/>
                    <a:pt x="175" y="3164"/>
                    <a:pt x="189" y="3164"/>
                  </a:cubicBezTo>
                  <a:cubicBezTo>
                    <a:pt x="265" y="3164"/>
                    <a:pt x="333" y="3112"/>
                    <a:pt x="352" y="3036"/>
                  </a:cubicBezTo>
                  <a:cubicBezTo>
                    <a:pt x="474" y="2562"/>
                    <a:pt x="623" y="2166"/>
                    <a:pt x="807" y="1826"/>
                  </a:cubicBezTo>
                  <a:cubicBezTo>
                    <a:pt x="830" y="1785"/>
                    <a:pt x="852" y="1745"/>
                    <a:pt x="881" y="1702"/>
                  </a:cubicBezTo>
                  <a:cubicBezTo>
                    <a:pt x="1132" y="1281"/>
                    <a:pt x="1456" y="948"/>
                    <a:pt x="1821" y="739"/>
                  </a:cubicBezTo>
                  <a:cubicBezTo>
                    <a:pt x="2314" y="455"/>
                    <a:pt x="2913" y="384"/>
                    <a:pt x="3319" y="356"/>
                  </a:cubicBezTo>
                  <a:cubicBezTo>
                    <a:pt x="3469" y="345"/>
                    <a:pt x="3612" y="340"/>
                    <a:pt x="3748" y="340"/>
                  </a:cubicBezTo>
                  <a:cubicBezTo>
                    <a:pt x="4257" y="340"/>
                    <a:pt x="4671" y="413"/>
                    <a:pt x="5033" y="564"/>
                  </a:cubicBezTo>
                  <a:cubicBezTo>
                    <a:pt x="5599" y="801"/>
                    <a:pt x="6065" y="1264"/>
                    <a:pt x="6310" y="1827"/>
                  </a:cubicBezTo>
                  <a:cubicBezTo>
                    <a:pt x="6323" y="1864"/>
                    <a:pt x="6338" y="1900"/>
                    <a:pt x="6352" y="1938"/>
                  </a:cubicBezTo>
                  <a:lnTo>
                    <a:pt x="6369" y="1977"/>
                  </a:lnTo>
                  <a:cubicBezTo>
                    <a:pt x="6383" y="2017"/>
                    <a:pt x="6395" y="2058"/>
                    <a:pt x="6408" y="2097"/>
                  </a:cubicBezTo>
                  <a:cubicBezTo>
                    <a:pt x="6610" y="2783"/>
                    <a:pt x="6489" y="3544"/>
                    <a:pt x="6086" y="4132"/>
                  </a:cubicBezTo>
                  <a:cubicBezTo>
                    <a:pt x="5723" y="4662"/>
                    <a:pt x="5153" y="5010"/>
                    <a:pt x="4561" y="5062"/>
                  </a:cubicBezTo>
                  <a:cubicBezTo>
                    <a:pt x="4512" y="5067"/>
                    <a:pt x="4462" y="5069"/>
                    <a:pt x="4412" y="5069"/>
                  </a:cubicBezTo>
                  <a:cubicBezTo>
                    <a:pt x="4145" y="5069"/>
                    <a:pt x="3874" y="5007"/>
                    <a:pt x="3634" y="4889"/>
                  </a:cubicBezTo>
                  <a:cubicBezTo>
                    <a:pt x="3368" y="4760"/>
                    <a:pt x="3149" y="4567"/>
                    <a:pt x="3000" y="4335"/>
                  </a:cubicBezTo>
                  <a:cubicBezTo>
                    <a:pt x="2663" y="3810"/>
                    <a:pt x="2700" y="3076"/>
                    <a:pt x="3089" y="2588"/>
                  </a:cubicBezTo>
                  <a:cubicBezTo>
                    <a:pt x="3170" y="2484"/>
                    <a:pt x="3266" y="2390"/>
                    <a:pt x="3369" y="2291"/>
                  </a:cubicBezTo>
                  <a:cubicBezTo>
                    <a:pt x="3427" y="2235"/>
                    <a:pt x="3485" y="2180"/>
                    <a:pt x="3540" y="2121"/>
                  </a:cubicBezTo>
                  <a:cubicBezTo>
                    <a:pt x="3589" y="2070"/>
                    <a:pt x="3637" y="2016"/>
                    <a:pt x="3683" y="1957"/>
                  </a:cubicBezTo>
                  <a:cubicBezTo>
                    <a:pt x="3808" y="1799"/>
                    <a:pt x="3888" y="1644"/>
                    <a:pt x="3927" y="1481"/>
                  </a:cubicBezTo>
                  <a:cubicBezTo>
                    <a:pt x="4000" y="1183"/>
                    <a:pt x="3904" y="870"/>
                    <a:pt x="3690" y="703"/>
                  </a:cubicBezTo>
                  <a:cubicBezTo>
                    <a:pt x="3591" y="625"/>
                    <a:pt x="3464" y="583"/>
                    <a:pt x="3334" y="583"/>
                  </a:cubicBezTo>
                  <a:cubicBezTo>
                    <a:pt x="3290" y="583"/>
                    <a:pt x="3246" y="588"/>
                    <a:pt x="3203" y="597"/>
                  </a:cubicBezTo>
                  <a:cubicBezTo>
                    <a:pt x="3050" y="631"/>
                    <a:pt x="2925" y="724"/>
                    <a:pt x="2861" y="852"/>
                  </a:cubicBezTo>
                  <a:cubicBezTo>
                    <a:pt x="2778" y="1009"/>
                    <a:pt x="2809" y="1216"/>
                    <a:pt x="2936" y="1364"/>
                  </a:cubicBezTo>
                  <a:cubicBezTo>
                    <a:pt x="3024" y="1467"/>
                    <a:pt x="3141" y="1523"/>
                    <a:pt x="3261" y="1523"/>
                  </a:cubicBezTo>
                  <a:cubicBezTo>
                    <a:pt x="3301" y="1523"/>
                    <a:pt x="3341" y="1517"/>
                    <a:pt x="3380" y="1504"/>
                  </a:cubicBezTo>
                  <a:cubicBezTo>
                    <a:pt x="3470" y="1474"/>
                    <a:pt x="3517" y="1378"/>
                    <a:pt x="3488" y="1289"/>
                  </a:cubicBezTo>
                  <a:cubicBezTo>
                    <a:pt x="3464" y="1219"/>
                    <a:pt x="3398" y="1173"/>
                    <a:pt x="3327" y="1173"/>
                  </a:cubicBezTo>
                  <a:cubicBezTo>
                    <a:pt x="3309" y="1173"/>
                    <a:pt x="3291" y="1176"/>
                    <a:pt x="3273" y="1182"/>
                  </a:cubicBezTo>
                  <a:cubicBezTo>
                    <a:pt x="3268" y="1184"/>
                    <a:pt x="3264" y="1184"/>
                    <a:pt x="3259" y="1184"/>
                  </a:cubicBezTo>
                  <a:cubicBezTo>
                    <a:pt x="3229" y="1184"/>
                    <a:pt x="3200" y="1151"/>
                    <a:pt x="3194" y="1144"/>
                  </a:cubicBezTo>
                  <a:cubicBezTo>
                    <a:pt x="3157" y="1102"/>
                    <a:pt x="3143" y="1043"/>
                    <a:pt x="3161" y="1007"/>
                  </a:cubicBezTo>
                  <a:cubicBezTo>
                    <a:pt x="3188" y="955"/>
                    <a:pt x="3245" y="935"/>
                    <a:pt x="3276" y="929"/>
                  </a:cubicBezTo>
                  <a:cubicBezTo>
                    <a:pt x="3295" y="925"/>
                    <a:pt x="3314" y="923"/>
                    <a:pt x="3333" y="923"/>
                  </a:cubicBezTo>
                  <a:cubicBezTo>
                    <a:pt x="3389" y="923"/>
                    <a:pt x="3443" y="939"/>
                    <a:pt x="3482" y="970"/>
                  </a:cubicBezTo>
                  <a:cubicBezTo>
                    <a:pt x="3591" y="1055"/>
                    <a:pt x="3639" y="1234"/>
                    <a:pt x="3599" y="1401"/>
                  </a:cubicBezTo>
                  <a:cubicBezTo>
                    <a:pt x="3570" y="1515"/>
                    <a:pt x="3510" y="1628"/>
                    <a:pt x="3417" y="1749"/>
                  </a:cubicBezTo>
                  <a:cubicBezTo>
                    <a:pt x="3378" y="1798"/>
                    <a:pt x="3339" y="1843"/>
                    <a:pt x="3296" y="1887"/>
                  </a:cubicBezTo>
                  <a:cubicBezTo>
                    <a:pt x="3243" y="1942"/>
                    <a:pt x="3188" y="1995"/>
                    <a:pt x="3133" y="2049"/>
                  </a:cubicBezTo>
                  <a:cubicBezTo>
                    <a:pt x="3027" y="2151"/>
                    <a:pt x="2918" y="2256"/>
                    <a:pt x="2823" y="2378"/>
                  </a:cubicBezTo>
                  <a:cubicBezTo>
                    <a:pt x="2348" y="2975"/>
                    <a:pt x="2302" y="3875"/>
                    <a:pt x="2714" y="4518"/>
                  </a:cubicBezTo>
                  <a:cubicBezTo>
                    <a:pt x="2897" y="4802"/>
                    <a:pt x="3163" y="5036"/>
                    <a:pt x="3485" y="5193"/>
                  </a:cubicBezTo>
                  <a:cubicBezTo>
                    <a:pt x="3773" y="5334"/>
                    <a:pt x="4098" y="5408"/>
                    <a:pt x="4417" y="5408"/>
                  </a:cubicBezTo>
                  <a:cubicBezTo>
                    <a:pt x="4475" y="5408"/>
                    <a:pt x="4533" y="5405"/>
                    <a:pt x="4592" y="5400"/>
                  </a:cubicBezTo>
                  <a:cubicBezTo>
                    <a:pt x="5283" y="5338"/>
                    <a:pt x="5947" y="4936"/>
                    <a:pt x="6366" y="4323"/>
                  </a:cubicBezTo>
                  <a:cubicBezTo>
                    <a:pt x="6827" y="3652"/>
                    <a:pt x="6964" y="2784"/>
                    <a:pt x="6732" y="2000"/>
                  </a:cubicBezTo>
                  <a:cubicBezTo>
                    <a:pt x="6719" y="1954"/>
                    <a:pt x="6704" y="1906"/>
                    <a:pt x="6682" y="1847"/>
                  </a:cubicBezTo>
                  <a:lnTo>
                    <a:pt x="6668" y="1810"/>
                  </a:lnTo>
                  <a:cubicBezTo>
                    <a:pt x="6654" y="1777"/>
                    <a:pt x="6641" y="1745"/>
                    <a:pt x="6625" y="1702"/>
                  </a:cubicBezTo>
                  <a:cubicBezTo>
                    <a:pt x="6342" y="1051"/>
                    <a:pt x="5810" y="522"/>
                    <a:pt x="5164" y="252"/>
                  </a:cubicBezTo>
                  <a:cubicBezTo>
                    <a:pt x="4762" y="83"/>
                    <a:pt x="4306" y="1"/>
                    <a:pt x="3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7463001" y="3339956"/>
              <a:ext cx="226926" cy="121747"/>
            </a:xfrm>
            <a:custGeom>
              <a:rect b="b" l="l" r="r" t="t"/>
              <a:pathLst>
                <a:path extrusionOk="0" h="1962" w="3657">
                  <a:moveTo>
                    <a:pt x="1048" y="0"/>
                  </a:moveTo>
                  <a:cubicBezTo>
                    <a:pt x="954" y="0"/>
                    <a:pt x="862" y="12"/>
                    <a:pt x="774" y="37"/>
                  </a:cubicBezTo>
                  <a:cubicBezTo>
                    <a:pt x="483" y="117"/>
                    <a:pt x="231" y="341"/>
                    <a:pt x="117" y="620"/>
                  </a:cubicBezTo>
                  <a:cubicBezTo>
                    <a:pt x="1" y="904"/>
                    <a:pt x="22" y="1231"/>
                    <a:pt x="174" y="1495"/>
                  </a:cubicBezTo>
                  <a:cubicBezTo>
                    <a:pt x="298" y="1715"/>
                    <a:pt x="510" y="1876"/>
                    <a:pt x="739" y="1925"/>
                  </a:cubicBezTo>
                  <a:cubicBezTo>
                    <a:pt x="793" y="1938"/>
                    <a:pt x="848" y="1944"/>
                    <a:pt x="903" y="1944"/>
                  </a:cubicBezTo>
                  <a:cubicBezTo>
                    <a:pt x="1110" y="1944"/>
                    <a:pt x="1311" y="1858"/>
                    <a:pt x="1444" y="1705"/>
                  </a:cubicBezTo>
                  <a:cubicBezTo>
                    <a:pt x="1626" y="1495"/>
                    <a:pt x="1647" y="1169"/>
                    <a:pt x="1495" y="949"/>
                  </a:cubicBezTo>
                  <a:cubicBezTo>
                    <a:pt x="1388" y="796"/>
                    <a:pt x="1206" y="712"/>
                    <a:pt x="1027" y="712"/>
                  </a:cubicBezTo>
                  <a:cubicBezTo>
                    <a:pt x="925" y="712"/>
                    <a:pt x="824" y="740"/>
                    <a:pt x="739" y="797"/>
                  </a:cubicBezTo>
                  <a:cubicBezTo>
                    <a:pt x="661" y="849"/>
                    <a:pt x="640" y="955"/>
                    <a:pt x="694" y="1033"/>
                  </a:cubicBezTo>
                  <a:cubicBezTo>
                    <a:pt x="726" y="1081"/>
                    <a:pt x="779" y="1107"/>
                    <a:pt x="834" y="1107"/>
                  </a:cubicBezTo>
                  <a:cubicBezTo>
                    <a:pt x="866" y="1107"/>
                    <a:pt x="899" y="1098"/>
                    <a:pt x="929" y="1078"/>
                  </a:cubicBezTo>
                  <a:cubicBezTo>
                    <a:pt x="957" y="1059"/>
                    <a:pt x="992" y="1050"/>
                    <a:pt x="1028" y="1050"/>
                  </a:cubicBezTo>
                  <a:cubicBezTo>
                    <a:pt x="1099" y="1050"/>
                    <a:pt x="1175" y="1084"/>
                    <a:pt x="1216" y="1142"/>
                  </a:cubicBezTo>
                  <a:cubicBezTo>
                    <a:pt x="1282" y="1238"/>
                    <a:pt x="1270" y="1388"/>
                    <a:pt x="1187" y="1483"/>
                  </a:cubicBezTo>
                  <a:cubicBezTo>
                    <a:pt x="1121" y="1561"/>
                    <a:pt x="1014" y="1604"/>
                    <a:pt x="903" y="1604"/>
                  </a:cubicBezTo>
                  <a:cubicBezTo>
                    <a:pt x="873" y="1604"/>
                    <a:pt x="842" y="1601"/>
                    <a:pt x="812" y="1594"/>
                  </a:cubicBezTo>
                  <a:cubicBezTo>
                    <a:pt x="674" y="1565"/>
                    <a:pt x="547" y="1465"/>
                    <a:pt x="467" y="1327"/>
                  </a:cubicBezTo>
                  <a:cubicBezTo>
                    <a:pt x="369" y="1155"/>
                    <a:pt x="354" y="933"/>
                    <a:pt x="430" y="749"/>
                  </a:cubicBezTo>
                  <a:cubicBezTo>
                    <a:pt x="506" y="564"/>
                    <a:pt x="672" y="417"/>
                    <a:pt x="863" y="364"/>
                  </a:cubicBezTo>
                  <a:cubicBezTo>
                    <a:pt x="926" y="346"/>
                    <a:pt x="989" y="338"/>
                    <a:pt x="1051" y="338"/>
                  </a:cubicBezTo>
                  <a:cubicBezTo>
                    <a:pt x="1415" y="338"/>
                    <a:pt x="1748" y="606"/>
                    <a:pt x="1888" y="736"/>
                  </a:cubicBezTo>
                  <a:cubicBezTo>
                    <a:pt x="2012" y="852"/>
                    <a:pt x="2124" y="977"/>
                    <a:pt x="2244" y="1110"/>
                  </a:cubicBezTo>
                  <a:cubicBezTo>
                    <a:pt x="2420" y="1307"/>
                    <a:pt x="2602" y="1509"/>
                    <a:pt x="2824" y="1676"/>
                  </a:cubicBezTo>
                  <a:cubicBezTo>
                    <a:pt x="3003" y="1809"/>
                    <a:pt x="3211" y="1907"/>
                    <a:pt x="3412" y="1952"/>
                  </a:cubicBezTo>
                  <a:cubicBezTo>
                    <a:pt x="3431" y="1958"/>
                    <a:pt x="3450" y="1961"/>
                    <a:pt x="3468" y="1961"/>
                  </a:cubicBezTo>
                  <a:cubicBezTo>
                    <a:pt x="3509" y="1961"/>
                    <a:pt x="3548" y="1947"/>
                    <a:pt x="3581" y="1918"/>
                  </a:cubicBezTo>
                  <a:cubicBezTo>
                    <a:pt x="3651" y="1856"/>
                    <a:pt x="3657" y="1748"/>
                    <a:pt x="3594" y="1678"/>
                  </a:cubicBezTo>
                  <a:cubicBezTo>
                    <a:pt x="3570" y="1651"/>
                    <a:pt x="3538" y="1631"/>
                    <a:pt x="3502" y="1625"/>
                  </a:cubicBezTo>
                  <a:cubicBezTo>
                    <a:pt x="3342" y="1592"/>
                    <a:pt x="3173" y="1513"/>
                    <a:pt x="3026" y="1403"/>
                  </a:cubicBezTo>
                  <a:cubicBezTo>
                    <a:pt x="2833" y="1259"/>
                    <a:pt x="2669" y="1077"/>
                    <a:pt x="2496" y="883"/>
                  </a:cubicBezTo>
                  <a:cubicBezTo>
                    <a:pt x="2377" y="751"/>
                    <a:pt x="2253" y="613"/>
                    <a:pt x="2119" y="488"/>
                  </a:cubicBezTo>
                  <a:cubicBezTo>
                    <a:pt x="1776" y="170"/>
                    <a:pt x="1399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7651146" y="3240547"/>
              <a:ext cx="152153" cy="162267"/>
            </a:xfrm>
            <a:custGeom>
              <a:rect b="b" l="l" r="r" t="t"/>
              <a:pathLst>
                <a:path extrusionOk="0" h="2615" w="2452">
                  <a:moveTo>
                    <a:pt x="782" y="0"/>
                  </a:moveTo>
                  <a:cubicBezTo>
                    <a:pt x="652" y="0"/>
                    <a:pt x="522" y="14"/>
                    <a:pt x="394" y="40"/>
                  </a:cubicBezTo>
                  <a:cubicBezTo>
                    <a:pt x="302" y="59"/>
                    <a:pt x="244" y="149"/>
                    <a:pt x="262" y="241"/>
                  </a:cubicBezTo>
                  <a:cubicBezTo>
                    <a:pt x="278" y="320"/>
                    <a:pt x="349" y="376"/>
                    <a:pt x="427" y="376"/>
                  </a:cubicBezTo>
                  <a:cubicBezTo>
                    <a:pt x="439" y="376"/>
                    <a:pt x="451" y="375"/>
                    <a:pt x="463" y="372"/>
                  </a:cubicBezTo>
                  <a:cubicBezTo>
                    <a:pt x="568" y="351"/>
                    <a:pt x="675" y="340"/>
                    <a:pt x="782" y="340"/>
                  </a:cubicBezTo>
                  <a:cubicBezTo>
                    <a:pt x="860" y="340"/>
                    <a:pt x="939" y="345"/>
                    <a:pt x="1018" y="357"/>
                  </a:cubicBezTo>
                  <a:cubicBezTo>
                    <a:pt x="1327" y="400"/>
                    <a:pt x="1595" y="534"/>
                    <a:pt x="1772" y="733"/>
                  </a:cubicBezTo>
                  <a:cubicBezTo>
                    <a:pt x="2033" y="1024"/>
                    <a:pt x="2088" y="1478"/>
                    <a:pt x="1902" y="1814"/>
                  </a:cubicBezTo>
                  <a:cubicBezTo>
                    <a:pt x="1750" y="2094"/>
                    <a:pt x="1427" y="2274"/>
                    <a:pt x="1111" y="2274"/>
                  </a:cubicBezTo>
                  <a:cubicBezTo>
                    <a:pt x="1049" y="2274"/>
                    <a:pt x="987" y="2267"/>
                    <a:pt x="926" y="2253"/>
                  </a:cubicBezTo>
                  <a:cubicBezTo>
                    <a:pt x="710" y="2201"/>
                    <a:pt x="532" y="2062"/>
                    <a:pt x="449" y="1881"/>
                  </a:cubicBezTo>
                  <a:cubicBezTo>
                    <a:pt x="367" y="1700"/>
                    <a:pt x="400" y="1474"/>
                    <a:pt x="526" y="1344"/>
                  </a:cubicBezTo>
                  <a:cubicBezTo>
                    <a:pt x="596" y="1272"/>
                    <a:pt x="700" y="1234"/>
                    <a:pt x="799" y="1234"/>
                  </a:cubicBezTo>
                  <a:cubicBezTo>
                    <a:pt x="875" y="1234"/>
                    <a:pt x="949" y="1256"/>
                    <a:pt x="1003" y="1302"/>
                  </a:cubicBezTo>
                  <a:cubicBezTo>
                    <a:pt x="1063" y="1352"/>
                    <a:pt x="1099" y="1440"/>
                    <a:pt x="1098" y="1530"/>
                  </a:cubicBezTo>
                  <a:cubicBezTo>
                    <a:pt x="1097" y="1611"/>
                    <a:pt x="1066" y="1680"/>
                    <a:pt x="1014" y="1720"/>
                  </a:cubicBezTo>
                  <a:cubicBezTo>
                    <a:pt x="941" y="1779"/>
                    <a:pt x="929" y="1885"/>
                    <a:pt x="986" y="1959"/>
                  </a:cubicBezTo>
                  <a:cubicBezTo>
                    <a:pt x="1019" y="2001"/>
                    <a:pt x="1069" y="2023"/>
                    <a:pt x="1119" y="2023"/>
                  </a:cubicBezTo>
                  <a:cubicBezTo>
                    <a:pt x="1156" y="2023"/>
                    <a:pt x="1193" y="2011"/>
                    <a:pt x="1225" y="1987"/>
                  </a:cubicBezTo>
                  <a:cubicBezTo>
                    <a:pt x="1357" y="1883"/>
                    <a:pt x="1435" y="1718"/>
                    <a:pt x="1437" y="1535"/>
                  </a:cubicBezTo>
                  <a:cubicBezTo>
                    <a:pt x="1440" y="1343"/>
                    <a:pt x="1359" y="1159"/>
                    <a:pt x="1220" y="1042"/>
                  </a:cubicBezTo>
                  <a:cubicBezTo>
                    <a:pt x="1103" y="944"/>
                    <a:pt x="952" y="896"/>
                    <a:pt x="798" y="896"/>
                  </a:cubicBezTo>
                  <a:cubicBezTo>
                    <a:pt x="611" y="896"/>
                    <a:pt x="419" y="968"/>
                    <a:pt x="283" y="1108"/>
                  </a:cubicBezTo>
                  <a:cubicBezTo>
                    <a:pt x="61" y="1337"/>
                    <a:pt x="1" y="1714"/>
                    <a:pt x="141" y="2021"/>
                  </a:cubicBezTo>
                  <a:cubicBezTo>
                    <a:pt x="266" y="2297"/>
                    <a:pt x="530" y="2506"/>
                    <a:pt x="846" y="2583"/>
                  </a:cubicBezTo>
                  <a:cubicBezTo>
                    <a:pt x="934" y="2604"/>
                    <a:pt x="1023" y="2614"/>
                    <a:pt x="1113" y="2614"/>
                  </a:cubicBezTo>
                  <a:lnTo>
                    <a:pt x="1113" y="2613"/>
                  </a:lnTo>
                  <a:cubicBezTo>
                    <a:pt x="1549" y="2613"/>
                    <a:pt x="1986" y="2368"/>
                    <a:pt x="2199" y="1978"/>
                  </a:cubicBezTo>
                  <a:cubicBezTo>
                    <a:pt x="2452" y="1520"/>
                    <a:pt x="2378" y="902"/>
                    <a:pt x="2025" y="507"/>
                  </a:cubicBezTo>
                  <a:cubicBezTo>
                    <a:pt x="1795" y="249"/>
                    <a:pt x="1454" y="76"/>
                    <a:pt x="1066" y="22"/>
                  </a:cubicBezTo>
                  <a:cubicBezTo>
                    <a:pt x="972" y="8"/>
                    <a:pt x="877" y="0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7455989" y="3092426"/>
              <a:ext cx="87122" cy="264157"/>
            </a:xfrm>
            <a:custGeom>
              <a:rect b="b" l="l" r="r" t="t"/>
              <a:pathLst>
                <a:path extrusionOk="0" h="4257" w="1404">
                  <a:moveTo>
                    <a:pt x="653" y="0"/>
                  </a:moveTo>
                  <a:cubicBezTo>
                    <a:pt x="497" y="0"/>
                    <a:pt x="341" y="66"/>
                    <a:pt x="225" y="181"/>
                  </a:cubicBezTo>
                  <a:cubicBezTo>
                    <a:pt x="105" y="300"/>
                    <a:pt x="45" y="456"/>
                    <a:pt x="62" y="610"/>
                  </a:cubicBezTo>
                  <a:cubicBezTo>
                    <a:pt x="81" y="795"/>
                    <a:pt x="228" y="958"/>
                    <a:pt x="426" y="1015"/>
                  </a:cubicBezTo>
                  <a:cubicBezTo>
                    <a:pt x="474" y="1029"/>
                    <a:pt x="522" y="1036"/>
                    <a:pt x="568" y="1036"/>
                  </a:cubicBezTo>
                  <a:cubicBezTo>
                    <a:pt x="699" y="1036"/>
                    <a:pt x="818" y="982"/>
                    <a:pt x="897" y="883"/>
                  </a:cubicBezTo>
                  <a:cubicBezTo>
                    <a:pt x="956" y="811"/>
                    <a:pt x="943" y="704"/>
                    <a:pt x="870" y="646"/>
                  </a:cubicBezTo>
                  <a:cubicBezTo>
                    <a:pt x="839" y="621"/>
                    <a:pt x="802" y="608"/>
                    <a:pt x="765" y="608"/>
                  </a:cubicBezTo>
                  <a:cubicBezTo>
                    <a:pt x="715" y="608"/>
                    <a:pt x="666" y="630"/>
                    <a:pt x="632" y="673"/>
                  </a:cubicBezTo>
                  <a:cubicBezTo>
                    <a:pt x="617" y="692"/>
                    <a:pt x="593" y="698"/>
                    <a:pt x="571" y="698"/>
                  </a:cubicBezTo>
                  <a:cubicBezTo>
                    <a:pt x="550" y="698"/>
                    <a:pt x="530" y="693"/>
                    <a:pt x="521" y="690"/>
                  </a:cubicBezTo>
                  <a:cubicBezTo>
                    <a:pt x="464" y="673"/>
                    <a:pt x="404" y="628"/>
                    <a:pt x="399" y="574"/>
                  </a:cubicBezTo>
                  <a:cubicBezTo>
                    <a:pt x="392" y="505"/>
                    <a:pt x="436" y="449"/>
                    <a:pt x="463" y="422"/>
                  </a:cubicBezTo>
                  <a:cubicBezTo>
                    <a:pt x="516" y="370"/>
                    <a:pt x="591" y="340"/>
                    <a:pt x="657" y="340"/>
                  </a:cubicBezTo>
                  <a:cubicBezTo>
                    <a:pt x="665" y="340"/>
                    <a:pt x="673" y="340"/>
                    <a:pt x="680" y="341"/>
                  </a:cubicBezTo>
                  <a:cubicBezTo>
                    <a:pt x="854" y="361"/>
                    <a:pt x="981" y="531"/>
                    <a:pt x="1017" y="687"/>
                  </a:cubicBezTo>
                  <a:cubicBezTo>
                    <a:pt x="1065" y="899"/>
                    <a:pt x="992" y="1126"/>
                    <a:pt x="922" y="1279"/>
                  </a:cubicBezTo>
                  <a:cubicBezTo>
                    <a:pt x="860" y="1414"/>
                    <a:pt x="781" y="1541"/>
                    <a:pt x="697" y="1675"/>
                  </a:cubicBezTo>
                  <a:cubicBezTo>
                    <a:pt x="653" y="1747"/>
                    <a:pt x="608" y="1818"/>
                    <a:pt x="566" y="1890"/>
                  </a:cubicBezTo>
                  <a:cubicBezTo>
                    <a:pt x="184" y="2551"/>
                    <a:pt x="1" y="3335"/>
                    <a:pt x="48" y="4097"/>
                  </a:cubicBezTo>
                  <a:cubicBezTo>
                    <a:pt x="54" y="4188"/>
                    <a:pt x="128" y="4256"/>
                    <a:pt x="218" y="4256"/>
                  </a:cubicBezTo>
                  <a:lnTo>
                    <a:pt x="228" y="4256"/>
                  </a:lnTo>
                  <a:cubicBezTo>
                    <a:pt x="322" y="4250"/>
                    <a:pt x="392" y="4169"/>
                    <a:pt x="386" y="4076"/>
                  </a:cubicBezTo>
                  <a:cubicBezTo>
                    <a:pt x="343" y="3380"/>
                    <a:pt x="510" y="2664"/>
                    <a:pt x="860" y="2060"/>
                  </a:cubicBezTo>
                  <a:cubicBezTo>
                    <a:pt x="899" y="1991"/>
                    <a:pt x="942" y="1922"/>
                    <a:pt x="985" y="1854"/>
                  </a:cubicBezTo>
                  <a:cubicBezTo>
                    <a:pt x="1070" y="1717"/>
                    <a:pt x="1158" y="1575"/>
                    <a:pt x="1229" y="1421"/>
                  </a:cubicBezTo>
                  <a:cubicBezTo>
                    <a:pt x="1364" y="1128"/>
                    <a:pt x="1403" y="856"/>
                    <a:pt x="1347" y="611"/>
                  </a:cubicBezTo>
                  <a:cubicBezTo>
                    <a:pt x="1273" y="288"/>
                    <a:pt x="1014" y="39"/>
                    <a:pt x="719" y="4"/>
                  </a:cubicBezTo>
                  <a:cubicBezTo>
                    <a:pt x="698" y="1"/>
                    <a:pt x="675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7491235" y="3210141"/>
              <a:ext cx="114797" cy="56095"/>
            </a:xfrm>
            <a:custGeom>
              <a:rect b="b" l="l" r="r" t="t"/>
              <a:pathLst>
                <a:path extrusionOk="0" h="904" w="1850">
                  <a:moveTo>
                    <a:pt x="999" y="0"/>
                  </a:moveTo>
                  <a:cubicBezTo>
                    <a:pt x="666" y="0"/>
                    <a:pt x="339" y="117"/>
                    <a:pt x="83" y="328"/>
                  </a:cubicBezTo>
                  <a:cubicBezTo>
                    <a:pt x="10" y="386"/>
                    <a:pt x="0" y="494"/>
                    <a:pt x="59" y="566"/>
                  </a:cubicBezTo>
                  <a:cubicBezTo>
                    <a:pt x="92" y="607"/>
                    <a:pt x="141" y="628"/>
                    <a:pt x="189" y="628"/>
                  </a:cubicBezTo>
                  <a:cubicBezTo>
                    <a:pt x="227" y="628"/>
                    <a:pt x="266" y="615"/>
                    <a:pt x="297" y="589"/>
                  </a:cubicBezTo>
                  <a:cubicBezTo>
                    <a:pt x="494" y="428"/>
                    <a:pt x="744" y="339"/>
                    <a:pt x="1000" y="339"/>
                  </a:cubicBezTo>
                  <a:cubicBezTo>
                    <a:pt x="1037" y="339"/>
                    <a:pt x="1074" y="341"/>
                    <a:pt x="1111" y="345"/>
                  </a:cubicBezTo>
                  <a:cubicBezTo>
                    <a:pt x="1202" y="354"/>
                    <a:pt x="1328" y="380"/>
                    <a:pt x="1406" y="456"/>
                  </a:cubicBezTo>
                  <a:cubicBezTo>
                    <a:pt x="1458" y="510"/>
                    <a:pt x="1479" y="597"/>
                    <a:pt x="1449" y="643"/>
                  </a:cubicBezTo>
                  <a:cubicBezTo>
                    <a:pt x="1399" y="722"/>
                    <a:pt x="1422" y="827"/>
                    <a:pt x="1501" y="877"/>
                  </a:cubicBezTo>
                  <a:cubicBezTo>
                    <a:pt x="1529" y="895"/>
                    <a:pt x="1561" y="904"/>
                    <a:pt x="1591" y="904"/>
                  </a:cubicBezTo>
                  <a:cubicBezTo>
                    <a:pt x="1648" y="904"/>
                    <a:pt x="1702" y="877"/>
                    <a:pt x="1735" y="826"/>
                  </a:cubicBezTo>
                  <a:cubicBezTo>
                    <a:pt x="1850" y="645"/>
                    <a:pt x="1812" y="383"/>
                    <a:pt x="1644" y="216"/>
                  </a:cubicBezTo>
                  <a:cubicBezTo>
                    <a:pt x="1523" y="97"/>
                    <a:pt x="1355" y="27"/>
                    <a:pt x="1145" y="8"/>
                  </a:cubicBezTo>
                  <a:cubicBezTo>
                    <a:pt x="1096" y="3"/>
                    <a:pt x="1047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7850338" y="3198475"/>
              <a:ext cx="124415" cy="82158"/>
            </a:xfrm>
            <a:custGeom>
              <a:rect b="b" l="l" r="r" t="t"/>
              <a:pathLst>
                <a:path extrusionOk="0" h="1324" w="2005">
                  <a:moveTo>
                    <a:pt x="1556" y="1"/>
                  </a:moveTo>
                  <a:cubicBezTo>
                    <a:pt x="1496" y="1"/>
                    <a:pt x="1438" y="33"/>
                    <a:pt x="1408" y="88"/>
                  </a:cubicBezTo>
                  <a:cubicBezTo>
                    <a:pt x="1363" y="171"/>
                    <a:pt x="1394" y="274"/>
                    <a:pt x="1475" y="319"/>
                  </a:cubicBezTo>
                  <a:cubicBezTo>
                    <a:pt x="1579" y="375"/>
                    <a:pt x="1629" y="536"/>
                    <a:pt x="1583" y="664"/>
                  </a:cubicBezTo>
                  <a:cubicBezTo>
                    <a:pt x="1536" y="797"/>
                    <a:pt x="1404" y="909"/>
                    <a:pt x="1239" y="955"/>
                  </a:cubicBezTo>
                  <a:cubicBezTo>
                    <a:pt x="1170" y="974"/>
                    <a:pt x="1096" y="984"/>
                    <a:pt x="1015" y="984"/>
                  </a:cubicBezTo>
                  <a:cubicBezTo>
                    <a:pt x="919" y="984"/>
                    <a:pt x="814" y="971"/>
                    <a:pt x="699" y="944"/>
                  </a:cubicBezTo>
                  <a:cubicBezTo>
                    <a:pt x="553" y="910"/>
                    <a:pt x="408" y="858"/>
                    <a:pt x="267" y="789"/>
                  </a:cubicBezTo>
                  <a:cubicBezTo>
                    <a:pt x="243" y="778"/>
                    <a:pt x="218" y="772"/>
                    <a:pt x="193" y="772"/>
                  </a:cubicBezTo>
                  <a:cubicBezTo>
                    <a:pt x="130" y="772"/>
                    <a:pt x="70" y="807"/>
                    <a:pt x="41" y="867"/>
                  </a:cubicBezTo>
                  <a:cubicBezTo>
                    <a:pt x="0" y="952"/>
                    <a:pt x="34" y="1052"/>
                    <a:pt x="119" y="1094"/>
                  </a:cubicBezTo>
                  <a:cubicBezTo>
                    <a:pt x="282" y="1173"/>
                    <a:pt x="451" y="1234"/>
                    <a:pt x="622" y="1274"/>
                  </a:cubicBezTo>
                  <a:cubicBezTo>
                    <a:pt x="763" y="1307"/>
                    <a:pt x="894" y="1324"/>
                    <a:pt x="1016" y="1324"/>
                  </a:cubicBezTo>
                  <a:cubicBezTo>
                    <a:pt x="1128" y="1324"/>
                    <a:pt x="1232" y="1309"/>
                    <a:pt x="1330" y="1282"/>
                  </a:cubicBezTo>
                  <a:cubicBezTo>
                    <a:pt x="1604" y="1205"/>
                    <a:pt x="1818" y="1016"/>
                    <a:pt x="1903" y="778"/>
                  </a:cubicBezTo>
                  <a:cubicBezTo>
                    <a:pt x="2005" y="491"/>
                    <a:pt x="1888" y="158"/>
                    <a:pt x="1638" y="22"/>
                  </a:cubicBezTo>
                  <a:cubicBezTo>
                    <a:pt x="1612" y="8"/>
                    <a:pt x="1584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784611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191" y="1"/>
                  </a:moveTo>
                  <a:cubicBezTo>
                    <a:pt x="171" y="1"/>
                    <a:pt x="150" y="5"/>
                    <a:pt x="130" y="12"/>
                  </a:cubicBezTo>
                  <a:cubicBezTo>
                    <a:pt x="43" y="47"/>
                    <a:pt x="0" y="146"/>
                    <a:pt x="34" y="233"/>
                  </a:cubicBezTo>
                  <a:cubicBezTo>
                    <a:pt x="312" y="940"/>
                    <a:pt x="599" y="1672"/>
                    <a:pt x="1064" y="2308"/>
                  </a:cubicBezTo>
                  <a:cubicBezTo>
                    <a:pt x="1594" y="3034"/>
                    <a:pt x="2284" y="3503"/>
                    <a:pt x="3009" y="3627"/>
                  </a:cubicBezTo>
                  <a:cubicBezTo>
                    <a:pt x="3136" y="3650"/>
                    <a:pt x="3264" y="3661"/>
                    <a:pt x="3389" y="3661"/>
                  </a:cubicBezTo>
                  <a:cubicBezTo>
                    <a:pt x="3608" y="3661"/>
                    <a:pt x="3818" y="3629"/>
                    <a:pt x="4012" y="3563"/>
                  </a:cubicBezTo>
                  <a:cubicBezTo>
                    <a:pt x="4556" y="3381"/>
                    <a:pt x="4990" y="2935"/>
                    <a:pt x="5142" y="2398"/>
                  </a:cubicBezTo>
                  <a:cubicBezTo>
                    <a:pt x="5300" y="1841"/>
                    <a:pt x="5144" y="1223"/>
                    <a:pt x="4744" y="823"/>
                  </a:cubicBezTo>
                  <a:cubicBezTo>
                    <a:pt x="4460" y="539"/>
                    <a:pt x="4058" y="383"/>
                    <a:pt x="3661" y="383"/>
                  </a:cubicBezTo>
                  <a:cubicBezTo>
                    <a:pt x="3488" y="383"/>
                    <a:pt x="3316" y="413"/>
                    <a:pt x="3155" y="475"/>
                  </a:cubicBezTo>
                  <a:cubicBezTo>
                    <a:pt x="2751" y="632"/>
                    <a:pt x="2440" y="975"/>
                    <a:pt x="2345" y="1374"/>
                  </a:cubicBezTo>
                  <a:cubicBezTo>
                    <a:pt x="2242" y="1805"/>
                    <a:pt x="2410" y="2278"/>
                    <a:pt x="2753" y="2526"/>
                  </a:cubicBezTo>
                  <a:cubicBezTo>
                    <a:pt x="2922" y="2648"/>
                    <a:pt x="3126" y="2708"/>
                    <a:pt x="3328" y="2708"/>
                  </a:cubicBezTo>
                  <a:cubicBezTo>
                    <a:pt x="3568" y="2708"/>
                    <a:pt x="3805" y="2623"/>
                    <a:pt x="3977" y="2457"/>
                  </a:cubicBezTo>
                  <a:cubicBezTo>
                    <a:pt x="4202" y="2241"/>
                    <a:pt x="4289" y="1912"/>
                    <a:pt x="4194" y="1640"/>
                  </a:cubicBezTo>
                  <a:cubicBezTo>
                    <a:pt x="4102" y="1376"/>
                    <a:pt x="3839" y="1197"/>
                    <a:pt x="3577" y="1197"/>
                  </a:cubicBezTo>
                  <a:cubicBezTo>
                    <a:pt x="3530" y="1197"/>
                    <a:pt x="3483" y="1203"/>
                    <a:pt x="3437" y="1215"/>
                  </a:cubicBezTo>
                  <a:cubicBezTo>
                    <a:pt x="3272" y="1259"/>
                    <a:pt x="3133" y="1387"/>
                    <a:pt x="3065" y="1557"/>
                  </a:cubicBezTo>
                  <a:cubicBezTo>
                    <a:pt x="3001" y="1717"/>
                    <a:pt x="3012" y="1886"/>
                    <a:pt x="3093" y="2021"/>
                  </a:cubicBezTo>
                  <a:cubicBezTo>
                    <a:pt x="3125" y="2073"/>
                    <a:pt x="3181" y="2102"/>
                    <a:pt x="3238" y="2102"/>
                  </a:cubicBezTo>
                  <a:cubicBezTo>
                    <a:pt x="3268" y="2102"/>
                    <a:pt x="3299" y="2094"/>
                    <a:pt x="3326" y="2077"/>
                  </a:cubicBezTo>
                  <a:cubicBezTo>
                    <a:pt x="3406" y="2028"/>
                    <a:pt x="3432" y="1923"/>
                    <a:pt x="3383" y="1844"/>
                  </a:cubicBezTo>
                  <a:cubicBezTo>
                    <a:pt x="3346" y="1783"/>
                    <a:pt x="3368" y="1711"/>
                    <a:pt x="3380" y="1683"/>
                  </a:cubicBezTo>
                  <a:cubicBezTo>
                    <a:pt x="3407" y="1613"/>
                    <a:pt x="3464" y="1559"/>
                    <a:pt x="3525" y="1543"/>
                  </a:cubicBezTo>
                  <a:cubicBezTo>
                    <a:pt x="3543" y="1538"/>
                    <a:pt x="3562" y="1535"/>
                    <a:pt x="3581" y="1535"/>
                  </a:cubicBezTo>
                  <a:cubicBezTo>
                    <a:pt x="3701" y="1535"/>
                    <a:pt x="3830" y="1626"/>
                    <a:pt x="3873" y="1750"/>
                  </a:cubicBezTo>
                  <a:cubicBezTo>
                    <a:pt x="3925" y="1898"/>
                    <a:pt x="3871" y="2088"/>
                    <a:pt x="3742" y="2213"/>
                  </a:cubicBezTo>
                  <a:cubicBezTo>
                    <a:pt x="3635" y="2316"/>
                    <a:pt x="3483" y="2369"/>
                    <a:pt x="3328" y="2369"/>
                  </a:cubicBezTo>
                  <a:cubicBezTo>
                    <a:pt x="3195" y="2369"/>
                    <a:pt x="3061" y="2330"/>
                    <a:pt x="2951" y="2251"/>
                  </a:cubicBezTo>
                  <a:cubicBezTo>
                    <a:pt x="2720" y="2084"/>
                    <a:pt x="2604" y="1748"/>
                    <a:pt x="2674" y="1452"/>
                  </a:cubicBezTo>
                  <a:cubicBezTo>
                    <a:pt x="2744" y="1162"/>
                    <a:pt x="2976" y="907"/>
                    <a:pt x="3278" y="791"/>
                  </a:cubicBezTo>
                  <a:cubicBezTo>
                    <a:pt x="3401" y="743"/>
                    <a:pt x="3533" y="721"/>
                    <a:pt x="3666" y="721"/>
                  </a:cubicBezTo>
                  <a:cubicBezTo>
                    <a:pt x="3973" y="721"/>
                    <a:pt x="4284" y="842"/>
                    <a:pt x="4505" y="1062"/>
                  </a:cubicBezTo>
                  <a:cubicBezTo>
                    <a:pt x="4814" y="1372"/>
                    <a:pt x="4940" y="1871"/>
                    <a:pt x="4816" y="2305"/>
                  </a:cubicBezTo>
                  <a:cubicBezTo>
                    <a:pt x="4695" y="2730"/>
                    <a:pt x="4338" y="3097"/>
                    <a:pt x="3905" y="3242"/>
                  </a:cubicBezTo>
                  <a:cubicBezTo>
                    <a:pt x="3745" y="3295"/>
                    <a:pt x="3571" y="3322"/>
                    <a:pt x="3390" y="3322"/>
                  </a:cubicBezTo>
                  <a:cubicBezTo>
                    <a:pt x="3284" y="3322"/>
                    <a:pt x="3175" y="3313"/>
                    <a:pt x="3066" y="3294"/>
                  </a:cubicBezTo>
                  <a:cubicBezTo>
                    <a:pt x="2429" y="3184"/>
                    <a:pt x="1815" y="2763"/>
                    <a:pt x="1337" y="2108"/>
                  </a:cubicBezTo>
                  <a:cubicBezTo>
                    <a:pt x="899" y="1507"/>
                    <a:pt x="620" y="797"/>
                    <a:pt x="350" y="108"/>
                  </a:cubicBezTo>
                  <a:cubicBezTo>
                    <a:pt x="323" y="42"/>
                    <a:pt x="25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8126475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2359" y="0"/>
                  </a:moveTo>
                  <a:cubicBezTo>
                    <a:pt x="2073" y="0"/>
                    <a:pt x="1782" y="83"/>
                    <a:pt x="1517" y="175"/>
                  </a:cubicBezTo>
                  <a:cubicBezTo>
                    <a:pt x="1040" y="342"/>
                    <a:pt x="569" y="542"/>
                    <a:pt x="117" y="771"/>
                  </a:cubicBezTo>
                  <a:cubicBezTo>
                    <a:pt x="33" y="812"/>
                    <a:pt x="0" y="914"/>
                    <a:pt x="42" y="998"/>
                  </a:cubicBezTo>
                  <a:cubicBezTo>
                    <a:pt x="72" y="1057"/>
                    <a:pt x="132" y="1091"/>
                    <a:pt x="195" y="1091"/>
                  </a:cubicBezTo>
                  <a:cubicBezTo>
                    <a:pt x="220" y="1091"/>
                    <a:pt x="246" y="1086"/>
                    <a:pt x="270" y="1074"/>
                  </a:cubicBezTo>
                  <a:cubicBezTo>
                    <a:pt x="709" y="852"/>
                    <a:pt x="1165" y="658"/>
                    <a:pt x="1629" y="495"/>
                  </a:cubicBezTo>
                  <a:cubicBezTo>
                    <a:pt x="1863" y="413"/>
                    <a:pt x="2119" y="339"/>
                    <a:pt x="2358" y="339"/>
                  </a:cubicBezTo>
                  <a:cubicBezTo>
                    <a:pt x="2494" y="339"/>
                    <a:pt x="2624" y="363"/>
                    <a:pt x="2741" y="423"/>
                  </a:cubicBezTo>
                  <a:cubicBezTo>
                    <a:pt x="2909" y="510"/>
                    <a:pt x="3039" y="671"/>
                    <a:pt x="3088" y="853"/>
                  </a:cubicBezTo>
                  <a:cubicBezTo>
                    <a:pt x="3135" y="1038"/>
                    <a:pt x="3102" y="1244"/>
                    <a:pt x="2998" y="1402"/>
                  </a:cubicBezTo>
                  <a:cubicBezTo>
                    <a:pt x="2887" y="1571"/>
                    <a:pt x="2695" y="1677"/>
                    <a:pt x="2509" y="1677"/>
                  </a:cubicBezTo>
                  <a:cubicBezTo>
                    <a:pt x="2482" y="1677"/>
                    <a:pt x="2455" y="1675"/>
                    <a:pt x="2429" y="1670"/>
                  </a:cubicBezTo>
                  <a:cubicBezTo>
                    <a:pt x="2220" y="1635"/>
                    <a:pt x="2048" y="1441"/>
                    <a:pt x="2055" y="1244"/>
                  </a:cubicBezTo>
                  <a:cubicBezTo>
                    <a:pt x="2057" y="1150"/>
                    <a:pt x="2108" y="1053"/>
                    <a:pt x="2190" y="985"/>
                  </a:cubicBezTo>
                  <a:cubicBezTo>
                    <a:pt x="2252" y="935"/>
                    <a:pt x="2323" y="908"/>
                    <a:pt x="2390" y="908"/>
                  </a:cubicBezTo>
                  <a:cubicBezTo>
                    <a:pt x="2405" y="908"/>
                    <a:pt x="2419" y="909"/>
                    <a:pt x="2433" y="912"/>
                  </a:cubicBezTo>
                  <a:cubicBezTo>
                    <a:pt x="2443" y="914"/>
                    <a:pt x="2453" y="914"/>
                    <a:pt x="2462" y="914"/>
                  </a:cubicBezTo>
                  <a:cubicBezTo>
                    <a:pt x="2544" y="914"/>
                    <a:pt x="2615" y="856"/>
                    <a:pt x="2629" y="774"/>
                  </a:cubicBezTo>
                  <a:cubicBezTo>
                    <a:pt x="2645" y="681"/>
                    <a:pt x="2584" y="594"/>
                    <a:pt x="2491" y="577"/>
                  </a:cubicBezTo>
                  <a:cubicBezTo>
                    <a:pt x="2459" y="572"/>
                    <a:pt x="2426" y="569"/>
                    <a:pt x="2393" y="569"/>
                  </a:cubicBezTo>
                  <a:cubicBezTo>
                    <a:pt x="2247" y="569"/>
                    <a:pt x="2099" y="623"/>
                    <a:pt x="1976" y="723"/>
                  </a:cubicBezTo>
                  <a:cubicBezTo>
                    <a:pt x="1817" y="853"/>
                    <a:pt x="1720" y="1044"/>
                    <a:pt x="1716" y="1234"/>
                  </a:cubicBezTo>
                  <a:cubicBezTo>
                    <a:pt x="1703" y="1597"/>
                    <a:pt x="1998" y="1943"/>
                    <a:pt x="2373" y="2005"/>
                  </a:cubicBezTo>
                  <a:cubicBezTo>
                    <a:pt x="2418" y="2013"/>
                    <a:pt x="2463" y="2016"/>
                    <a:pt x="2508" y="2016"/>
                  </a:cubicBezTo>
                  <a:cubicBezTo>
                    <a:pt x="2807" y="2016"/>
                    <a:pt x="3106" y="1856"/>
                    <a:pt x="3282" y="1588"/>
                  </a:cubicBezTo>
                  <a:cubicBezTo>
                    <a:pt x="3437" y="1350"/>
                    <a:pt x="3487" y="1045"/>
                    <a:pt x="3415" y="767"/>
                  </a:cubicBezTo>
                  <a:cubicBezTo>
                    <a:pt x="3343" y="493"/>
                    <a:pt x="3149" y="252"/>
                    <a:pt x="2896" y="122"/>
                  </a:cubicBezTo>
                  <a:cubicBezTo>
                    <a:pt x="2724" y="34"/>
                    <a:pt x="2542" y="0"/>
                    <a:pt x="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7030986" y="3138345"/>
              <a:ext cx="432072" cy="335642"/>
            </a:xfrm>
            <a:custGeom>
              <a:rect b="b" l="l" r="r" t="t"/>
              <a:pathLst>
                <a:path extrusionOk="0" h="5409" w="6963">
                  <a:moveTo>
                    <a:pt x="3212" y="1"/>
                  </a:moveTo>
                  <a:cubicBezTo>
                    <a:pt x="2658" y="1"/>
                    <a:pt x="2203" y="83"/>
                    <a:pt x="1801" y="252"/>
                  </a:cubicBezTo>
                  <a:cubicBezTo>
                    <a:pt x="1155" y="522"/>
                    <a:pt x="622" y="1051"/>
                    <a:pt x="335" y="1713"/>
                  </a:cubicBezTo>
                  <a:cubicBezTo>
                    <a:pt x="321" y="1750"/>
                    <a:pt x="307" y="1787"/>
                    <a:pt x="292" y="1825"/>
                  </a:cubicBezTo>
                  <a:lnTo>
                    <a:pt x="285" y="1839"/>
                  </a:lnTo>
                  <a:cubicBezTo>
                    <a:pt x="284" y="1844"/>
                    <a:pt x="278" y="1858"/>
                    <a:pt x="276" y="1862"/>
                  </a:cubicBezTo>
                  <a:cubicBezTo>
                    <a:pt x="260" y="1907"/>
                    <a:pt x="246" y="1954"/>
                    <a:pt x="231" y="2002"/>
                  </a:cubicBezTo>
                  <a:cubicBezTo>
                    <a:pt x="0" y="2784"/>
                    <a:pt x="138" y="3653"/>
                    <a:pt x="599" y="4324"/>
                  </a:cubicBezTo>
                  <a:cubicBezTo>
                    <a:pt x="1017" y="4937"/>
                    <a:pt x="1681" y="5339"/>
                    <a:pt x="2374" y="5400"/>
                  </a:cubicBezTo>
                  <a:cubicBezTo>
                    <a:pt x="2431" y="5406"/>
                    <a:pt x="2490" y="5408"/>
                    <a:pt x="2549" y="5408"/>
                  </a:cubicBezTo>
                  <a:cubicBezTo>
                    <a:pt x="2866" y="5408"/>
                    <a:pt x="3192" y="5334"/>
                    <a:pt x="3480" y="5193"/>
                  </a:cubicBezTo>
                  <a:cubicBezTo>
                    <a:pt x="3801" y="5036"/>
                    <a:pt x="4068" y="4802"/>
                    <a:pt x="4251" y="4518"/>
                  </a:cubicBezTo>
                  <a:cubicBezTo>
                    <a:pt x="4662" y="3875"/>
                    <a:pt x="4617" y="2975"/>
                    <a:pt x="4142" y="2380"/>
                  </a:cubicBezTo>
                  <a:cubicBezTo>
                    <a:pt x="4046" y="2256"/>
                    <a:pt x="3938" y="2151"/>
                    <a:pt x="3831" y="2049"/>
                  </a:cubicBezTo>
                  <a:cubicBezTo>
                    <a:pt x="3776" y="1995"/>
                    <a:pt x="3722" y="1942"/>
                    <a:pt x="3669" y="1886"/>
                  </a:cubicBezTo>
                  <a:cubicBezTo>
                    <a:pt x="3626" y="1843"/>
                    <a:pt x="3586" y="1798"/>
                    <a:pt x="3548" y="1749"/>
                  </a:cubicBezTo>
                  <a:cubicBezTo>
                    <a:pt x="3454" y="1628"/>
                    <a:pt x="3394" y="1514"/>
                    <a:pt x="3366" y="1402"/>
                  </a:cubicBezTo>
                  <a:cubicBezTo>
                    <a:pt x="3325" y="1234"/>
                    <a:pt x="3374" y="1055"/>
                    <a:pt x="3482" y="969"/>
                  </a:cubicBezTo>
                  <a:cubicBezTo>
                    <a:pt x="3522" y="939"/>
                    <a:pt x="3576" y="923"/>
                    <a:pt x="3631" y="923"/>
                  </a:cubicBezTo>
                  <a:cubicBezTo>
                    <a:pt x="3650" y="923"/>
                    <a:pt x="3669" y="925"/>
                    <a:pt x="3688" y="929"/>
                  </a:cubicBezTo>
                  <a:cubicBezTo>
                    <a:pt x="3719" y="935"/>
                    <a:pt x="3776" y="955"/>
                    <a:pt x="3803" y="1008"/>
                  </a:cubicBezTo>
                  <a:cubicBezTo>
                    <a:pt x="3821" y="1043"/>
                    <a:pt x="3808" y="1102"/>
                    <a:pt x="3770" y="1144"/>
                  </a:cubicBezTo>
                  <a:cubicBezTo>
                    <a:pt x="3764" y="1151"/>
                    <a:pt x="3736" y="1184"/>
                    <a:pt x="3705" y="1184"/>
                  </a:cubicBezTo>
                  <a:cubicBezTo>
                    <a:pt x="3701" y="1184"/>
                    <a:pt x="3696" y="1184"/>
                    <a:pt x="3691" y="1182"/>
                  </a:cubicBezTo>
                  <a:cubicBezTo>
                    <a:pt x="3673" y="1176"/>
                    <a:pt x="3655" y="1173"/>
                    <a:pt x="3638" y="1173"/>
                  </a:cubicBezTo>
                  <a:cubicBezTo>
                    <a:pt x="3566" y="1173"/>
                    <a:pt x="3500" y="1218"/>
                    <a:pt x="3477" y="1289"/>
                  </a:cubicBezTo>
                  <a:cubicBezTo>
                    <a:pt x="3447" y="1378"/>
                    <a:pt x="3495" y="1474"/>
                    <a:pt x="3584" y="1504"/>
                  </a:cubicBezTo>
                  <a:cubicBezTo>
                    <a:pt x="3623" y="1517"/>
                    <a:pt x="3663" y="1523"/>
                    <a:pt x="3703" y="1523"/>
                  </a:cubicBezTo>
                  <a:cubicBezTo>
                    <a:pt x="3822" y="1523"/>
                    <a:pt x="3940" y="1467"/>
                    <a:pt x="4028" y="1364"/>
                  </a:cubicBezTo>
                  <a:cubicBezTo>
                    <a:pt x="4156" y="1216"/>
                    <a:pt x="4186" y="1009"/>
                    <a:pt x="4105" y="853"/>
                  </a:cubicBezTo>
                  <a:cubicBezTo>
                    <a:pt x="4039" y="724"/>
                    <a:pt x="3914" y="631"/>
                    <a:pt x="3761" y="597"/>
                  </a:cubicBezTo>
                  <a:cubicBezTo>
                    <a:pt x="3718" y="588"/>
                    <a:pt x="3674" y="583"/>
                    <a:pt x="3630" y="583"/>
                  </a:cubicBezTo>
                  <a:cubicBezTo>
                    <a:pt x="3501" y="583"/>
                    <a:pt x="3373" y="625"/>
                    <a:pt x="3274" y="703"/>
                  </a:cubicBezTo>
                  <a:cubicBezTo>
                    <a:pt x="3061" y="870"/>
                    <a:pt x="2965" y="1183"/>
                    <a:pt x="3037" y="1483"/>
                  </a:cubicBezTo>
                  <a:cubicBezTo>
                    <a:pt x="3076" y="1644"/>
                    <a:pt x="3157" y="1799"/>
                    <a:pt x="3281" y="1958"/>
                  </a:cubicBezTo>
                  <a:cubicBezTo>
                    <a:pt x="3327" y="2016"/>
                    <a:pt x="3375" y="2070"/>
                    <a:pt x="3423" y="2121"/>
                  </a:cubicBezTo>
                  <a:cubicBezTo>
                    <a:pt x="3479" y="2180"/>
                    <a:pt x="3538" y="2236"/>
                    <a:pt x="3595" y="2291"/>
                  </a:cubicBezTo>
                  <a:cubicBezTo>
                    <a:pt x="3697" y="2391"/>
                    <a:pt x="3794" y="2484"/>
                    <a:pt x="3877" y="2589"/>
                  </a:cubicBezTo>
                  <a:cubicBezTo>
                    <a:pt x="4264" y="3076"/>
                    <a:pt x="4301" y="3810"/>
                    <a:pt x="3965" y="4335"/>
                  </a:cubicBezTo>
                  <a:cubicBezTo>
                    <a:pt x="3816" y="4567"/>
                    <a:pt x="3596" y="4760"/>
                    <a:pt x="3331" y="4889"/>
                  </a:cubicBezTo>
                  <a:cubicBezTo>
                    <a:pt x="3090" y="5007"/>
                    <a:pt x="2818" y="5070"/>
                    <a:pt x="2551" y="5070"/>
                  </a:cubicBezTo>
                  <a:cubicBezTo>
                    <a:pt x="2501" y="5070"/>
                    <a:pt x="2452" y="5068"/>
                    <a:pt x="2403" y="5064"/>
                  </a:cubicBezTo>
                  <a:cubicBezTo>
                    <a:pt x="1811" y="5010"/>
                    <a:pt x="1241" y="4662"/>
                    <a:pt x="878" y="4132"/>
                  </a:cubicBezTo>
                  <a:cubicBezTo>
                    <a:pt x="475" y="3545"/>
                    <a:pt x="354" y="2784"/>
                    <a:pt x="556" y="2098"/>
                  </a:cubicBezTo>
                  <a:cubicBezTo>
                    <a:pt x="569" y="2058"/>
                    <a:pt x="581" y="2017"/>
                    <a:pt x="587" y="1998"/>
                  </a:cubicBezTo>
                  <a:cubicBezTo>
                    <a:pt x="589" y="1993"/>
                    <a:pt x="595" y="1978"/>
                    <a:pt x="597" y="1974"/>
                  </a:cubicBezTo>
                  <a:lnTo>
                    <a:pt x="606" y="1952"/>
                  </a:lnTo>
                  <a:cubicBezTo>
                    <a:pt x="623" y="1911"/>
                    <a:pt x="639" y="1869"/>
                    <a:pt x="650" y="1837"/>
                  </a:cubicBezTo>
                  <a:cubicBezTo>
                    <a:pt x="899" y="1265"/>
                    <a:pt x="1366" y="801"/>
                    <a:pt x="1932" y="565"/>
                  </a:cubicBezTo>
                  <a:cubicBezTo>
                    <a:pt x="2293" y="413"/>
                    <a:pt x="2709" y="340"/>
                    <a:pt x="3217" y="340"/>
                  </a:cubicBezTo>
                  <a:cubicBezTo>
                    <a:pt x="3353" y="340"/>
                    <a:pt x="3495" y="345"/>
                    <a:pt x="3645" y="356"/>
                  </a:cubicBezTo>
                  <a:cubicBezTo>
                    <a:pt x="4052" y="384"/>
                    <a:pt x="4651" y="455"/>
                    <a:pt x="5143" y="740"/>
                  </a:cubicBezTo>
                  <a:cubicBezTo>
                    <a:pt x="5507" y="948"/>
                    <a:pt x="5833" y="1281"/>
                    <a:pt x="6087" y="1706"/>
                  </a:cubicBezTo>
                  <a:cubicBezTo>
                    <a:pt x="6112" y="1745"/>
                    <a:pt x="6134" y="1785"/>
                    <a:pt x="6157" y="1826"/>
                  </a:cubicBezTo>
                  <a:cubicBezTo>
                    <a:pt x="6341" y="2166"/>
                    <a:pt x="6490" y="2562"/>
                    <a:pt x="6611" y="3036"/>
                  </a:cubicBezTo>
                  <a:cubicBezTo>
                    <a:pt x="6631" y="3112"/>
                    <a:pt x="6700" y="3164"/>
                    <a:pt x="6775" y="3164"/>
                  </a:cubicBezTo>
                  <a:cubicBezTo>
                    <a:pt x="6789" y="3164"/>
                    <a:pt x="6804" y="3162"/>
                    <a:pt x="6818" y="3158"/>
                  </a:cubicBezTo>
                  <a:cubicBezTo>
                    <a:pt x="6909" y="3136"/>
                    <a:pt x="6963" y="3043"/>
                    <a:pt x="6940" y="2953"/>
                  </a:cubicBezTo>
                  <a:cubicBezTo>
                    <a:pt x="6811" y="2450"/>
                    <a:pt x="6653" y="2029"/>
                    <a:pt x="6452" y="1659"/>
                  </a:cubicBezTo>
                  <a:cubicBezTo>
                    <a:pt x="6426" y="1613"/>
                    <a:pt x="6400" y="1567"/>
                    <a:pt x="6375" y="1529"/>
                  </a:cubicBezTo>
                  <a:cubicBezTo>
                    <a:pt x="6095" y="1057"/>
                    <a:pt x="5726" y="683"/>
                    <a:pt x="5312" y="446"/>
                  </a:cubicBezTo>
                  <a:cubicBezTo>
                    <a:pt x="4759" y="126"/>
                    <a:pt x="4109" y="48"/>
                    <a:pt x="3667" y="18"/>
                  </a:cubicBezTo>
                  <a:cubicBezTo>
                    <a:pt x="3508" y="7"/>
                    <a:pt x="3356" y="1"/>
                    <a:pt x="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7230549" y="3339956"/>
              <a:ext cx="226988" cy="121685"/>
            </a:xfrm>
            <a:custGeom>
              <a:rect b="b" l="l" r="r" t="t"/>
              <a:pathLst>
                <a:path extrusionOk="0" h="1961" w="3658">
                  <a:moveTo>
                    <a:pt x="2611" y="0"/>
                  </a:moveTo>
                  <a:cubicBezTo>
                    <a:pt x="2259" y="0"/>
                    <a:pt x="1882" y="169"/>
                    <a:pt x="1540" y="488"/>
                  </a:cubicBezTo>
                  <a:cubicBezTo>
                    <a:pt x="1404" y="613"/>
                    <a:pt x="1281" y="751"/>
                    <a:pt x="1162" y="883"/>
                  </a:cubicBezTo>
                  <a:cubicBezTo>
                    <a:pt x="989" y="1077"/>
                    <a:pt x="826" y="1259"/>
                    <a:pt x="632" y="1403"/>
                  </a:cubicBezTo>
                  <a:cubicBezTo>
                    <a:pt x="485" y="1513"/>
                    <a:pt x="317" y="1592"/>
                    <a:pt x="157" y="1625"/>
                  </a:cubicBezTo>
                  <a:cubicBezTo>
                    <a:pt x="122" y="1631"/>
                    <a:pt x="86" y="1653"/>
                    <a:pt x="63" y="1680"/>
                  </a:cubicBezTo>
                  <a:cubicBezTo>
                    <a:pt x="1" y="1750"/>
                    <a:pt x="7" y="1856"/>
                    <a:pt x="77" y="1918"/>
                  </a:cubicBezTo>
                  <a:cubicBezTo>
                    <a:pt x="109" y="1947"/>
                    <a:pt x="150" y="1960"/>
                    <a:pt x="189" y="1960"/>
                  </a:cubicBezTo>
                  <a:cubicBezTo>
                    <a:pt x="204" y="1960"/>
                    <a:pt x="220" y="1959"/>
                    <a:pt x="235" y="1955"/>
                  </a:cubicBezTo>
                  <a:cubicBezTo>
                    <a:pt x="439" y="1911"/>
                    <a:pt x="652" y="1812"/>
                    <a:pt x="836" y="1674"/>
                  </a:cubicBezTo>
                  <a:cubicBezTo>
                    <a:pt x="1056" y="1509"/>
                    <a:pt x="1238" y="1307"/>
                    <a:pt x="1414" y="1110"/>
                  </a:cubicBezTo>
                  <a:cubicBezTo>
                    <a:pt x="1534" y="977"/>
                    <a:pt x="1647" y="852"/>
                    <a:pt x="1770" y="736"/>
                  </a:cubicBezTo>
                  <a:cubicBezTo>
                    <a:pt x="1910" y="606"/>
                    <a:pt x="2244" y="338"/>
                    <a:pt x="2608" y="338"/>
                  </a:cubicBezTo>
                  <a:cubicBezTo>
                    <a:pt x="2670" y="338"/>
                    <a:pt x="2732" y="346"/>
                    <a:pt x="2795" y="364"/>
                  </a:cubicBezTo>
                  <a:cubicBezTo>
                    <a:pt x="2986" y="417"/>
                    <a:pt x="3152" y="564"/>
                    <a:pt x="3228" y="749"/>
                  </a:cubicBezTo>
                  <a:cubicBezTo>
                    <a:pt x="3304" y="933"/>
                    <a:pt x="3289" y="1155"/>
                    <a:pt x="3190" y="1327"/>
                  </a:cubicBezTo>
                  <a:cubicBezTo>
                    <a:pt x="3112" y="1465"/>
                    <a:pt x="2984" y="1565"/>
                    <a:pt x="2845" y="1595"/>
                  </a:cubicBezTo>
                  <a:cubicBezTo>
                    <a:pt x="2816" y="1602"/>
                    <a:pt x="2787" y="1605"/>
                    <a:pt x="2757" y="1605"/>
                  </a:cubicBezTo>
                  <a:cubicBezTo>
                    <a:pt x="2646" y="1605"/>
                    <a:pt x="2538" y="1560"/>
                    <a:pt x="2471" y="1483"/>
                  </a:cubicBezTo>
                  <a:cubicBezTo>
                    <a:pt x="2388" y="1388"/>
                    <a:pt x="2376" y="1238"/>
                    <a:pt x="2443" y="1142"/>
                  </a:cubicBezTo>
                  <a:cubicBezTo>
                    <a:pt x="2483" y="1084"/>
                    <a:pt x="2559" y="1050"/>
                    <a:pt x="2630" y="1050"/>
                  </a:cubicBezTo>
                  <a:cubicBezTo>
                    <a:pt x="2666" y="1050"/>
                    <a:pt x="2701" y="1059"/>
                    <a:pt x="2730" y="1078"/>
                  </a:cubicBezTo>
                  <a:cubicBezTo>
                    <a:pt x="2759" y="1098"/>
                    <a:pt x="2792" y="1107"/>
                    <a:pt x="2824" y="1107"/>
                  </a:cubicBezTo>
                  <a:cubicBezTo>
                    <a:pt x="2879" y="1107"/>
                    <a:pt x="2933" y="1081"/>
                    <a:pt x="2966" y="1033"/>
                  </a:cubicBezTo>
                  <a:cubicBezTo>
                    <a:pt x="3018" y="955"/>
                    <a:pt x="2998" y="849"/>
                    <a:pt x="2920" y="797"/>
                  </a:cubicBezTo>
                  <a:cubicBezTo>
                    <a:pt x="2834" y="740"/>
                    <a:pt x="2733" y="712"/>
                    <a:pt x="2631" y="712"/>
                  </a:cubicBezTo>
                  <a:cubicBezTo>
                    <a:pt x="2452" y="712"/>
                    <a:pt x="2270" y="796"/>
                    <a:pt x="2164" y="949"/>
                  </a:cubicBezTo>
                  <a:cubicBezTo>
                    <a:pt x="2011" y="1169"/>
                    <a:pt x="2032" y="1495"/>
                    <a:pt x="2216" y="1706"/>
                  </a:cubicBezTo>
                  <a:cubicBezTo>
                    <a:pt x="2348" y="1858"/>
                    <a:pt x="2548" y="1944"/>
                    <a:pt x="2755" y="1944"/>
                  </a:cubicBezTo>
                  <a:cubicBezTo>
                    <a:pt x="2809" y="1944"/>
                    <a:pt x="2864" y="1938"/>
                    <a:pt x="2918" y="1925"/>
                  </a:cubicBezTo>
                  <a:cubicBezTo>
                    <a:pt x="3149" y="1876"/>
                    <a:pt x="3360" y="1715"/>
                    <a:pt x="3485" y="1496"/>
                  </a:cubicBezTo>
                  <a:cubicBezTo>
                    <a:pt x="3636" y="1231"/>
                    <a:pt x="3658" y="904"/>
                    <a:pt x="3542" y="620"/>
                  </a:cubicBezTo>
                  <a:cubicBezTo>
                    <a:pt x="3427" y="340"/>
                    <a:pt x="3176" y="117"/>
                    <a:pt x="2886" y="37"/>
                  </a:cubicBezTo>
                  <a:cubicBezTo>
                    <a:pt x="2797" y="12"/>
                    <a:pt x="2704" y="0"/>
                    <a:pt x="2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7117302" y="3240547"/>
              <a:ext cx="152091" cy="162267"/>
            </a:xfrm>
            <a:custGeom>
              <a:rect b="b" l="l" r="r" t="t"/>
              <a:pathLst>
                <a:path extrusionOk="0" h="2615" w="2451">
                  <a:moveTo>
                    <a:pt x="1670" y="0"/>
                  </a:moveTo>
                  <a:cubicBezTo>
                    <a:pt x="1576" y="0"/>
                    <a:pt x="1481" y="8"/>
                    <a:pt x="1387" y="22"/>
                  </a:cubicBezTo>
                  <a:cubicBezTo>
                    <a:pt x="997" y="76"/>
                    <a:pt x="657" y="249"/>
                    <a:pt x="427" y="507"/>
                  </a:cubicBezTo>
                  <a:cubicBezTo>
                    <a:pt x="73" y="902"/>
                    <a:pt x="1" y="1520"/>
                    <a:pt x="253" y="1977"/>
                  </a:cubicBezTo>
                  <a:cubicBezTo>
                    <a:pt x="465" y="2368"/>
                    <a:pt x="902" y="2614"/>
                    <a:pt x="1340" y="2614"/>
                  </a:cubicBezTo>
                  <a:lnTo>
                    <a:pt x="1340" y="2613"/>
                  </a:lnTo>
                  <a:cubicBezTo>
                    <a:pt x="1428" y="2613"/>
                    <a:pt x="1517" y="2603"/>
                    <a:pt x="1604" y="2583"/>
                  </a:cubicBezTo>
                  <a:cubicBezTo>
                    <a:pt x="1922" y="2506"/>
                    <a:pt x="2186" y="2295"/>
                    <a:pt x="2312" y="2021"/>
                  </a:cubicBezTo>
                  <a:cubicBezTo>
                    <a:pt x="2451" y="1714"/>
                    <a:pt x="2392" y="1337"/>
                    <a:pt x="2168" y="1107"/>
                  </a:cubicBezTo>
                  <a:cubicBezTo>
                    <a:pt x="2032" y="968"/>
                    <a:pt x="1841" y="896"/>
                    <a:pt x="1653" y="896"/>
                  </a:cubicBezTo>
                  <a:cubicBezTo>
                    <a:pt x="1500" y="896"/>
                    <a:pt x="1348" y="944"/>
                    <a:pt x="1231" y="1042"/>
                  </a:cubicBezTo>
                  <a:cubicBezTo>
                    <a:pt x="1092" y="1159"/>
                    <a:pt x="1012" y="1343"/>
                    <a:pt x="1014" y="1535"/>
                  </a:cubicBezTo>
                  <a:cubicBezTo>
                    <a:pt x="1018" y="1718"/>
                    <a:pt x="1094" y="1883"/>
                    <a:pt x="1228" y="1987"/>
                  </a:cubicBezTo>
                  <a:cubicBezTo>
                    <a:pt x="1259" y="2011"/>
                    <a:pt x="1296" y="2023"/>
                    <a:pt x="1332" y="2023"/>
                  </a:cubicBezTo>
                  <a:cubicBezTo>
                    <a:pt x="1382" y="2023"/>
                    <a:pt x="1432" y="2001"/>
                    <a:pt x="1465" y="1959"/>
                  </a:cubicBezTo>
                  <a:cubicBezTo>
                    <a:pt x="1524" y="1885"/>
                    <a:pt x="1510" y="1778"/>
                    <a:pt x="1437" y="1720"/>
                  </a:cubicBezTo>
                  <a:cubicBezTo>
                    <a:pt x="1385" y="1680"/>
                    <a:pt x="1354" y="1610"/>
                    <a:pt x="1353" y="1530"/>
                  </a:cubicBezTo>
                  <a:cubicBezTo>
                    <a:pt x="1352" y="1440"/>
                    <a:pt x="1388" y="1352"/>
                    <a:pt x="1448" y="1302"/>
                  </a:cubicBezTo>
                  <a:cubicBezTo>
                    <a:pt x="1503" y="1257"/>
                    <a:pt x="1576" y="1235"/>
                    <a:pt x="1652" y="1235"/>
                  </a:cubicBezTo>
                  <a:cubicBezTo>
                    <a:pt x="1751" y="1235"/>
                    <a:pt x="1855" y="1272"/>
                    <a:pt x="1925" y="1343"/>
                  </a:cubicBezTo>
                  <a:cubicBezTo>
                    <a:pt x="2052" y="1474"/>
                    <a:pt x="2084" y="1700"/>
                    <a:pt x="2003" y="1881"/>
                  </a:cubicBezTo>
                  <a:cubicBezTo>
                    <a:pt x="1921" y="2062"/>
                    <a:pt x="1742" y="2201"/>
                    <a:pt x="1524" y="2253"/>
                  </a:cubicBezTo>
                  <a:cubicBezTo>
                    <a:pt x="1464" y="2267"/>
                    <a:pt x="1402" y="2274"/>
                    <a:pt x="1340" y="2274"/>
                  </a:cubicBezTo>
                  <a:cubicBezTo>
                    <a:pt x="1026" y="2274"/>
                    <a:pt x="702" y="2094"/>
                    <a:pt x="550" y="1813"/>
                  </a:cubicBezTo>
                  <a:cubicBezTo>
                    <a:pt x="364" y="1478"/>
                    <a:pt x="419" y="1024"/>
                    <a:pt x="680" y="733"/>
                  </a:cubicBezTo>
                  <a:cubicBezTo>
                    <a:pt x="856" y="534"/>
                    <a:pt x="1124" y="400"/>
                    <a:pt x="1436" y="356"/>
                  </a:cubicBezTo>
                  <a:cubicBezTo>
                    <a:pt x="1513" y="345"/>
                    <a:pt x="1590" y="339"/>
                    <a:pt x="1667" y="339"/>
                  </a:cubicBezTo>
                  <a:cubicBezTo>
                    <a:pt x="1775" y="339"/>
                    <a:pt x="1883" y="350"/>
                    <a:pt x="1989" y="372"/>
                  </a:cubicBezTo>
                  <a:cubicBezTo>
                    <a:pt x="2001" y="375"/>
                    <a:pt x="2013" y="376"/>
                    <a:pt x="2024" y="376"/>
                  </a:cubicBezTo>
                  <a:cubicBezTo>
                    <a:pt x="2102" y="376"/>
                    <a:pt x="2173" y="321"/>
                    <a:pt x="2189" y="241"/>
                  </a:cubicBezTo>
                  <a:cubicBezTo>
                    <a:pt x="2209" y="149"/>
                    <a:pt x="2150" y="59"/>
                    <a:pt x="2058" y="40"/>
                  </a:cubicBezTo>
                  <a:cubicBezTo>
                    <a:pt x="1930" y="14"/>
                    <a:pt x="1800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7377491" y="3092426"/>
              <a:ext cx="87060" cy="264157"/>
            </a:xfrm>
            <a:custGeom>
              <a:rect b="b" l="l" r="r" t="t"/>
              <a:pathLst>
                <a:path extrusionOk="0" h="4257" w="1403">
                  <a:moveTo>
                    <a:pt x="750" y="0"/>
                  </a:moveTo>
                  <a:cubicBezTo>
                    <a:pt x="728" y="0"/>
                    <a:pt x="706" y="1"/>
                    <a:pt x="684" y="4"/>
                  </a:cubicBezTo>
                  <a:cubicBezTo>
                    <a:pt x="389" y="39"/>
                    <a:pt x="130" y="288"/>
                    <a:pt x="57" y="611"/>
                  </a:cubicBezTo>
                  <a:cubicBezTo>
                    <a:pt x="0" y="856"/>
                    <a:pt x="40" y="1130"/>
                    <a:pt x="174" y="1421"/>
                  </a:cubicBezTo>
                  <a:cubicBezTo>
                    <a:pt x="245" y="1575"/>
                    <a:pt x="333" y="1717"/>
                    <a:pt x="418" y="1854"/>
                  </a:cubicBezTo>
                  <a:cubicBezTo>
                    <a:pt x="461" y="1922"/>
                    <a:pt x="504" y="1991"/>
                    <a:pt x="544" y="2060"/>
                  </a:cubicBezTo>
                  <a:cubicBezTo>
                    <a:pt x="893" y="2664"/>
                    <a:pt x="1060" y="3380"/>
                    <a:pt x="1017" y="4077"/>
                  </a:cubicBezTo>
                  <a:cubicBezTo>
                    <a:pt x="1010" y="4169"/>
                    <a:pt x="1082" y="4251"/>
                    <a:pt x="1175" y="4256"/>
                  </a:cubicBezTo>
                  <a:lnTo>
                    <a:pt x="1186" y="4256"/>
                  </a:lnTo>
                  <a:cubicBezTo>
                    <a:pt x="1275" y="4256"/>
                    <a:pt x="1349" y="4188"/>
                    <a:pt x="1355" y="4098"/>
                  </a:cubicBezTo>
                  <a:cubicBezTo>
                    <a:pt x="1403" y="3335"/>
                    <a:pt x="1219" y="2551"/>
                    <a:pt x="837" y="1890"/>
                  </a:cubicBezTo>
                  <a:cubicBezTo>
                    <a:pt x="796" y="1818"/>
                    <a:pt x="750" y="1747"/>
                    <a:pt x="706" y="1675"/>
                  </a:cubicBezTo>
                  <a:cubicBezTo>
                    <a:pt x="623" y="1541"/>
                    <a:pt x="544" y="1414"/>
                    <a:pt x="482" y="1280"/>
                  </a:cubicBezTo>
                  <a:cubicBezTo>
                    <a:pt x="411" y="1126"/>
                    <a:pt x="338" y="899"/>
                    <a:pt x="387" y="687"/>
                  </a:cubicBezTo>
                  <a:cubicBezTo>
                    <a:pt x="423" y="531"/>
                    <a:pt x="550" y="361"/>
                    <a:pt x="723" y="341"/>
                  </a:cubicBezTo>
                  <a:cubicBezTo>
                    <a:pt x="731" y="340"/>
                    <a:pt x="739" y="339"/>
                    <a:pt x="748" y="339"/>
                  </a:cubicBezTo>
                  <a:cubicBezTo>
                    <a:pt x="814" y="339"/>
                    <a:pt x="888" y="371"/>
                    <a:pt x="940" y="422"/>
                  </a:cubicBezTo>
                  <a:cubicBezTo>
                    <a:pt x="967" y="449"/>
                    <a:pt x="1012" y="505"/>
                    <a:pt x="1005" y="574"/>
                  </a:cubicBezTo>
                  <a:cubicBezTo>
                    <a:pt x="998" y="629"/>
                    <a:pt x="939" y="674"/>
                    <a:pt x="883" y="690"/>
                  </a:cubicBezTo>
                  <a:cubicBezTo>
                    <a:pt x="873" y="693"/>
                    <a:pt x="854" y="698"/>
                    <a:pt x="833" y="698"/>
                  </a:cubicBezTo>
                  <a:cubicBezTo>
                    <a:pt x="810" y="698"/>
                    <a:pt x="786" y="692"/>
                    <a:pt x="771" y="673"/>
                  </a:cubicBezTo>
                  <a:cubicBezTo>
                    <a:pt x="737" y="631"/>
                    <a:pt x="688" y="609"/>
                    <a:pt x="638" y="609"/>
                  </a:cubicBezTo>
                  <a:cubicBezTo>
                    <a:pt x="601" y="609"/>
                    <a:pt x="564" y="621"/>
                    <a:pt x="533" y="646"/>
                  </a:cubicBezTo>
                  <a:cubicBezTo>
                    <a:pt x="460" y="704"/>
                    <a:pt x="448" y="811"/>
                    <a:pt x="506" y="883"/>
                  </a:cubicBezTo>
                  <a:cubicBezTo>
                    <a:pt x="585" y="983"/>
                    <a:pt x="703" y="1036"/>
                    <a:pt x="834" y="1036"/>
                  </a:cubicBezTo>
                  <a:cubicBezTo>
                    <a:pt x="881" y="1036"/>
                    <a:pt x="929" y="1029"/>
                    <a:pt x="978" y="1015"/>
                  </a:cubicBezTo>
                  <a:cubicBezTo>
                    <a:pt x="1175" y="958"/>
                    <a:pt x="1321" y="795"/>
                    <a:pt x="1341" y="610"/>
                  </a:cubicBezTo>
                  <a:cubicBezTo>
                    <a:pt x="1357" y="456"/>
                    <a:pt x="1299" y="300"/>
                    <a:pt x="1179" y="181"/>
                  </a:cubicBezTo>
                  <a:cubicBezTo>
                    <a:pt x="1062" y="66"/>
                    <a:pt x="906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7314507" y="3210141"/>
              <a:ext cx="114859" cy="56095"/>
            </a:xfrm>
            <a:custGeom>
              <a:rect b="b" l="l" r="r" t="t"/>
              <a:pathLst>
                <a:path extrusionOk="0" h="904" w="1851">
                  <a:moveTo>
                    <a:pt x="854" y="0"/>
                  </a:moveTo>
                  <a:cubicBezTo>
                    <a:pt x="805" y="0"/>
                    <a:pt x="756" y="3"/>
                    <a:pt x="708" y="8"/>
                  </a:cubicBezTo>
                  <a:cubicBezTo>
                    <a:pt x="495" y="27"/>
                    <a:pt x="327" y="97"/>
                    <a:pt x="206" y="217"/>
                  </a:cubicBezTo>
                  <a:cubicBezTo>
                    <a:pt x="39" y="383"/>
                    <a:pt x="0" y="645"/>
                    <a:pt x="116" y="826"/>
                  </a:cubicBezTo>
                  <a:cubicBezTo>
                    <a:pt x="148" y="877"/>
                    <a:pt x="203" y="904"/>
                    <a:pt x="259" y="904"/>
                  </a:cubicBezTo>
                  <a:cubicBezTo>
                    <a:pt x="291" y="904"/>
                    <a:pt x="322" y="895"/>
                    <a:pt x="351" y="877"/>
                  </a:cubicBezTo>
                  <a:cubicBezTo>
                    <a:pt x="429" y="827"/>
                    <a:pt x="452" y="722"/>
                    <a:pt x="401" y="643"/>
                  </a:cubicBezTo>
                  <a:cubicBezTo>
                    <a:pt x="372" y="597"/>
                    <a:pt x="392" y="510"/>
                    <a:pt x="444" y="458"/>
                  </a:cubicBezTo>
                  <a:cubicBezTo>
                    <a:pt x="524" y="380"/>
                    <a:pt x="648" y="354"/>
                    <a:pt x="740" y="345"/>
                  </a:cubicBezTo>
                  <a:cubicBezTo>
                    <a:pt x="777" y="341"/>
                    <a:pt x="814" y="339"/>
                    <a:pt x="851" y="339"/>
                  </a:cubicBezTo>
                  <a:cubicBezTo>
                    <a:pt x="1106" y="339"/>
                    <a:pt x="1356" y="428"/>
                    <a:pt x="1553" y="589"/>
                  </a:cubicBezTo>
                  <a:cubicBezTo>
                    <a:pt x="1584" y="615"/>
                    <a:pt x="1622" y="628"/>
                    <a:pt x="1660" y="628"/>
                  </a:cubicBezTo>
                  <a:cubicBezTo>
                    <a:pt x="1709" y="628"/>
                    <a:pt x="1758" y="607"/>
                    <a:pt x="1791" y="566"/>
                  </a:cubicBezTo>
                  <a:cubicBezTo>
                    <a:pt x="1850" y="494"/>
                    <a:pt x="1840" y="387"/>
                    <a:pt x="1768" y="328"/>
                  </a:cubicBezTo>
                  <a:cubicBezTo>
                    <a:pt x="1512" y="116"/>
                    <a:pt x="1185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6945786" y="3198475"/>
              <a:ext cx="124539" cy="82158"/>
            </a:xfrm>
            <a:custGeom>
              <a:rect b="b" l="l" r="r" t="t"/>
              <a:pathLst>
                <a:path extrusionOk="0" h="1324" w="2007">
                  <a:moveTo>
                    <a:pt x="450" y="1"/>
                  </a:moveTo>
                  <a:cubicBezTo>
                    <a:pt x="422" y="1"/>
                    <a:pt x="394" y="8"/>
                    <a:pt x="368" y="22"/>
                  </a:cubicBezTo>
                  <a:cubicBezTo>
                    <a:pt x="118" y="158"/>
                    <a:pt x="0" y="491"/>
                    <a:pt x="103" y="778"/>
                  </a:cubicBezTo>
                  <a:cubicBezTo>
                    <a:pt x="188" y="1016"/>
                    <a:pt x="402" y="1205"/>
                    <a:pt x="675" y="1282"/>
                  </a:cubicBezTo>
                  <a:cubicBezTo>
                    <a:pt x="773" y="1310"/>
                    <a:pt x="878" y="1324"/>
                    <a:pt x="990" y="1324"/>
                  </a:cubicBezTo>
                  <a:lnTo>
                    <a:pt x="990" y="1322"/>
                  </a:lnTo>
                  <a:cubicBezTo>
                    <a:pt x="1112" y="1322"/>
                    <a:pt x="1243" y="1307"/>
                    <a:pt x="1385" y="1274"/>
                  </a:cubicBezTo>
                  <a:cubicBezTo>
                    <a:pt x="1554" y="1234"/>
                    <a:pt x="1724" y="1173"/>
                    <a:pt x="1886" y="1093"/>
                  </a:cubicBezTo>
                  <a:cubicBezTo>
                    <a:pt x="1971" y="1052"/>
                    <a:pt x="2006" y="951"/>
                    <a:pt x="1966" y="867"/>
                  </a:cubicBezTo>
                  <a:cubicBezTo>
                    <a:pt x="1936" y="807"/>
                    <a:pt x="1875" y="772"/>
                    <a:pt x="1813" y="772"/>
                  </a:cubicBezTo>
                  <a:cubicBezTo>
                    <a:pt x="1788" y="772"/>
                    <a:pt x="1762" y="778"/>
                    <a:pt x="1738" y="789"/>
                  </a:cubicBezTo>
                  <a:cubicBezTo>
                    <a:pt x="1597" y="858"/>
                    <a:pt x="1453" y="910"/>
                    <a:pt x="1308" y="944"/>
                  </a:cubicBezTo>
                  <a:cubicBezTo>
                    <a:pt x="1192" y="971"/>
                    <a:pt x="1087" y="984"/>
                    <a:pt x="991" y="984"/>
                  </a:cubicBezTo>
                  <a:cubicBezTo>
                    <a:pt x="910" y="984"/>
                    <a:pt x="836" y="974"/>
                    <a:pt x="768" y="955"/>
                  </a:cubicBezTo>
                  <a:cubicBezTo>
                    <a:pt x="602" y="909"/>
                    <a:pt x="469" y="797"/>
                    <a:pt x="422" y="664"/>
                  </a:cubicBezTo>
                  <a:cubicBezTo>
                    <a:pt x="377" y="536"/>
                    <a:pt x="428" y="374"/>
                    <a:pt x="530" y="319"/>
                  </a:cubicBezTo>
                  <a:cubicBezTo>
                    <a:pt x="613" y="274"/>
                    <a:pt x="642" y="171"/>
                    <a:pt x="598" y="88"/>
                  </a:cubicBezTo>
                  <a:cubicBezTo>
                    <a:pt x="567" y="33"/>
                    <a:pt x="510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674547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5109" y="1"/>
                  </a:moveTo>
                  <a:cubicBezTo>
                    <a:pt x="5042" y="1"/>
                    <a:pt x="4978" y="41"/>
                    <a:pt x="4952" y="108"/>
                  </a:cubicBezTo>
                  <a:cubicBezTo>
                    <a:pt x="4682" y="796"/>
                    <a:pt x="4403" y="1507"/>
                    <a:pt x="3964" y="2108"/>
                  </a:cubicBezTo>
                  <a:cubicBezTo>
                    <a:pt x="3486" y="2762"/>
                    <a:pt x="2872" y="3183"/>
                    <a:pt x="2236" y="3293"/>
                  </a:cubicBezTo>
                  <a:cubicBezTo>
                    <a:pt x="2127" y="3312"/>
                    <a:pt x="2018" y="3321"/>
                    <a:pt x="1911" y="3321"/>
                  </a:cubicBezTo>
                  <a:cubicBezTo>
                    <a:pt x="1731" y="3321"/>
                    <a:pt x="1556" y="3294"/>
                    <a:pt x="1397" y="3241"/>
                  </a:cubicBezTo>
                  <a:cubicBezTo>
                    <a:pt x="964" y="3096"/>
                    <a:pt x="607" y="2729"/>
                    <a:pt x="486" y="2305"/>
                  </a:cubicBezTo>
                  <a:cubicBezTo>
                    <a:pt x="363" y="1871"/>
                    <a:pt x="487" y="1371"/>
                    <a:pt x="798" y="1061"/>
                  </a:cubicBezTo>
                  <a:cubicBezTo>
                    <a:pt x="1017" y="841"/>
                    <a:pt x="1328" y="720"/>
                    <a:pt x="1634" y="720"/>
                  </a:cubicBezTo>
                  <a:cubicBezTo>
                    <a:pt x="1767" y="720"/>
                    <a:pt x="1900" y="743"/>
                    <a:pt x="2024" y="791"/>
                  </a:cubicBezTo>
                  <a:cubicBezTo>
                    <a:pt x="2327" y="907"/>
                    <a:pt x="2557" y="1161"/>
                    <a:pt x="2627" y="1452"/>
                  </a:cubicBezTo>
                  <a:cubicBezTo>
                    <a:pt x="2697" y="1748"/>
                    <a:pt x="2582" y="2084"/>
                    <a:pt x="2350" y="2250"/>
                  </a:cubicBezTo>
                  <a:cubicBezTo>
                    <a:pt x="2241" y="2329"/>
                    <a:pt x="2106" y="2368"/>
                    <a:pt x="1972" y="2368"/>
                  </a:cubicBezTo>
                  <a:cubicBezTo>
                    <a:pt x="1818" y="2368"/>
                    <a:pt x="1666" y="2316"/>
                    <a:pt x="1559" y="2213"/>
                  </a:cubicBezTo>
                  <a:cubicBezTo>
                    <a:pt x="1430" y="2088"/>
                    <a:pt x="1377" y="1898"/>
                    <a:pt x="1428" y="1750"/>
                  </a:cubicBezTo>
                  <a:cubicBezTo>
                    <a:pt x="1471" y="1626"/>
                    <a:pt x="1599" y="1535"/>
                    <a:pt x="1720" y="1535"/>
                  </a:cubicBezTo>
                  <a:cubicBezTo>
                    <a:pt x="1739" y="1535"/>
                    <a:pt x="1759" y="1537"/>
                    <a:pt x="1777" y="1543"/>
                  </a:cubicBezTo>
                  <a:cubicBezTo>
                    <a:pt x="1838" y="1558"/>
                    <a:pt x="1894" y="1613"/>
                    <a:pt x="1922" y="1683"/>
                  </a:cubicBezTo>
                  <a:cubicBezTo>
                    <a:pt x="1933" y="1711"/>
                    <a:pt x="1956" y="1783"/>
                    <a:pt x="1919" y="1843"/>
                  </a:cubicBezTo>
                  <a:cubicBezTo>
                    <a:pt x="1870" y="1923"/>
                    <a:pt x="1895" y="2027"/>
                    <a:pt x="1975" y="2076"/>
                  </a:cubicBezTo>
                  <a:cubicBezTo>
                    <a:pt x="2003" y="2093"/>
                    <a:pt x="2034" y="2101"/>
                    <a:pt x="2064" y="2101"/>
                  </a:cubicBezTo>
                  <a:cubicBezTo>
                    <a:pt x="2121" y="2101"/>
                    <a:pt x="2176" y="2072"/>
                    <a:pt x="2208" y="2021"/>
                  </a:cubicBezTo>
                  <a:cubicBezTo>
                    <a:pt x="2290" y="1885"/>
                    <a:pt x="2301" y="1717"/>
                    <a:pt x="2236" y="1557"/>
                  </a:cubicBezTo>
                  <a:cubicBezTo>
                    <a:pt x="2168" y="1387"/>
                    <a:pt x="2029" y="1259"/>
                    <a:pt x="1864" y="1215"/>
                  </a:cubicBezTo>
                  <a:cubicBezTo>
                    <a:pt x="1818" y="1203"/>
                    <a:pt x="1771" y="1197"/>
                    <a:pt x="1724" y="1197"/>
                  </a:cubicBezTo>
                  <a:cubicBezTo>
                    <a:pt x="1462" y="1197"/>
                    <a:pt x="1199" y="1376"/>
                    <a:pt x="1108" y="1640"/>
                  </a:cubicBezTo>
                  <a:cubicBezTo>
                    <a:pt x="1013" y="1912"/>
                    <a:pt x="1100" y="2241"/>
                    <a:pt x="1324" y="2457"/>
                  </a:cubicBezTo>
                  <a:cubicBezTo>
                    <a:pt x="1497" y="2623"/>
                    <a:pt x="1734" y="2708"/>
                    <a:pt x="1974" y="2708"/>
                  </a:cubicBezTo>
                  <a:cubicBezTo>
                    <a:pt x="2176" y="2708"/>
                    <a:pt x="2380" y="2648"/>
                    <a:pt x="2549" y="2526"/>
                  </a:cubicBezTo>
                  <a:cubicBezTo>
                    <a:pt x="2892" y="2278"/>
                    <a:pt x="3059" y="1805"/>
                    <a:pt x="2957" y="1374"/>
                  </a:cubicBezTo>
                  <a:cubicBezTo>
                    <a:pt x="2861" y="975"/>
                    <a:pt x="2550" y="632"/>
                    <a:pt x="2146" y="475"/>
                  </a:cubicBezTo>
                  <a:cubicBezTo>
                    <a:pt x="1985" y="413"/>
                    <a:pt x="1813" y="383"/>
                    <a:pt x="1640" y="383"/>
                  </a:cubicBezTo>
                  <a:cubicBezTo>
                    <a:pt x="1244" y="383"/>
                    <a:pt x="842" y="539"/>
                    <a:pt x="558" y="823"/>
                  </a:cubicBezTo>
                  <a:cubicBezTo>
                    <a:pt x="158" y="1223"/>
                    <a:pt x="1" y="1841"/>
                    <a:pt x="160" y="2398"/>
                  </a:cubicBezTo>
                  <a:cubicBezTo>
                    <a:pt x="313" y="2935"/>
                    <a:pt x="746" y="3381"/>
                    <a:pt x="1289" y="3563"/>
                  </a:cubicBezTo>
                  <a:cubicBezTo>
                    <a:pt x="1485" y="3629"/>
                    <a:pt x="1695" y="3661"/>
                    <a:pt x="1912" y="3661"/>
                  </a:cubicBezTo>
                  <a:lnTo>
                    <a:pt x="1912" y="3660"/>
                  </a:lnTo>
                  <a:cubicBezTo>
                    <a:pt x="2037" y="3660"/>
                    <a:pt x="2165" y="3649"/>
                    <a:pt x="2293" y="3627"/>
                  </a:cubicBezTo>
                  <a:cubicBezTo>
                    <a:pt x="3017" y="3502"/>
                    <a:pt x="3708" y="3033"/>
                    <a:pt x="4238" y="2308"/>
                  </a:cubicBezTo>
                  <a:cubicBezTo>
                    <a:pt x="4702" y="1671"/>
                    <a:pt x="4989" y="940"/>
                    <a:pt x="5267" y="232"/>
                  </a:cubicBezTo>
                  <a:cubicBezTo>
                    <a:pt x="5301" y="145"/>
                    <a:pt x="5259" y="46"/>
                    <a:pt x="5171" y="12"/>
                  </a:cubicBezTo>
                  <a:cubicBezTo>
                    <a:pt x="5151" y="4"/>
                    <a:pt x="5130" y="1"/>
                    <a:pt x="5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6577686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1128" y="0"/>
                  </a:moveTo>
                  <a:cubicBezTo>
                    <a:pt x="945" y="0"/>
                    <a:pt x="763" y="34"/>
                    <a:pt x="592" y="122"/>
                  </a:cubicBezTo>
                  <a:cubicBezTo>
                    <a:pt x="339" y="252"/>
                    <a:pt x="144" y="493"/>
                    <a:pt x="71" y="770"/>
                  </a:cubicBezTo>
                  <a:cubicBezTo>
                    <a:pt x="1" y="1045"/>
                    <a:pt x="50" y="1350"/>
                    <a:pt x="206" y="1589"/>
                  </a:cubicBezTo>
                  <a:cubicBezTo>
                    <a:pt x="382" y="1856"/>
                    <a:pt x="681" y="2016"/>
                    <a:pt x="979" y="2016"/>
                  </a:cubicBezTo>
                  <a:cubicBezTo>
                    <a:pt x="1025" y="2016"/>
                    <a:pt x="1070" y="2013"/>
                    <a:pt x="1115" y="2005"/>
                  </a:cubicBezTo>
                  <a:cubicBezTo>
                    <a:pt x="1489" y="1943"/>
                    <a:pt x="1784" y="1597"/>
                    <a:pt x="1773" y="1235"/>
                  </a:cubicBezTo>
                  <a:cubicBezTo>
                    <a:pt x="1767" y="1044"/>
                    <a:pt x="1670" y="852"/>
                    <a:pt x="1512" y="723"/>
                  </a:cubicBezTo>
                  <a:cubicBezTo>
                    <a:pt x="1388" y="623"/>
                    <a:pt x="1240" y="569"/>
                    <a:pt x="1094" y="569"/>
                  </a:cubicBezTo>
                  <a:cubicBezTo>
                    <a:pt x="1061" y="569"/>
                    <a:pt x="1028" y="572"/>
                    <a:pt x="996" y="577"/>
                  </a:cubicBezTo>
                  <a:cubicBezTo>
                    <a:pt x="904" y="594"/>
                    <a:pt x="843" y="681"/>
                    <a:pt x="858" y="774"/>
                  </a:cubicBezTo>
                  <a:cubicBezTo>
                    <a:pt x="874" y="856"/>
                    <a:pt x="945" y="914"/>
                    <a:pt x="1026" y="914"/>
                  </a:cubicBezTo>
                  <a:cubicBezTo>
                    <a:pt x="1036" y="914"/>
                    <a:pt x="1045" y="914"/>
                    <a:pt x="1055" y="912"/>
                  </a:cubicBezTo>
                  <a:cubicBezTo>
                    <a:pt x="1069" y="909"/>
                    <a:pt x="1084" y="908"/>
                    <a:pt x="1098" y="908"/>
                  </a:cubicBezTo>
                  <a:cubicBezTo>
                    <a:pt x="1165" y="908"/>
                    <a:pt x="1236" y="935"/>
                    <a:pt x="1297" y="985"/>
                  </a:cubicBezTo>
                  <a:cubicBezTo>
                    <a:pt x="1379" y="1053"/>
                    <a:pt x="1430" y="1150"/>
                    <a:pt x="1434" y="1245"/>
                  </a:cubicBezTo>
                  <a:cubicBezTo>
                    <a:pt x="1439" y="1441"/>
                    <a:pt x="1267" y="1635"/>
                    <a:pt x="1058" y="1670"/>
                  </a:cubicBezTo>
                  <a:cubicBezTo>
                    <a:pt x="1032" y="1675"/>
                    <a:pt x="1005" y="1677"/>
                    <a:pt x="978" y="1677"/>
                  </a:cubicBezTo>
                  <a:cubicBezTo>
                    <a:pt x="792" y="1677"/>
                    <a:pt x="600" y="1571"/>
                    <a:pt x="489" y="1402"/>
                  </a:cubicBezTo>
                  <a:cubicBezTo>
                    <a:pt x="386" y="1244"/>
                    <a:pt x="352" y="1038"/>
                    <a:pt x="398" y="855"/>
                  </a:cubicBezTo>
                  <a:cubicBezTo>
                    <a:pt x="448" y="671"/>
                    <a:pt x="578" y="510"/>
                    <a:pt x="747" y="424"/>
                  </a:cubicBezTo>
                  <a:cubicBezTo>
                    <a:pt x="865" y="363"/>
                    <a:pt x="995" y="339"/>
                    <a:pt x="1131" y="339"/>
                  </a:cubicBezTo>
                  <a:cubicBezTo>
                    <a:pt x="1369" y="339"/>
                    <a:pt x="1624" y="414"/>
                    <a:pt x="1859" y="495"/>
                  </a:cubicBezTo>
                  <a:cubicBezTo>
                    <a:pt x="2322" y="658"/>
                    <a:pt x="2778" y="852"/>
                    <a:pt x="3218" y="1074"/>
                  </a:cubicBezTo>
                  <a:cubicBezTo>
                    <a:pt x="3242" y="1086"/>
                    <a:pt x="3268" y="1091"/>
                    <a:pt x="3294" y="1091"/>
                  </a:cubicBezTo>
                  <a:cubicBezTo>
                    <a:pt x="3356" y="1091"/>
                    <a:pt x="3415" y="1057"/>
                    <a:pt x="3445" y="998"/>
                  </a:cubicBezTo>
                  <a:cubicBezTo>
                    <a:pt x="3487" y="914"/>
                    <a:pt x="3454" y="812"/>
                    <a:pt x="3371" y="771"/>
                  </a:cubicBezTo>
                  <a:cubicBezTo>
                    <a:pt x="2919" y="542"/>
                    <a:pt x="2447" y="342"/>
                    <a:pt x="1970" y="175"/>
                  </a:cubicBezTo>
                  <a:cubicBezTo>
                    <a:pt x="1705" y="83"/>
                    <a:pt x="1414" y="0"/>
                    <a:pt x="1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4" name="Google Shape;984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p42"/>
          <p:cNvSpPr txBox="1"/>
          <p:nvPr>
            <p:ph idx="1" type="subTitle"/>
          </p:nvPr>
        </p:nvSpPr>
        <p:spPr>
          <a:xfrm>
            <a:off x="1214461" y="1253988"/>
            <a:ext cx="29265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86" name="Google Shape;986;p42"/>
          <p:cNvSpPr txBox="1"/>
          <p:nvPr>
            <p:ph idx="2" type="subTitle"/>
          </p:nvPr>
        </p:nvSpPr>
        <p:spPr>
          <a:xfrm>
            <a:off x="1214463" y="1826698"/>
            <a:ext cx="2926500" cy="1033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42"/>
          <p:cNvSpPr txBox="1"/>
          <p:nvPr>
            <p:ph idx="3" type="subTitle"/>
          </p:nvPr>
        </p:nvSpPr>
        <p:spPr>
          <a:xfrm>
            <a:off x="5003039" y="1826698"/>
            <a:ext cx="2926500" cy="1033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8" name="Google Shape;988;p42"/>
          <p:cNvSpPr txBox="1"/>
          <p:nvPr>
            <p:ph idx="4" type="subTitle"/>
          </p:nvPr>
        </p:nvSpPr>
        <p:spPr>
          <a:xfrm>
            <a:off x="1214463" y="3509775"/>
            <a:ext cx="2926500" cy="1033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9" name="Google Shape;989;p42"/>
          <p:cNvSpPr txBox="1"/>
          <p:nvPr>
            <p:ph idx="5" type="subTitle"/>
          </p:nvPr>
        </p:nvSpPr>
        <p:spPr>
          <a:xfrm>
            <a:off x="5003039" y="3509775"/>
            <a:ext cx="2926500" cy="1033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0" name="Google Shape;990;p4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91" name="Google Shape;991;p42"/>
          <p:cNvSpPr txBox="1"/>
          <p:nvPr>
            <p:ph idx="6" type="subTitle"/>
          </p:nvPr>
        </p:nvSpPr>
        <p:spPr>
          <a:xfrm>
            <a:off x="1214461" y="2937075"/>
            <a:ext cx="29265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92" name="Google Shape;992;p42"/>
          <p:cNvSpPr txBox="1"/>
          <p:nvPr>
            <p:ph idx="7" type="subTitle"/>
          </p:nvPr>
        </p:nvSpPr>
        <p:spPr>
          <a:xfrm>
            <a:off x="5003037" y="1253988"/>
            <a:ext cx="29265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93" name="Google Shape;993;p42"/>
          <p:cNvSpPr txBox="1"/>
          <p:nvPr>
            <p:ph idx="8" type="subTitle"/>
          </p:nvPr>
        </p:nvSpPr>
        <p:spPr>
          <a:xfrm>
            <a:off x="5003037" y="2937075"/>
            <a:ext cx="29265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994" name="Google Shape;994;p42"/>
          <p:cNvGrpSpPr/>
          <p:nvPr/>
        </p:nvGrpSpPr>
        <p:grpSpPr>
          <a:xfrm rot="-5400000">
            <a:off x="4502700" y="-4334875"/>
            <a:ext cx="144900" cy="9150300"/>
            <a:chOff x="4499525" y="9325"/>
            <a:chExt cx="144900" cy="9150300"/>
          </a:xfrm>
        </p:grpSpPr>
        <p:cxnSp>
          <p:nvCxnSpPr>
            <p:cNvPr id="995" name="Google Shape;995;p42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96" name="Google Shape;996;p42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2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8" name="Google Shape;998;p42"/>
          <p:cNvGrpSpPr/>
          <p:nvPr/>
        </p:nvGrpSpPr>
        <p:grpSpPr>
          <a:xfrm rot="-5400000">
            <a:off x="4502700" y="314975"/>
            <a:ext cx="144900" cy="9150300"/>
            <a:chOff x="4499525" y="9325"/>
            <a:chExt cx="144900" cy="9150300"/>
          </a:xfrm>
        </p:grpSpPr>
        <p:cxnSp>
          <p:nvCxnSpPr>
            <p:cNvPr id="999" name="Google Shape;999;p42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00" name="Google Shape;1000;p42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2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2" name="Google Shape;1002;p42"/>
          <p:cNvGrpSpPr/>
          <p:nvPr/>
        </p:nvGrpSpPr>
        <p:grpSpPr>
          <a:xfrm rot="-5400000">
            <a:off x="-275549" y="2334206"/>
            <a:ext cx="1515998" cy="475102"/>
            <a:chOff x="349526" y="3144081"/>
            <a:chExt cx="1515998" cy="475102"/>
          </a:xfrm>
        </p:grpSpPr>
        <p:sp>
          <p:nvSpPr>
            <p:cNvPr id="1003" name="Google Shape;1003;p42"/>
            <p:cNvSpPr/>
            <p:nvPr/>
          </p:nvSpPr>
          <p:spPr>
            <a:xfrm>
              <a:off x="511177" y="3320118"/>
              <a:ext cx="614776" cy="234146"/>
            </a:xfrm>
            <a:custGeom>
              <a:rect b="b" l="l" r="r" t="t"/>
              <a:pathLst>
                <a:path extrusionOk="0" h="3304" w="8675">
                  <a:moveTo>
                    <a:pt x="7088" y="1"/>
                  </a:moveTo>
                  <a:cubicBezTo>
                    <a:pt x="6843" y="1"/>
                    <a:pt x="6601" y="47"/>
                    <a:pt x="6389" y="125"/>
                  </a:cubicBezTo>
                  <a:cubicBezTo>
                    <a:pt x="5797" y="345"/>
                    <a:pt x="5329" y="793"/>
                    <a:pt x="4914" y="1242"/>
                  </a:cubicBezTo>
                  <a:lnTo>
                    <a:pt x="4734" y="1438"/>
                  </a:lnTo>
                  <a:cubicBezTo>
                    <a:pt x="4402" y="1801"/>
                    <a:pt x="4058" y="2177"/>
                    <a:pt x="3649" y="2441"/>
                  </a:cubicBezTo>
                  <a:cubicBezTo>
                    <a:pt x="3023" y="2842"/>
                    <a:pt x="2275" y="2965"/>
                    <a:pt x="1545" y="2965"/>
                  </a:cubicBezTo>
                  <a:cubicBezTo>
                    <a:pt x="1079" y="2965"/>
                    <a:pt x="620" y="2915"/>
                    <a:pt x="205" y="2855"/>
                  </a:cubicBezTo>
                  <a:cubicBezTo>
                    <a:pt x="196" y="2854"/>
                    <a:pt x="187" y="2853"/>
                    <a:pt x="178" y="2853"/>
                  </a:cubicBezTo>
                  <a:cubicBezTo>
                    <a:pt x="95" y="2853"/>
                    <a:pt x="25" y="2915"/>
                    <a:pt x="14" y="2999"/>
                  </a:cubicBezTo>
                  <a:cubicBezTo>
                    <a:pt x="0" y="3091"/>
                    <a:pt x="65" y="3177"/>
                    <a:pt x="157" y="3191"/>
                  </a:cubicBezTo>
                  <a:cubicBezTo>
                    <a:pt x="586" y="3252"/>
                    <a:pt x="1061" y="3304"/>
                    <a:pt x="1547" y="3304"/>
                  </a:cubicBezTo>
                  <a:lnTo>
                    <a:pt x="1547" y="3304"/>
                  </a:lnTo>
                  <a:cubicBezTo>
                    <a:pt x="2331" y="3304"/>
                    <a:pt x="3141" y="3169"/>
                    <a:pt x="3832" y="2725"/>
                  </a:cubicBezTo>
                  <a:cubicBezTo>
                    <a:pt x="4279" y="2438"/>
                    <a:pt x="4638" y="2046"/>
                    <a:pt x="4984" y="1666"/>
                  </a:cubicBezTo>
                  <a:lnTo>
                    <a:pt x="5161" y="1472"/>
                  </a:lnTo>
                  <a:cubicBezTo>
                    <a:pt x="5550" y="1054"/>
                    <a:pt x="5982" y="639"/>
                    <a:pt x="6508" y="444"/>
                  </a:cubicBezTo>
                  <a:cubicBezTo>
                    <a:pt x="6680" y="380"/>
                    <a:pt x="6881" y="341"/>
                    <a:pt x="7085" y="341"/>
                  </a:cubicBezTo>
                  <a:cubicBezTo>
                    <a:pt x="7415" y="341"/>
                    <a:pt x="7752" y="441"/>
                    <a:pt x="7983" y="695"/>
                  </a:cubicBezTo>
                  <a:cubicBezTo>
                    <a:pt x="8220" y="957"/>
                    <a:pt x="8321" y="1372"/>
                    <a:pt x="8244" y="1781"/>
                  </a:cubicBezTo>
                  <a:cubicBezTo>
                    <a:pt x="8152" y="2263"/>
                    <a:pt x="7829" y="2678"/>
                    <a:pt x="7420" y="2837"/>
                  </a:cubicBezTo>
                  <a:cubicBezTo>
                    <a:pt x="7298" y="2885"/>
                    <a:pt x="7169" y="2907"/>
                    <a:pt x="7040" y="2907"/>
                  </a:cubicBezTo>
                  <a:cubicBezTo>
                    <a:pt x="6713" y="2907"/>
                    <a:pt x="6393" y="2761"/>
                    <a:pt x="6220" y="2508"/>
                  </a:cubicBezTo>
                  <a:cubicBezTo>
                    <a:pt x="6098" y="2330"/>
                    <a:pt x="6058" y="2085"/>
                    <a:pt x="6114" y="1854"/>
                  </a:cubicBezTo>
                  <a:cubicBezTo>
                    <a:pt x="6163" y="1647"/>
                    <a:pt x="6286" y="1477"/>
                    <a:pt x="6448" y="1388"/>
                  </a:cubicBezTo>
                  <a:cubicBezTo>
                    <a:pt x="6537" y="1340"/>
                    <a:pt x="6637" y="1316"/>
                    <a:pt x="6736" y="1316"/>
                  </a:cubicBezTo>
                  <a:cubicBezTo>
                    <a:pt x="6886" y="1316"/>
                    <a:pt x="7030" y="1371"/>
                    <a:pt x="7117" y="1473"/>
                  </a:cubicBezTo>
                  <a:cubicBezTo>
                    <a:pt x="7188" y="1558"/>
                    <a:pt x="7217" y="1686"/>
                    <a:pt x="7190" y="1809"/>
                  </a:cubicBezTo>
                  <a:cubicBezTo>
                    <a:pt x="7167" y="1912"/>
                    <a:pt x="7109" y="1991"/>
                    <a:pt x="7031" y="2027"/>
                  </a:cubicBezTo>
                  <a:cubicBezTo>
                    <a:pt x="6947" y="2065"/>
                    <a:pt x="6909" y="2166"/>
                    <a:pt x="6948" y="2251"/>
                  </a:cubicBezTo>
                  <a:cubicBezTo>
                    <a:pt x="6977" y="2313"/>
                    <a:pt x="7038" y="2350"/>
                    <a:pt x="7102" y="2350"/>
                  </a:cubicBezTo>
                  <a:cubicBezTo>
                    <a:pt x="7126" y="2350"/>
                    <a:pt x="7150" y="2345"/>
                    <a:pt x="7173" y="2334"/>
                  </a:cubicBezTo>
                  <a:cubicBezTo>
                    <a:pt x="7348" y="2254"/>
                    <a:pt x="7475" y="2089"/>
                    <a:pt x="7521" y="1882"/>
                  </a:cubicBezTo>
                  <a:cubicBezTo>
                    <a:pt x="7572" y="1654"/>
                    <a:pt x="7516" y="1419"/>
                    <a:pt x="7375" y="1253"/>
                  </a:cubicBezTo>
                  <a:cubicBezTo>
                    <a:pt x="7220" y="1072"/>
                    <a:pt x="6984" y="976"/>
                    <a:pt x="6738" y="976"/>
                  </a:cubicBezTo>
                  <a:cubicBezTo>
                    <a:pt x="6585" y="976"/>
                    <a:pt x="6428" y="1013"/>
                    <a:pt x="6286" y="1091"/>
                  </a:cubicBezTo>
                  <a:cubicBezTo>
                    <a:pt x="6039" y="1226"/>
                    <a:pt x="5856" y="1475"/>
                    <a:pt x="5785" y="1775"/>
                  </a:cubicBezTo>
                  <a:cubicBezTo>
                    <a:pt x="5707" y="2098"/>
                    <a:pt x="5766" y="2443"/>
                    <a:pt x="5941" y="2699"/>
                  </a:cubicBezTo>
                  <a:cubicBezTo>
                    <a:pt x="6179" y="3048"/>
                    <a:pt x="6602" y="3246"/>
                    <a:pt x="7038" y="3246"/>
                  </a:cubicBezTo>
                  <a:cubicBezTo>
                    <a:pt x="7208" y="3246"/>
                    <a:pt x="7380" y="3216"/>
                    <a:pt x="7543" y="3152"/>
                  </a:cubicBezTo>
                  <a:cubicBezTo>
                    <a:pt x="8060" y="2952"/>
                    <a:pt x="8464" y="2438"/>
                    <a:pt x="8576" y="1843"/>
                  </a:cubicBezTo>
                  <a:cubicBezTo>
                    <a:pt x="8674" y="1324"/>
                    <a:pt x="8546" y="810"/>
                    <a:pt x="8234" y="466"/>
                  </a:cubicBezTo>
                  <a:cubicBezTo>
                    <a:pt x="7930" y="133"/>
                    <a:pt x="7504" y="1"/>
                    <a:pt x="7088" y="1"/>
                  </a:cubicBezTo>
                  <a:close/>
                  <a:moveTo>
                    <a:pt x="1547" y="3304"/>
                  </a:moveTo>
                  <a:lnTo>
                    <a:pt x="1547" y="3304"/>
                  </a:lnTo>
                  <a:cubicBezTo>
                    <a:pt x="1546" y="3304"/>
                    <a:pt x="1546" y="3304"/>
                    <a:pt x="1546" y="3304"/>
                  </a:cubicBezTo>
                  <a:lnTo>
                    <a:pt x="1547" y="3304"/>
                  </a:lnTo>
                  <a:cubicBezTo>
                    <a:pt x="1547" y="3304"/>
                    <a:pt x="1547" y="3304"/>
                    <a:pt x="1547" y="33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2"/>
            <p:cNvSpPr/>
            <p:nvPr/>
          </p:nvSpPr>
          <p:spPr>
            <a:xfrm>
              <a:off x="746390" y="3223383"/>
              <a:ext cx="185673" cy="294880"/>
            </a:xfrm>
            <a:custGeom>
              <a:rect b="b" l="l" r="r" t="t"/>
              <a:pathLst>
                <a:path extrusionOk="0" h="4161" w="2620">
                  <a:moveTo>
                    <a:pt x="1289" y="1"/>
                  </a:moveTo>
                  <a:cubicBezTo>
                    <a:pt x="1261" y="1"/>
                    <a:pt x="1233" y="2"/>
                    <a:pt x="1206" y="4"/>
                  </a:cubicBezTo>
                  <a:cubicBezTo>
                    <a:pt x="660" y="47"/>
                    <a:pt x="278" y="511"/>
                    <a:pt x="142" y="952"/>
                  </a:cubicBezTo>
                  <a:cubicBezTo>
                    <a:pt x="0" y="1405"/>
                    <a:pt x="50" y="1882"/>
                    <a:pt x="126" y="2331"/>
                  </a:cubicBezTo>
                  <a:lnTo>
                    <a:pt x="157" y="2513"/>
                  </a:lnTo>
                  <a:cubicBezTo>
                    <a:pt x="222" y="2883"/>
                    <a:pt x="284" y="3235"/>
                    <a:pt x="254" y="3586"/>
                  </a:cubicBezTo>
                  <a:cubicBezTo>
                    <a:pt x="243" y="3706"/>
                    <a:pt x="222" y="3827"/>
                    <a:pt x="189" y="3948"/>
                  </a:cubicBezTo>
                  <a:cubicBezTo>
                    <a:pt x="165" y="4038"/>
                    <a:pt x="218" y="4131"/>
                    <a:pt x="309" y="4155"/>
                  </a:cubicBezTo>
                  <a:cubicBezTo>
                    <a:pt x="324" y="4159"/>
                    <a:pt x="339" y="4160"/>
                    <a:pt x="353" y="4160"/>
                  </a:cubicBezTo>
                  <a:cubicBezTo>
                    <a:pt x="428" y="4160"/>
                    <a:pt x="496" y="4111"/>
                    <a:pt x="517" y="4035"/>
                  </a:cubicBezTo>
                  <a:cubicBezTo>
                    <a:pt x="554" y="3896"/>
                    <a:pt x="580" y="3756"/>
                    <a:pt x="592" y="3616"/>
                  </a:cubicBezTo>
                  <a:cubicBezTo>
                    <a:pt x="625" y="3219"/>
                    <a:pt x="557" y="2830"/>
                    <a:pt x="491" y="2453"/>
                  </a:cubicBezTo>
                  <a:lnTo>
                    <a:pt x="460" y="2274"/>
                  </a:lnTo>
                  <a:cubicBezTo>
                    <a:pt x="392" y="1867"/>
                    <a:pt x="346" y="1439"/>
                    <a:pt x="467" y="1053"/>
                  </a:cubicBezTo>
                  <a:cubicBezTo>
                    <a:pt x="565" y="731"/>
                    <a:pt x="847" y="371"/>
                    <a:pt x="1233" y="342"/>
                  </a:cubicBezTo>
                  <a:cubicBezTo>
                    <a:pt x="1252" y="340"/>
                    <a:pt x="1271" y="339"/>
                    <a:pt x="1291" y="339"/>
                  </a:cubicBezTo>
                  <a:cubicBezTo>
                    <a:pt x="1519" y="339"/>
                    <a:pt x="1764" y="461"/>
                    <a:pt x="1942" y="663"/>
                  </a:cubicBezTo>
                  <a:cubicBezTo>
                    <a:pt x="2171" y="919"/>
                    <a:pt x="2261" y="1275"/>
                    <a:pt x="2174" y="1570"/>
                  </a:cubicBezTo>
                  <a:cubicBezTo>
                    <a:pt x="2088" y="1867"/>
                    <a:pt x="1804" y="2087"/>
                    <a:pt x="1521" y="2087"/>
                  </a:cubicBezTo>
                  <a:cubicBezTo>
                    <a:pt x="1512" y="2087"/>
                    <a:pt x="1503" y="2087"/>
                    <a:pt x="1494" y="2087"/>
                  </a:cubicBezTo>
                  <a:cubicBezTo>
                    <a:pt x="1347" y="2078"/>
                    <a:pt x="1199" y="1996"/>
                    <a:pt x="1097" y="1870"/>
                  </a:cubicBezTo>
                  <a:cubicBezTo>
                    <a:pt x="1007" y="1757"/>
                    <a:pt x="967" y="1627"/>
                    <a:pt x="988" y="1504"/>
                  </a:cubicBezTo>
                  <a:cubicBezTo>
                    <a:pt x="1014" y="1339"/>
                    <a:pt x="1152" y="1198"/>
                    <a:pt x="1294" y="1192"/>
                  </a:cubicBezTo>
                  <a:cubicBezTo>
                    <a:pt x="1295" y="1192"/>
                    <a:pt x="1296" y="1192"/>
                    <a:pt x="1297" y="1192"/>
                  </a:cubicBezTo>
                  <a:cubicBezTo>
                    <a:pt x="1360" y="1192"/>
                    <a:pt x="1437" y="1227"/>
                    <a:pt x="1486" y="1285"/>
                  </a:cubicBezTo>
                  <a:cubicBezTo>
                    <a:pt x="1504" y="1308"/>
                    <a:pt x="1546" y="1368"/>
                    <a:pt x="1531" y="1434"/>
                  </a:cubicBezTo>
                  <a:cubicBezTo>
                    <a:pt x="1510" y="1525"/>
                    <a:pt x="1566" y="1617"/>
                    <a:pt x="1657" y="1637"/>
                  </a:cubicBezTo>
                  <a:cubicBezTo>
                    <a:pt x="1670" y="1640"/>
                    <a:pt x="1684" y="1642"/>
                    <a:pt x="1697" y="1642"/>
                  </a:cubicBezTo>
                  <a:cubicBezTo>
                    <a:pt x="1775" y="1642"/>
                    <a:pt x="1843" y="1589"/>
                    <a:pt x="1861" y="1512"/>
                  </a:cubicBezTo>
                  <a:cubicBezTo>
                    <a:pt x="1896" y="1361"/>
                    <a:pt x="1855" y="1200"/>
                    <a:pt x="1747" y="1070"/>
                  </a:cubicBezTo>
                  <a:cubicBezTo>
                    <a:pt x="1634" y="934"/>
                    <a:pt x="1470" y="852"/>
                    <a:pt x="1301" y="852"/>
                  </a:cubicBezTo>
                  <a:cubicBezTo>
                    <a:pt x="1294" y="852"/>
                    <a:pt x="1286" y="852"/>
                    <a:pt x="1278" y="853"/>
                  </a:cubicBezTo>
                  <a:cubicBezTo>
                    <a:pt x="972" y="868"/>
                    <a:pt x="703" y="1126"/>
                    <a:pt x="652" y="1450"/>
                  </a:cubicBezTo>
                  <a:cubicBezTo>
                    <a:pt x="618" y="1666"/>
                    <a:pt x="684" y="1896"/>
                    <a:pt x="833" y="2082"/>
                  </a:cubicBezTo>
                  <a:cubicBezTo>
                    <a:pt x="993" y="2282"/>
                    <a:pt x="1232" y="2410"/>
                    <a:pt x="1474" y="2426"/>
                  </a:cubicBezTo>
                  <a:cubicBezTo>
                    <a:pt x="1488" y="2426"/>
                    <a:pt x="1503" y="2427"/>
                    <a:pt x="1518" y="2427"/>
                  </a:cubicBezTo>
                  <a:cubicBezTo>
                    <a:pt x="1951" y="2427"/>
                    <a:pt x="2372" y="2109"/>
                    <a:pt x="2500" y="1666"/>
                  </a:cubicBezTo>
                  <a:cubicBezTo>
                    <a:pt x="2620" y="1262"/>
                    <a:pt x="2500" y="780"/>
                    <a:pt x="2196" y="439"/>
                  </a:cubicBezTo>
                  <a:cubicBezTo>
                    <a:pt x="1951" y="161"/>
                    <a:pt x="1619" y="1"/>
                    <a:pt x="1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2"/>
            <p:cNvSpPr/>
            <p:nvPr/>
          </p:nvSpPr>
          <p:spPr>
            <a:xfrm>
              <a:off x="1111362" y="3320189"/>
              <a:ext cx="614846" cy="234075"/>
            </a:xfrm>
            <a:custGeom>
              <a:rect b="b" l="l" r="r" t="t"/>
              <a:pathLst>
                <a:path extrusionOk="0" h="3303" w="8676">
                  <a:moveTo>
                    <a:pt x="1587" y="0"/>
                  </a:moveTo>
                  <a:cubicBezTo>
                    <a:pt x="1171" y="0"/>
                    <a:pt x="745" y="133"/>
                    <a:pt x="442" y="466"/>
                  </a:cubicBezTo>
                  <a:cubicBezTo>
                    <a:pt x="130" y="809"/>
                    <a:pt x="1" y="1323"/>
                    <a:pt x="99" y="1843"/>
                  </a:cubicBezTo>
                  <a:cubicBezTo>
                    <a:pt x="211" y="2437"/>
                    <a:pt x="617" y="2951"/>
                    <a:pt x="1132" y="3151"/>
                  </a:cubicBezTo>
                  <a:cubicBezTo>
                    <a:pt x="1296" y="3215"/>
                    <a:pt x="1468" y="3245"/>
                    <a:pt x="1638" y="3245"/>
                  </a:cubicBezTo>
                  <a:cubicBezTo>
                    <a:pt x="2073" y="3245"/>
                    <a:pt x="2497" y="3047"/>
                    <a:pt x="2735" y="2698"/>
                  </a:cubicBezTo>
                  <a:cubicBezTo>
                    <a:pt x="2910" y="2442"/>
                    <a:pt x="2969" y="2097"/>
                    <a:pt x="2891" y="1774"/>
                  </a:cubicBezTo>
                  <a:cubicBezTo>
                    <a:pt x="2819" y="1474"/>
                    <a:pt x="2636" y="1225"/>
                    <a:pt x="2390" y="1089"/>
                  </a:cubicBezTo>
                  <a:cubicBezTo>
                    <a:pt x="2248" y="1012"/>
                    <a:pt x="2092" y="975"/>
                    <a:pt x="1939" y="975"/>
                  </a:cubicBezTo>
                  <a:cubicBezTo>
                    <a:pt x="1693" y="975"/>
                    <a:pt x="1456" y="1071"/>
                    <a:pt x="1301" y="1252"/>
                  </a:cubicBezTo>
                  <a:cubicBezTo>
                    <a:pt x="1159" y="1418"/>
                    <a:pt x="1104" y="1653"/>
                    <a:pt x="1155" y="1881"/>
                  </a:cubicBezTo>
                  <a:cubicBezTo>
                    <a:pt x="1200" y="2088"/>
                    <a:pt x="1327" y="2253"/>
                    <a:pt x="1503" y="2333"/>
                  </a:cubicBezTo>
                  <a:cubicBezTo>
                    <a:pt x="1526" y="2344"/>
                    <a:pt x="1550" y="2349"/>
                    <a:pt x="1574" y="2349"/>
                  </a:cubicBezTo>
                  <a:cubicBezTo>
                    <a:pt x="1637" y="2349"/>
                    <a:pt x="1699" y="2312"/>
                    <a:pt x="1727" y="2250"/>
                  </a:cubicBezTo>
                  <a:cubicBezTo>
                    <a:pt x="1766" y="2165"/>
                    <a:pt x="1729" y="2064"/>
                    <a:pt x="1644" y="2026"/>
                  </a:cubicBezTo>
                  <a:cubicBezTo>
                    <a:pt x="1566" y="1990"/>
                    <a:pt x="1508" y="1911"/>
                    <a:pt x="1486" y="1808"/>
                  </a:cubicBezTo>
                  <a:cubicBezTo>
                    <a:pt x="1459" y="1685"/>
                    <a:pt x="1486" y="1556"/>
                    <a:pt x="1558" y="1472"/>
                  </a:cubicBezTo>
                  <a:cubicBezTo>
                    <a:pt x="1646" y="1370"/>
                    <a:pt x="1790" y="1315"/>
                    <a:pt x="1940" y="1315"/>
                  </a:cubicBezTo>
                  <a:cubicBezTo>
                    <a:pt x="2038" y="1315"/>
                    <a:pt x="2139" y="1339"/>
                    <a:pt x="2227" y="1387"/>
                  </a:cubicBezTo>
                  <a:cubicBezTo>
                    <a:pt x="2390" y="1476"/>
                    <a:pt x="2512" y="1646"/>
                    <a:pt x="2562" y="1853"/>
                  </a:cubicBezTo>
                  <a:cubicBezTo>
                    <a:pt x="2617" y="2084"/>
                    <a:pt x="2576" y="2329"/>
                    <a:pt x="2454" y="2507"/>
                  </a:cubicBezTo>
                  <a:cubicBezTo>
                    <a:pt x="2281" y="2760"/>
                    <a:pt x="1961" y="2906"/>
                    <a:pt x="1634" y="2906"/>
                  </a:cubicBezTo>
                  <a:cubicBezTo>
                    <a:pt x="1506" y="2906"/>
                    <a:pt x="1377" y="2883"/>
                    <a:pt x="1255" y="2836"/>
                  </a:cubicBezTo>
                  <a:cubicBezTo>
                    <a:pt x="846" y="2677"/>
                    <a:pt x="523" y="2262"/>
                    <a:pt x="432" y="1780"/>
                  </a:cubicBezTo>
                  <a:cubicBezTo>
                    <a:pt x="355" y="1365"/>
                    <a:pt x="452" y="959"/>
                    <a:pt x="693" y="694"/>
                  </a:cubicBezTo>
                  <a:cubicBezTo>
                    <a:pt x="924" y="440"/>
                    <a:pt x="1261" y="340"/>
                    <a:pt x="1591" y="340"/>
                  </a:cubicBezTo>
                  <a:cubicBezTo>
                    <a:pt x="1795" y="340"/>
                    <a:pt x="1996" y="379"/>
                    <a:pt x="2167" y="443"/>
                  </a:cubicBezTo>
                  <a:cubicBezTo>
                    <a:pt x="2694" y="638"/>
                    <a:pt x="3126" y="1053"/>
                    <a:pt x="3513" y="1471"/>
                  </a:cubicBezTo>
                  <a:lnTo>
                    <a:pt x="3692" y="1665"/>
                  </a:lnTo>
                  <a:cubicBezTo>
                    <a:pt x="4038" y="2045"/>
                    <a:pt x="4397" y="2437"/>
                    <a:pt x="4843" y="2724"/>
                  </a:cubicBezTo>
                  <a:cubicBezTo>
                    <a:pt x="5535" y="3168"/>
                    <a:pt x="6345" y="3303"/>
                    <a:pt x="7129" y="3303"/>
                  </a:cubicBezTo>
                  <a:cubicBezTo>
                    <a:pt x="7614" y="3303"/>
                    <a:pt x="8089" y="3251"/>
                    <a:pt x="8518" y="3190"/>
                  </a:cubicBezTo>
                  <a:cubicBezTo>
                    <a:pt x="8611" y="3176"/>
                    <a:pt x="8675" y="3090"/>
                    <a:pt x="8662" y="2998"/>
                  </a:cubicBezTo>
                  <a:cubicBezTo>
                    <a:pt x="8650" y="2914"/>
                    <a:pt x="8579" y="2852"/>
                    <a:pt x="8497" y="2852"/>
                  </a:cubicBezTo>
                  <a:cubicBezTo>
                    <a:pt x="8488" y="2852"/>
                    <a:pt x="8480" y="2853"/>
                    <a:pt x="8471" y="2854"/>
                  </a:cubicBezTo>
                  <a:cubicBezTo>
                    <a:pt x="8056" y="2914"/>
                    <a:pt x="7597" y="2964"/>
                    <a:pt x="7130" y="2964"/>
                  </a:cubicBezTo>
                  <a:cubicBezTo>
                    <a:pt x="6400" y="2964"/>
                    <a:pt x="5652" y="2841"/>
                    <a:pt x="5026" y="2440"/>
                  </a:cubicBezTo>
                  <a:cubicBezTo>
                    <a:pt x="4617" y="2176"/>
                    <a:pt x="4274" y="1801"/>
                    <a:pt x="3941" y="1437"/>
                  </a:cubicBezTo>
                  <a:lnTo>
                    <a:pt x="3762" y="1242"/>
                  </a:lnTo>
                  <a:cubicBezTo>
                    <a:pt x="3346" y="792"/>
                    <a:pt x="2879" y="346"/>
                    <a:pt x="2286" y="125"/>
                  </a:cubicBezTo>
                  <a:cubicBezTo>
                    <a:pt x="2074" y="46"/>
                    <a:pt x="1832" y="0"/>
                    <a:pt x="1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2"/>
            <p:cNvSpPr/>
            <p:nvPr/>
          </p:nvSpPr>
          <p:spPr>
            <a:xfrm>
              <a:off x="1305258" y="3223383"/>
              <a:ext cx="185673" cy="294880"/>
            </a:xfrm>
            <a:custGeom>
              <a:rect b="b" l="l" r="r" t="t"/>
              <a:pathLst>
                <a:path extrusionOk="0" h="4161" w="2620">
                  <a:moveTo>
                    <a:pt x="1333" y="1"/>
                  </a:moveTo>
                  <a:cubicBezTo>
                    <a:pt x="1002" y="1"/>
                    <a:pt x="670" y="161"/>
                    <a:pt x="425" y="438"/>
                  </a:cubicBezTo>
                  <a:cubicBezTo>
                    <a:pt x="121" y="780"/>
                    <a:pt x="1" y="1263"/>
                    <a:pt x="121" y="1665"/>
                  </a:cubicBezTo>
                  <a:cubicBezTo>
                    <a:pt x="248" y="2106"/>
                    <a:pt x="667" y="2427"/>
                    <a:pt x="1096" y="2427"/>
                  </a:cubicBezTo>
                  <a:cubicBezTo>
                    <a:pt x="1113" y="2427"/>
                    <a:pt x="1131" y="2427"/>
                    <a:pt x="1148" y="2426"/>
                  </a:cubicBezTo>
                  <a:cubicBezTo>
                    <a:pt x="1389" y="2411"/>
                    <a:pt x="1627" y="2282"/>
                    <a:pt x="1787" y="2082"/>
                  </a:cubicBezTo>
                  <a:cubicBezTo>
                    <a:pt x="1937" y="1896"/>
                    <a:pt x="2002" y="1666"/>
                    <a:pt x="1968" y="1452"/>
                  </a:cubicBezTo>
                  <a:cubicBezTo>
                    <a:pt x="1917" y="1126"/>
                    <a:pt x="1648" y="870"/>
                    <a:pt x="1340" y="854"/>
                  </a:cubicBezTo>
                  <a:cubicBezTo>
                    <a:pt x="1334" y="854"/>
                    <a:pt x="1328" y="854"/>
                    <a:pt x="1323" y="854"/>
                  </a:cubicBezTo>
                  <a:cubicBezTo>
                    <a:pt x="1156" y="854"/>
                    <a:pt x="988" y="932"/>
                    <a:pt x="873" y="1070"/>
                  </a:cubicBezTo>
                  <a:cubicBezTo>
                    <a:pt x="766" y="1200"/>
                    <a:pt x="724" y="1361"/>
                    <a:pt x="759" y="1512"/>
                  </a:cubicBezTo>
                  <a:cubicBezTo>
                    <a:pt x="778" y="1590"/>
                    <a:pt x="848" y="1642"/>
                    <a:pt x="925" y="1642"/>
                  </a:cubicBezTo>
                  <a:cubicBezTo>
                    <a:pt x="937" y="1642"/>
                    <a:pt x="950" y="1641"/>
                    <a:pt x="963" y="1638"/>
                  </a:cubicBezTo>
                  <a:cubicBezTo>
                    <a:pt x="1054" y="1617"/>
                    <a:pt x="1111" y="1525"/>
                    <a:pt x="1089" y="1435"/>
                  </a:cubicBezTo>
                  <a:cubicBezTo>
                    <a:pt x="1074" y="1368"/>
                    <a:pt x="1116" y="1309"/>
                    <a:pt x="1134" y="1287"/>
                  </a:cubicBezTo>
                  <a:cubicBezTo>
                    <a:pt x="1182" y="1229"/>
                    <a:pt x="1254" y="1191"/>
                    <a:pt x="1316" y="1191"/>
                  </a:cubicBezTo>
                  <a:cubicBezTo>
                    <a:pt x="1319" y="1191"/>
                    <a:pt x="1322" y="1192"/>
                    <a:pt x="1324" y="1192"/>
                  </a:cubicBezTo>
                  <a:cubicBezTo>
                    <a:pt x="1469" y="1200"/>
                    <a:pt x="1608" y="1339"/>
                    <a:pt x="1633" y="1504"/>
                  </a:cubicBezTo>
                  <a:cubicBezTo>
                    <a:pt x="1653" y="1627"/>
                    <a:pt x="1613" y="1757"/>
                    <a:pt x="1523" y="1871"/>
                  </a:cubicBezTo>
                  <a:cubicBezTo>
                    <a:pt x="1421" y="1997"/>
                    <a:pt x="1273" y="2078"/>
                    <a:pt x="1128" y="2088"/>
                  </a:cubicBezTo>
                  <a:cubicBezTo>
                    <a:pt x="1116" y="2089"/>
                    <a:pt x="1105" y="2089"/>
                    <a:pt x="1093" y="2089"/>
                  </a:cubicBezTo>
                  <a:cubicBezTo>
                    <a:pt x="812" y="2089"/>
                    <a:pt x="531" y="1866"/>
                    <a:pt x="446" y="1569"/>
                  </a:cubicBezTo>
                  <a:cubicBezTo>
                    <a:pt x="359" y="1276"/>
                    <a:pt x="451" y="920"/>
                    <a:pt x="679" y="663"/>
                  </a:cubicBezTo>
                  <a:cubicBezTo>
                    <a:pt x="858" y="460"/>
                    <a:pt x="1107" y="340"/>
                    <a:pt x="1338" y="340"/>
                  </a:cubicBezTo>
                  <a:cubicBezTo>
                    <a:pt x="1355" y="340"/>
                    <a:pt x="1372" y="341"/>
                    <a:pt x="1389" y="342"/>
                  </a:cubicBezTo>
                  <a:cubicBezTo>
                    <a:pt x="1774" y="372"/>
                    <a:pt x="2055" y="732"/>
                    <a:pt x="2155" y="1054"/>
                  </a:cubicBezTo>
                  <a:cubicBezTo>
                    <a:pt x="2276" y="1439"/>
                    <a:pt x="2229" y="1869"/>
                    <a:pt x="2162" y="2274"/>
                  </a:cubicBezTo>
                  <a:lnTo>
                    <a:pt x="2130" y="2455"/>
                  </a:lnTo>
                  <a:cubicBezTo>
                    <a:pt x="2064" y="2830"/>
                    <a:pt x="1995" y="3220"/>
                    <a:pt x="2029" y="3617"/>
                  </a:cubicBezTo>
                  <a:cubicBezTo>
                    <a:pt x="2041" y="3756"/>
                    <a:pt x="2067" y="3897"/>
                    <a:pt x="2104" y="4036"/>
                  </a:cubicBezTo>
                  <a:cubicBezTo>
                    <a:pt x="2124" y="4111"/>
                    <a:pt x="2193" y="4160"/>
                    <a:pt x="2268" y="4160"/>
                  </a:cubicBezTo>
                  <a:cubicBezTo>
                    <a:pt x="2282" y="4160"/>
                    <a:pt x="2297" y="4159"/>
                    <a:pt x="2312" y="4155"/>
                  </a:cubicBezTo>
                  <a:cubicBezTo>
                    <a:pt x="2402" y="4131"/>
                    <a:pt x="2455" y="4037"/>
                    <a:pt x="2430" y="3947"/>
                  </a:cubicBezTo>
                  <a:cubicBezTo>
                    <a:pt x="2399" y="3827"/>
                    <a:pt x="2376" y="3706"/>
                    <a:pt x="2366" y="3587"/>
                  </a:cubicBezTo>
                  <a:cubicBezTo>
                    <a:pt x="2337" y="3235"/>
                    <a:pt x="2398" y="2885"/>
                    <a:pt x="2463" y="2514"/>
                  </a:cubicBezTo>
                  <a:lnTo>
                    <a:pt x="2495" y="2331"/>
                  </a:lnTo>
                  <a:cubicBezTo>
                    <a:pt x="2569" y="1883"/>
                    <a:pt x="2619" y="1406"/>
                    <a:pt x="2478" y="953"/>
                  </a:cubicBezTo>
                  <a:cubicBezTo>
                    <a:pt x="2342" y="511"/>
                    <a:pt x="1962" y="47"/>
                    <a:pt x="1416" y="4"/>
                  </a:cubicBezTo>
                  <a:cubicBezTo>
                    <a:pt x="1388" y="2"/>
                    <a:pt x="1360" y="1"/>
                    <a:pt x="1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2"/>
            <p:cNvSpPr/>
            <p:nvPr/>
          </p:nvSpPr>
          <p:spPr>
            <a:xfrm>
              <a:off x="349526" y="3595088"/>
              <a:ext cx="1515998" cy="24095"/>
            </a:xfrm>
            <a:custGeom>
              <a:rect b="b" l="l" r="r" t="t"/>
              <a:pathLst>
                <a:path extrusionOk="0" h="340" w="21392">
                  <a:moveTo>
                    <a:pt x="170" y="0"/>
                  </a:moveTo>
                  <a:cubicBezTo>
                    <a:pt x="76" y="0"/>
                    <a:pt x="1" y="76"/>
                    <a:pt x="1" y="170"/>
                  </a:cubicBezTo>
                  <a:cubicBezTo>
                    <a:pt x="1" y="262"/>
                    <a:pt x="76" y="339"/>
                    <a:pt x="170" y="339"/>
                  </a:cubicBezTo>
                  <a:lnTo>
                    <a:pt x="21222" y="339"/>
                  </a:lnTo>
                  <a:cubicBezTo>
                    <a:pt x="21316" y="339"/>
                    <a:pt x="21392" y="262"/>
                    <a:pt x="21392" y="170"/>
                  </a:cubicBezTo>
                  <a:cubicBezTo>
                    <a:pt x="21392" y="76"/>
                    <a:pt x="21315" y="0"/>
                    <a:pt x="21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2"/>
            <p:cNvSpPr/>
            <p:nvPr/>
          </p:nvSpPr>
          <p:spPr>
            <a:xfrm>
              <a:off x="1032982" y="3144081"/>
              <a:ext cx="149105" cy="147263"/>
            </a:xfrm>
            <a:custGeom>
              <a:rect b="b" l="l" r="r" t="t"/>
              <a:pathLst>
                <a:path extrusionOk="0" h="2078" w="2104">
                  <a:moveTo>
                    <a:pt x="1052" y="1"/>
                  </a:moveTo>
                  <a:lnTo>
                    <a:pt x="1" y="1053"/>
                  </a:lnTo>
                  <a:lnTo>
                    <a:pt x="1052" y="2078"/>
                  </a:lnTo>
                  <a:lnTo>
                    <a:pt x="2104" y="1053"/>
                  </a:lnTo>
                  <a:lnTo>
                    <a:pt x="10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9" name="Google Shape;1009;p42"/>
          <p:cNvGrpSpPr/>
          <p:nvPr/>
        </p:nvGrpSpPr>
        <p:grpSpPr>
          <a:xfrm rot="5400000">
            <a:off x="7903551" y="2334206"/>
            <a:ext cx="1515998" cy="475102"/>
            <a:chOff x="349526" y="3144081"/>
            <a:chExt cx="1515998" cy="475102"/>
          </a:xfrm>
        </p:grpSpPr>
        <p:sp>
          <p:nvSpPr>
            <p:cNvPr id="1010" name="Google Shape;1010;p42"/>
            <p:cNvSpPr/>
            <p:nvPr/>
          </p:nvSpPr>
          <p:spPr>
            <a:xfrm>
              <a:off x="511177" y="3320118"/>
              <a:ext cx="614776" cy="234146"/>
            </a:xfrm>
            <a:custGeom>
              <a:rect b="b" l="l" r="r" t="t"/>
              <a:pathLst>
                <a:path extrusionOk="0" h="3304" w="8675">
                  <a:moveTo>
                    <a:pt x="7088" y="1"/>
                  </a:moveTo>
                  <a:cubicBezTo>
                    <a:pt x="6843" y="1"/>
                    <a:pt x="6601" y="47"/>
                    <a:pt x="6389" y="125"/>
                  </a:cubicBezTo>
                  <a:cubicBezTo>
                    <a:pt x="5797" y="345"/>
                    <a:pt x="5329" y="793"/>
                    <a:pt x="4914" y="1242"/>
                  </a:cubicBezTo>
                  <a:lnTo>
                    <a:pt x="4734" y="1438"/>
                  </a:lnTo>
                  <a:cubicBezTo>
                    <a:pt x="4402" y="1801"/>
                    <a:pt x="4058" y="2177"/>
                    <a:pt x="3649" y="2441"/>
                  </a:cubicBezTo>
                  <a:cubicBezTo>
                    <a:pt x="3023" y="2842"/>
                    <a:pt x="2275" y="2965"/>
                    <a:pt x="1545" y="2965"/>
                  </a:cubicBezTo>
                  <a:cubicBezTo>
                    <a:pt x="1079" y="2965"/>
                    <a:pt x="620" y="2915"/>
                    <a:pt x="205" y="2855"/>
                  </a:cubicBezTo>
                  <a:cubicBezTo>
                    <a:pt x="196" y="2854"/>
                    <a:pt x="187" y="2853"/>
                    <a:pt x="178" y="2853"/>
                  </a:cubicBezTo>
                  <a:cubicBezTo>
                    <a:pt x="95" y="2853"/>
                    <a:pt x="25" y="2915"/>
                    <a:pt x="14" y="2999"/>
                  </a:cubicBezTo>
                  <a:cubicBezTo>
                    <a:pt x="0" y="3091"/>
                    <a:pt x="65" y="3177"/>
                    <a:pt x="157" y="3191"/>
                  </a:cubicBezTo>
                  <a:cubicBezTo>
                    <a:pt x="586" y="3252"/>
                    <a:pt x="1061" y="3304"/>
                    <a:pt x="1547" y="3304"/>
                  </a:cubicBezTo>
                  <a:lnTo>
                    <a:pt x="1547" y="3304"/>
                  </a:lnTo>
                  <a:cubicBezTo>
                    <a:pt x="2331" y="3304"/>
                    <a:pt x="3141" y="3169"/>
                    <a:pt x="3832" y="2725"/>
                  </a:cubicBezTo>
                  <a:cubicBezTo>
                    <a:pt x="4279" y="2438"/>
                    <a:pt x="4638" y="2046"/>
                    <a:pt x="4984" y="1666"/>
                  </a:cubicBezTo>
                  <a:lnTo>
                    <a:pt x="5161" y="1472"/>
                  </a:lnTo>
                  <a:cubicBezTo>
                    <a:pt x="5550" y="1054"/>
                    <a:pt x="5982" y="639"/>
                    <a:pt x="6508" y="444"/>
                  </a:cubicBezTo>
                  <a:cubicBezTo>
                    <a:pt x="6680" y="380"/>
                    <a:pt x="6881" y="341"/>
                    <a:pt x="7085" y="341"/>
                  </a:cubicBezTo>
                  <a:cubicBezTo>
                    <a:pt x="7415" y="341"/>
                    <a:pt x="7752" y="441"/>
                    <a:pt x="7983" y="695"/>
                  </a:cubicBezTo>
                  <a:cubicBezTo>
                    <a:pt x="8220" y="957"/>
                    <a:pt x="8321" y="1372"/>
                    <a:pt x="8244" y="1781"/>
                  </a:cubicBezTo>
                  <a:cubicBezTo>
                    <a:pt x="8152" y="2263"/>
                    <a:pt x="7829" y="2678"/>
                    <a:pt x="7420" y="2837"/>
                  </a:cubicBezTo>
                  <a:cubicBezTo>
                    <a:pt x="7298" y="2885"/>
                    <a:pt x="7169" y="2907"/>
                    <a:pt x="7040" y="2907"/>
                  </a:cubicBezTo>
                  <a:cubicBezTo>
                    <a:pt x="6713" y="2907"/>
                    <a:pt x="6393" y="2761"/>
                    <a:pt x="6220" y="2508"/>
                  </a:cubicBezTo>
                  <a:cubicBezTo>
                    <a:pt x="6098" y="2330"/>
                    <a:pt x="6058" y="2085"/>
                    <a:pt x="6114" y="1854"/>
                  </a:cubicBezTo>
                  <a:cubicBezTo>
                    <a:pt x="6163" y="1647"/>
                    <a:pt x="6286" y="1477"/>
                    <a:pt x="6448" y="1388"/>
                  </a:cubicBezTo>
                  <a:cubicBezTo>
                    <a:pt x="6537" y="1340"/>
                    <a:pt x="6637" y="1316"/>
                    <a:pt x="6736" y="1316"/>
                  </a:cubicBezTo>
                  <a:cubicBezTo>
                    <a:pt x="6886" y="1316"/>
                    <a:pt x="7030" y="1371"/>
                    <a:pt x="7117" y="1473"/>
                  </a:cubicBezTo>
                  <a:cubicBezTo>
                    <a:pt x="7188" y="1558"/>
                    <a:pt x="7217" y="1686"/>
                    <a:pt x="7190" y="1809"/>
                  </a:cubicBezTo>
                  <a:cubicBezTo>
                    <a:pt x="7167" y="1912"/>
                    <a:pt x="7109" y="1991"/>
                    <a:pt x="7031" y="2027"/>
                  </a:cubicBezTo>
                  <a:cubicBezTo>
                    <a:pt x="6947" y="2065"/>
                    <a:pt x="6909" y="2166"/>
                    <a:pt x="6948" y="2251"/>
                  </a:cubicBezTo>
                  <a:cubicBezTo>
                    <a:pt x="6977" y="2313"/>
                    <a:pt x="7038" y="2350"/>
                    <a:pt x="7102" y="2350"/>
                  </a:cubicBezTo>
                  <a:cubicBezTo>
                    <a:pt x="7126" y="2350"/>
                    <a:pt x="7150" y="2345"/>
                    <a:pt x="7173" y="2334"/>
                  </a:cubicBezTo>
                  <a:cubicBezTo>
                    <a:pt x="7348" y="2254"/>
                    <a:pt x="7475" y="2089"/>
                    <a:pt x="7521" y="1882"/>
                  </a:cubicBezTo>
                  <a:cubicBezTo>
                    <a:pt x="7572" y="1654"/>
                    <a:pt x="7516" y="1419"/>
                    <a:pt x="7375" y="1253"/>
                  </a:cubicBezTo>
                  <a:cubicBezTo>
                    <a:pt x="7220" y="1072"/>
                    <a:pt x="6984" y="976"/>
                    <a:pt x="6738" y="976"/>
                  </a:cubicBezTo>
                  <a:cubicBezTo>
                    <a:pt x="6585" y="976"/>
                    <a:pt x="6428" y="1013"/>
                    <a:pt x="6286" y="1091"/>
                  </a:cubicBezTo>
                  <a:cubicBezTo>
                    <a:pt x="6039" y="1226"/>
                    <a:pt x="5856" y="1475"/>
                    <a:pt x="5785" y="1775"/>
                  </a:cubicBezTo>
                  <a:cubicBezTo>
                    <a:pt x="5707" y="2098"/>
                    <a:pt x="5766" y="2443"/>
                    <a:pt x="5941" y="2699"/>
                  </a:cubicBezTo>
                  <a:cubicBezTo>
                    <a:pt x="6179" y="3048"/>
                    <a:pt x="6602" y="3246"/>
                    <a:pt x="7038" y="3246"/>
                  </a:cubicBezTo>
                  <a:cubicBezTo>
                    <a:pt x="7208" y="3246"/>
                    <a:pt x="7380" y="3216"/>
                    <a:pt x="7543" y="3152"/>
                  </a:cubicBezTo>
                  <a:cubicBezTo>
                    <a:pt x="8060" y="2952"/>
                    <a:pt x="8464" y="2438"/>
                    <a:pt x="8576" y="1843"/>
                  </a:cubicBezTo>
                  <a:cubicBezTo>
                    <a:pt x="8674" y="1324"/>
                    <a:pt x="8546" y="810"/>
                    <a:pt x="8234" y="466"/>
                  </a:cubicBezTo>
                  <a:cubicBezTo>
                    <a:pt x="7930" y="133"/>
                    <a:pt x="7504" y="1"/>
                    <a:pt x="7088" y="1"/>
                  </a:cubicBezTo>
                  <a:close/>
                  <a:moveTo>
                    <a:pt x="1547" y="3304"/>
                  </a:moveTo>
                  <a:lnTo>
                    <a:pt x="1547" y="3304"/>
                  </a:lnTo>
                  <a:cubicBezTo>
                    <a:pt x="1546" y="3304"/>
                    <a:pt x="1546" y="3304"/>
                    <a:pt x="1546" y="3304"/>
                  </a:cubicBezTo>
                  <a:lnTo>
                    <a:pt x="1547" y="3304"/>
                  </a:lnTo>
                  <a:cubicBezTo>
                    <a:pt x="1547" y="3304"/>
                    <a:pt x="1547" y="3304"/>
                    <a:pt x="1547" y="33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2"/>
            <p:cNvSpPr/>
            <p:nvPr/>
          </p:nvSpPr>
          <p:spPr>
            <a:xfrm>
              <a:off x="746390" y="3223383"/>
              <a:ext cx="185673" cy="294880"/>
            </a:xfrm>
            <a:custGeom>
              <a:rect b="b" l="l" r="r" t="t"/>
              <a:pathLst>
                <a:path extrusionOk="0" h="4161" w="2620">
                  <a:moveTo>
                    <a:pt x="1289" y="1"/>
                  </a:moveTo>
                  <a:cubicBezTo>
                    <a:pt x="1261" y="1"/>
                    <a:pt x="1233" y="2"/>
                    <a:pt x="1206" y="4"/>
                  </a:cubicBezTo>
                  <a:cubicBezTo>
                    <a:pt x="660" y="47"/>
                    <a:pt x="278" y="511"/>
                    <a:pt x="142" y="952"/>
                  </a:cubicBezTo>
                  <a:cubicBezTo>
                    <a:pt x="0" y="1405"/>
                    <a:pt x="50" y="1882"/>
                    <a:pt x="126" y="2331"/>
                  </a:cubicBezTo>
                  <a:lnTo>
                    <a:pt x="157" y="2513"/>
                  </a:lnTo>
                  <a:cubicBezTo>
                    <a:pt x="222" y="2883"/>
                    <a:pt x="284" y="3235"/>
                    <a:pt x="254" y="3586"/>
                  </a:cubicBezTo>
                  <a:cubicBezTo>
                    <a:pt x="243" y="3706"/>
                    <a:pt x="222" y="3827"/>
                    <a:pt x="189" y="3948"/>
                  </a:cubicBezTo>
                  <a:cubicBezTo>
                    <a:pt x="165" y="4038"/>
                    <a:pt x="218" y="4131"/>
                    <a:pt x="309" y="4155"/>
                  </a:cubicBezTo>
                  <a:cubicBezTo>
                    <a:pt x="324" y="4159"/>
                    <a:pt x="339" y="4160"/>
                    <a:pt x="353" y="4160"/>
                  </a:cubicBezTo>
                  <a:cubicBezTo>
                    <a:pt x="428" y="4160"/>
                    <a:pt x="496" y="4111"/>
                    <a:pt x="517" y="4035"/>
                  </a:cubicBezTo>
                  <a:cubicBezTo>
                    <a:pt x="554" y="3896"/>
                    <a:pt x="580" y="3756"/>
                    <a:pt x="592" y="3616"/>
                  </a:cubicBezTo>
                  <a:cubicBezTo>
                    <a:pt x="625" y="3219"/>
                    <a:pt x="557" y="2830"/>
                    <a:pt x="491" y="2453"/>
                  </a:cubicBezTo>
                  <a:lnTo>
                    <a:pt x="460" y="2274"/>
                  </a:lnTo>
                  <a:cubicBezTo>
                    <a:pt x="392" y="1867"/>
                    <a:pt x="346" y="1439"/>
                    <a:pt x="467" y="1053"/>
                  </a:cubicBezTo>
                  <a:cubicBezTo>
                    <a:pt x="565" y="731"/>
                    <a:pt x="847" y="371"/>
                    <a:pt x="1233" y="342"/>
                  </a:cubicBezTo>
                  <a:cubicBezTo>
                    <a:pt x="1252" y="340"/>
                    <a:pt x="1271" y="339"/>
                    <a:pt x="1291" y="339"/>
                  </a:cubicBezTo>
                  <a:cubicBezTo>
                    <a:pt x="1519" y="339"/>
                    <a:pt x="1764" y="461"/>
                    <a:pt x="1942" y="663"/>
                  </a:cubicBezTo>
                  <a:cubicBezTo>
                    <a:pt x="2171" y="919"/>
                    <a:pt x="2261" y="1275"/>
                    <a:pt x="2174" y="1570"/>
                  </a:cubicBezTo>
                  <a:cubicBezTo>
                    <a:pt x="2088" y="1867"/>
                    <a:pt x="1804" y="2087"/>
                    <a:pt x="1521" y="2087"/>
                  </a:cubicBezTo>
                  <a:cubicBezTo>
                    <a:pt x="1512" y="2087"/>
                    <a:pt x="1503" y="2087"/>
                    <a:pt x="1494" y="2087"/>
                  </a:cubicBezTo>
                  <a:cubicBezTo>
                    <a:pt x="1347" y="2078"/>
                    <a:pt x="1199" y="1996"/>
                    <a:pt x="1097" y="1870"/>
                  </a:cubicBezTo>
                  <a:cubicBezTo>
                    <a:pt x="1007" y="1757"/>
                    <a:pt x="967" y="1627"/>
                    <a:pt x="988" y="1504"/>
                  </a:cubicBezTo>
                  <a:cubicBezTo>
                    <a:pt x="1014" y="1339"/>
                    <a:pt x="1152" y="1198"/>
                    <a:pt x="1294" y="1192"/>
                  </a:cubicBezTo>
                  <a:cubicBezTo>
                    <a:pt x="1295" y="1192"/>
                    <a:pt x="1296" y="1192"/>
                    <a:pt x="1297" y="1192"/>
                  </a:cubicBezTo>
                  <a:cubicBezTo>
                    <a:pt x="1360" y="1192"/>
                    <a:pt x="1437" y="1227"/>
                    <a:pt x="1486" y="1285"/>
                  </a:cubicBezTo>
                  <a:cubicBezTo>
                    <a:pt x="1504" y="1308"/>
                    <a:pt x="1546" y="1368"/>
                    <a:pt x="1531" y="1434"/>
                  </a:cubicBezTo>
                  <a:cubicBezTo>
                    <a:pt x="1510" y="1525"/>
                    <a:pt x="1566" y="1617"/>
                    <a:pt x="1657" y="1637"/>
                  </a:cubicBezTo>
                  <a:cubicBezTo>
                    <a:pt x="1670" y="1640"/>
                    <a:pt x="1684" y="1642"/>
                    <a:pt x="1697" y="1642"/>
                  </a:cubicBezTo>
                  <a:cubicBezTo>
                    <a:pt x="1775" y="1642"/>
                    <a:pt x="1843" y="1589"/>
                    <a:pt x="1861" y="1512"/>
                  </a:cubicBezTo>
                  <a:cubicBezTo>
                    <a:pt x="1896" y="1361"/>
                    <a:pt x="1855" y="1200"/>
                    <a:pt x="1747" y="1070"/>
                  </a:cubicBezTo>
                  <a:cubicBezTo>
                    <a:pt x="1634" y="934"/>
                    <a:pt x="1470" y="852"/>
                    <a:pt x="1301" y="852"/>
                  </a:cubicBezTo>
                  <a:cubicBezTo>
                    <a:pt x="1294" y="852"/>
                    <a:pt x="1286" y="852"/>
                    <a:pt x="1278" y="853"/>
                  </a:cubicBezTo>
                  <a:cubicBezTo>
                    <a:pt x="972" y="868"/>
                    <a:pt x="703" y="1126"/>
                    <a:pt x="652" y="1450"/>
                  </a:cubicBezTo>
                  <a:cubicBezTo>
                    <a:pt x="618" y="1666"/>
                    <a:pt x="684" y="1896"/>
                    <a:pt x="833" y="2082"/>
                  </a:cubicBezTo>
                  <a:cubicBezTo>
                    <a:pt x="993" y="2282"/>
                    <a:pt x="1232" y="2410"/>
                    <a:pt x="1474" y="2426"/>
                  </a:cubicBezTo>
                  <a:cubicBezTo>
                    <a:pt x="1488" y="2426"/>
                    <a:pt x="1503" y="2427"/>
                    <a:pt x="1518" y="2427"/>
                  </a:cubicBezTo>
                  <a:cubicBezTo>
                    <a:pt x="1951" y="2427"/>
                    <a:pt x="2372" y="2109"/>
                    <a:pt x="2500" y="1666"/>
                  </a:cubicBezTo>
                  <a:cubicBezTo>
                    <a:pt x="2620" y="1262"/>
                    <a:pt x="2500" y="780"/>
                    <a:pt x="2196" y="439"/>
                  </a:cubicBezTo>
                  <a:cubicBezTo>
                    <a:pt x="1951" y="161"/>
                    <a:pt x="1619" y="1"/>
                    <a:pt x="1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2"/>
            <p:cNvSpPr/>
            <p:nvPr/>
          </p:nvSpPr>
          <p:spPr>
            <a:xfrm>
              <a:off x="1111362" y="3320189"/>
              <a:ext cx="614846" cy="234075"/>
            </a:xfrm>
            <a:custGeom>
              <a:rect b="b" l="l" r="r" t="t"/>
              <a:pathLst>
                <a:path extrusionOk="0" h="3303" w="8676">
                  <a:moveTo>
                    <a:pt x="1587" y="0"/>
                  </a:moveTo>
                  <a:cubicBezTo>
                    <a:pt x="1171" y="0"/>
                    <a:pt x="745" y="133"/>
                    <a:pt x="442" y="466"/>
                  </a:cubicBezTo>
                  <a:cubicBezTo>
                    <a:pt x="130" y="809"/>
                    <a:pt x="1" y="1323"/>
                    <a:pt x="99" y="1843"/>
                  </a:cubicBezTo>
                  <a:cubicBezTo>
                    <a:pt x="211" y="2437"/>
                    <a:pt x="617" y="2951"/>
                    <a:pt x="1132" y="3151"/>
                  </a:cubicBezTo>
                  <a:cubicBezTo>
                    <a:pt x="1296" y="3215"/>
                    <a:pt x="1468" y="3245"/>
                    <a:pt x="1638" y="3245"/>
                  </a:cubicBezTo>
                  <a:cubicBezTo>
                    <a:pt x="2073" y="3245"/>
                    <a:pt x="2497" y="3047"/>
                    <a:pt x="2735" y="2698"/>
                  </a:cubicBezTo>
                  <a:cubicBezTo>
                    <a:pt x="2910" y="2442"/>
                    <a:pt x="2969" y="2097"/>
                    <a:pt x="2891" y="1774"/>
                  </a:cubicBezTo>
                  <a:cubicBezTo>
                    <a:pt x="2819" y="1474"/>
                    <a:pt x="2636" y="1225"/>
                    <a:pt x="2390" y="1089"/>
                  </a:cubicBezTo>
                  <a:cubicBezTo>
                    <a:pt x="2248" y="1012"/>
                    <a:pt x="2092" y="975"/>
                    <a:pt x="1939" y="975"/>
                  </a:cubicBezTo>
                  <a:cubicBezTo>
                    <a:pt x="1693" y="975"/>
                    <a:pt x="1456" y="1071"/>
                    <a:pt x="1301" y="1252"/>
                  </a:cubicBezTo>
                  <a:cubicBezTo>
                    <a:pt x="1159" y="1418"/>
                    <a:pt x="1104" y="1653"/>
                    <a:pt x="1155" y="1881"/>
                  </a:cubicBezTo>
                  <a:cubicBezTo>
                    <a:pt x="1200" y="2088"/>
                    <a:pt x="1327" y="2253"/>
                    <a:pt x="1503" y="2333"/>
                  </a:cubicBezTo>
                  <a:cubicBezTo>
                    <a:pt x="1526" y="2344"/>
                    <a:pt x="1550" y="2349"/>
                    <a:pt x="1574" y="2349"/>
                  </a:cubicBezTo>
                  <a:cubicBezTo>
                    <a:pt x="1637" y="2349"/>
                    <a:pt x="1699" y="2312"/>
                    <a:pt x="1727" y="2250"/>
                  </a:cubicBezTo>
                  <a:cubicBezTo>
                    <a:pt x="1766" y="2165"/>
                    <a:pt x="1729" y="2064"/>
                    <a:pt x="1644" y="2026"/>
                  </a:cubicBezTo>
                  <a:cubicBezTo>
                    <a:pt x="1566" y="1990"/>
                    <a:pt x="1508" y="1911"/>
                    <a:pt x="1486" y="1808"/>
                  </a:cubicBezTo>
                  <a:cubicBezTo>
                    <a:pt x="1459" y="1685"/>
                    <a:pt x="1486" y="1556"/>
                    <a:pt x="1558" y="1472"/>
                  </a:cubicBezTo>
                  <a:cubicBezTo>
                    <a:pt x="1646" y="1370"/>
                    <a:pt x="1790" y="1315"/>
                    <a:pt x="1940" y="1315"/>
                  </a:cubicBezTo>
                  <a:cubicBezTo>
                    <a:pt x="2038" y="1315"/>
                    <a:pt x="2139" y="1339"/>
                    <a:pt x="2227" y="1387"/>
                  </a:cubicBezTo>
                  <a:cubicBezTo>
                    <a:pt x="2390" y="1476"/>
                    <a:pt x="2512" y="1646"/>
                    <a:pt x="2562" y="1853"/>
                  </a:cubicBezTo>
                  <a:cubicBezTo>
                    <a:pt x="2617" y="2084"/>
                    <a:pt x="2576" y="2329"/>
                    <a:pt x="2454" y="2507"/>
                  </a:cubicBezTo>
                  <a:cubicBezTo>
                    <a:pt x="2281" y="2760"/>
                    <a:pt x="1961" y="2906"/>
                    <a:pt x="1634" y="2906"/>
                  </a:cubicBezTo>
                  <a:cubicBezTo>
                    <a:pt x="1506" y="2906"/>
                    <a:pt x="1377" y="2883"/>
                    <a:pt x="1255" y="2836"/>
                  </a:cubicBezTo>
                  <a:cubicBezTo>
                    <a:pt x="846" y="2677"/>
                    <a:pt x="523" y="2262"/>
                    <a:pt x="432" y="1780"/>
                  </a:cubicBezTo>
                  <a:cubicBezTo>
                    <a:pt x="355" y="1365"/>
                    <a:pt x="452" y="959"/>
                    <a:pt x="693" y="694"/>
                  </a:cubicBezTo>
                  <a:cubicBezTo>
                    <a:pt x="924" y="440"/>
                    <a:pt x="1261" y="340"/>
                    <a:pt x="1591" y="340"/>
                  </a:cubicBezTo>
                  <a:cubicBezTo>
                    <a:pt x="1795" y="340"/>
                    <a:pt x="1996" y="379"/>
                    <a:pt x="2167" y="443"/>
                  </a:cubicBezTo>
                  <a:cubicBezTo>
                    <a:pt x="2694" y="638"/>
                    <a:pt x="3126" y="1053"/>
                    <a:pt x="3513" y="1471"/>
                  </a:cubicBezTo>
                  <a:lnTo>
                    <a:pt x="3692" y="1665"/>
                  </a:lnTo>
                  <a:cubicBezTo>
                    <a:pt x="4038" y="2045"/>
                    <a:pt x="4397" y="2437"/>
                    <a:pt x="4843" y="2724"/>
                  </a:cubicBezTo>
                  <a:cubicBezTo>
                    <a:pt x="5535" y="3168"/>
                    <a:pt x="6345" y="3303"/>
                    <a:pt x="7129" y="3303"/>
                  </a:cubicBezTo>
                  <a:cubicBezTo>
                    <a:pt x="7614" y="3303"/>
                    <a:pt x="8089" y="3251"/>
                    <a:pt x="8518" y="3190"/>
                  </a:cubicBezTo>
                  <a:cubicBezTo>
                    <a:pt x="8611" y="3176"/>
                    <a:pt x="8675" y="3090"/>
                    <a:pt x="8662" y="2998"/>
                  </a:cubicBezTo>
                  <a:cubicBezTo>
                    <a:pt x="8650" y="2914"/>
                    <a:pt x="8579" y="2852"/>
                    <a:pt x="8497" y="2852"/>
                  </a:cubicBezTo>
                  <a:cubicBezTo>
                    <a:pt x="8488" y="2852"/>
                    <a:pt x="8480" y="2853"/>
                    <a:pt x="8471" y="2854"/>
                  </a:cubicBezTo>
                  <a:cubicBezTo>
                    <a:pt x="8056" y="2914"/>
                    <a:pt x="7597" y="2964"/>
                    <a:pt x="7130" y="2964"/>
                  </a:cubicBezTo>
                  <a:cubicBezTo>
                    <a:pt x="6400" y="2964"/>
                    <a:pt x="5652" y="2841"/>
                    <a:pt x="5026" y="2440"/>
                  </a:cubicBezTo>
                  <a:cubicBezTo>
                    <a:pt x="4617" y="2176"/>
                    <a:pt x="4274" y="1801"/>
                    <a:pt x="3941" y="1437"/>
                  </a:cubicBezTo>
                  <a:lnTo>
                    <a:pt x="3762" y="1242"/>
                  </a:lnTo>
                  <a:cubicBezTo>
                    <a:pt x="3346" y="792"/>
                    <a:pt x="2879" y="346"/>
                    <a:pt x="2286" y="125"/>
                  </a:cubicBezTo>
                  <a:cubicBezTo>
                    <a:pt x="2074" y="46"/>
                    <a:pt x="1832" y="0"/>
                    <a:pt x="1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2"/>
            <p:cNvSpPr/>
            <p:nvPr/>
          </p:nvSpPr>
          <p:spPr>
            <a:xfrm>
              <a:off x="1305258" y="3223383"/>
              <a:ext cx="185673" cy="294880"/>
            </a:xfrm>
            <a:custGeom>
              <a:rect b="b" l="l" r="r" t="t"/>
              <a:pathLst>
                <a:path extrusionOk="0" h="4161" w="2620">
                  <a:moveTo>
                    <a:pt x="1333" y="1"/>
                  </a:moveTo>
                  <a:cubicBezTo>
                    <a:pt x="1002" y="1"/>
                    <a:pt x="670" y="161"/>
                    <a:pt x="425" y="438"/>
                  </a:cubicBezTo>
                  <a:cubicBezTo>
                    <a:pt x="121" y="780"/>
                    <a:pt x="1" y="1263"/>
                    <a:pt x="121" y="1665"/>
                  </a:cubicBezTo>
                  <a:cubicBezTo>
                    <a:pt x="248" y="2106"/>
                    <a:pt x="667" y="2427"/>
                    <a:pt x="1096" y="2427"/>
                  </a:cubicBezTo>
                  <a:cubicBezTo>
                    <a:pt x="1113" y="2427"/>
                    <a:pt x="1131" y="2427"/>
                    <a:pt x="1148" y="2426"/>
                  </a:cubicBezTo>
                  <a:cubicBezTo>
                    <a:pt x="1389" y="2411"/>
                    <a:pt x="1627" y="2282"/>
                    <a:pt x="1787" y="2082"/>
                  </a:cubicBezTo>
                  <a:cubicBezTo>
                    <a:pt x="1937" y="1896"/>
                    <a:pt x="2002" y="1666"/>
                    <a:pt x="1968" y="1452"/>
                  </a:cubicBezTo>
                  <a:cubicBezTo>
                    <a:pt x="1917" y="1126"/>
                    <a:pt x="1648" y="870"/>
                    <a:pt x="1340" y="854"/>
                  </a:cubicBezTo>
                  <a:cubicBezTo>
                    <a:pt x="1334" y="854"/>
                    <a:pt x="1328" y="854"/>
                    <a:pt x="1323" y="854"/>
                  </a:cubicBezTo>
                  <a:cubicBezTo>
                    <a:pt x="1156" y="854"/>
                    <a:pt x="988" y="932"/>
                    <a:pt x="873" y="1070"/>
                  </a:cubicBezTo>
                  <a:cubicBezTo>
                    <a:pt x="766" y="1200"/>
                    <a:pt x="724" y="1361"/>
                    <a:pt x="759" y="1512"/>
                  </a:cubicBezTo>
                  <a:cubicBezTo>
                    <a:pt x="778" y="1590"/>
                    <a:pt x="848" y="1642"/>
                    <a:pt x="925" y="1642"/>
                  </a:cubicBezTo>
                  <a:cubicBezTo>
                    <a:pt x="937" y="1642"/>
                    <a:pt x="950" y="1641"/>
                    <a:pt x="963" y="1638"/>
                  </a:cubicBezTo>
                  <a:cubicBezTo>
                    <a:pt x="1054" y="1617"/>
                    <a:pt x="1111" y="1525"/>
                    <a:pt x="1089" y="1435"/>
                  </a:cubicBezTo>
                  <a:cubicBezTo>
                    <a:pt x="1074" y="1368"/>
                    <a:pt x="1116" y="1309"/>
                    <a:pt x="1134" y="1287"/>
                  </a:cubicBezTo>
                  <a:cubicBezTo>
                    <a:pt x="1182" y="1229"/>
                    <a:pt x="1254" y="1191"/>
                    <a:pt x="1316" y="1191"/>
                  </a:cubicBezTo>
                  <a:cubicBezTo>
                    <a:pt x="1319" y="1191"/>
                    <a:pt x="1322" y="1192"/>
                    <a:pt x="1324" y="1192"/>
                  </a:cubicBezTo>
                  <a:cubicBezTo>
                    <a:pt x="1469" y="1200"/>
                    <a:pt x="1608" y="1339"/>
                    <a:pt x="1633" y="1504"/>
                  </a:cubicBezTo>
                  <a:cubicBezTo>
                    <a:pt x="1653" y="1627"/>
                    <a:pt x="1613" y="1757"/>
                    <a:pt x="1523" y="1871"/>
                  </a:cubicBezTo>
                  <a:cubicBezTo>
                    <a:pt x="1421" y="1997"/>
                    <a:pt x="1273" y="2078"/>
                    <a:pt x="1128" y="2088"/>
                  </a:cubicBezTo>
                  <a:cubicBezTo>
                    <a:pt x="1116" y="2089"/>
                    <a:pt x="1105" y="2089"/>
                    <a:pt x="1093" y="2089"/>
                  </a:cubicBezTo>
                  <a:cubicBezTo>
                    <a:pt x="812" y="2089"/>
                    <a:pt x="531" y="1866"/>
                    <a:pt x="446" y="1569"/>
                  </a:cubicBezTo>
                  <a:cubicBezTo>
                    <a:pt x="359" y="1276"/>
                    <a:pt x="451" y="920"/>
                    <a:pt x="679" y="663"/>
                  </a:cubicBezTo>
                  <a:cubicBezTo>
                    <a:pt x="858" y="460"/>
                    <a:pt x="1107" y="340"/>
                    <a:pt x="1338" y="340"/>
                  </a:cubicBezTo>
                  <a:cubicBezTo>
                    <a:pt x="1355" y="340"/>
                    <a:pt x="1372" y="341"/>
                    <a:pt x="1389" y="342"/>
                  </a:cubicBezTo>
                  <a:cubicBezTo>
                    <a:pt x="1774" y="372"/>
                    <a:pt x="2055" y="732"/>
                    <a:pt x="2155" y="1054"/>
                  </a:cubicBezTo>
                  <a:cubicBezTo>
                    <a:pt x="2276" y="1439"/>
                    <a:pt x="2229" y="1869"/>
                    <a:pt x="2162" y="2274"/>
                  </a:cubicBezTo>
                  <a:lnTo>
                    <a:pt x="2130" y="2455"/>
                  </a:lnTo>
                  <a:cubicBezTo>
                    <a:pt x="2064" y="2830"/>
                    <a:pt x="1995" y="3220"/>
                    <a:pt x="2029" y="3617"/>
                  </a:cubicBezTo>
                  <a:cubicBezTo>
                    <a:pt x="2041" y="3756"/>
                    <a:pt x="2067" y="3897"/>
                    <a:pt x="2104" y="4036"/>
                  </a:cubicBezTo>
                  <a:cubicBezTo>
                    <a:pt x="2124" y="4111"/>
                    <a:pt x="2193" y="4160"/>
                    <a:pt x="2268" y="4160"/>
                  </a:cubicBezTo>
                  <a:cubicBezTo>
                    <a:pt x="2282" y="4160"/>
                    <a:pt x="2297" y="4159"/>
                    <a:pt x="2312" y="4155"/>
                  </a:cubicBezTo>
                  <a:cubicBezTo>
                    <a:pt x="2402" y="4131"/>
                    <a:pt x="2455" y="4037"/>
                    <a:pt x="2430" y="3947"/>
                  </a:cubicBezTo>
                  <a:cubicBezTo>
                    <a:pt x="2399" y="3827"/>
                    <a:pt x="2376" y="3706"/>
                    <a:pt x="2366" y="3587"/>
                  </a:cubicBezTo>
                  <a:cubicBezTo>
                    <a:pt x="2337" y="3235"/>
                    <a:pt x="2398" y="2885"/>
                    <a:pt x="2463" y="2514"/>
                  </a:cubicBezTo>
                  <a:lnTo>
                    <a:pt x="2495" y="2331"/>
                  </a:lnTo>
                  <a:cubicBezTo>
                    <a:pt x="2569" y="1883"/>
                    <a:pt x="2619" y="1406"/>
                    <a:pt x="2478" y="953"/>
                  </a:cubicBezTo>
                  <a:cubicBezTo>
                    <a:pt x="2342" y="511"/>
                    <a:pt x="1962" y="47"/>
                    <a:pt x="1416" y="4"/>
                  </a:cubicBezTo>
                  <a:cubicBezTo>
                    <a:pt x="1388" y="2"/>
                    <a:pt x="1360" y="1"/>
                    <a:pt x="1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2"/>
            <p:cNvSpPr/>
            <p:nvPr/>
          </p:nvSpPr>
          <p:spPr>
            <a:xfrm>
              <a:off x="349526" y="3595088"/>
              <a:ext cx="1515998" cy="24095"/>
            </a:xfrm>
            <a:custGeom>
              <a:rect b="b" l="l" r="r" t="t"/>
              <a:pathLst>
                <a:path extrusionOk="0" h="340" w="21392">
                  <a:moveTo>
                    <a:pt x="170" y="0"/>
                  </a:moveTo>
                  <a:cubicBezTo>
                    <a:pt x="76" y="0"/>
                    <a:pt x="1" y="76"/>
                    <a:pt x="1" y="170"/>
                  </a:cubicBezTo>
                  <a:cubicBezTo>
                    <a:pt x="1" y="262"/>
                    <a:pt x="76" y="339"/>
                    <a:pt x="170" y="339"/>
                  </a:cubicBezTo>
                  <a:lnTo>
                    <a:pt x="21222" y="339"/>
                  </a:lnTo>
                  <a:cubicBezTo>
                    <a:pt x="21316" y="339"/>
                    <a:pt x="21392" y="262"/>
                    <a:pt x="21392" y="170"/>
                  </a:cubicBezTo>
                  <a:cubicBezTo>
                    <a:pt x="21392" y="76"/>
                    <a:pt x="21315" y="0"/>
                    <a:pt x="21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2"/>
            <p:cNvSpPr/>
            <p:nvPr/>
          </p:nvSpPr>
          <p:spPr>
            <a:xfrm>
              <a:off x="1032982" y="3144081"/>
              <a:ext cx="149105" cy="147263"/>
            </a:xfrm>
            <a:custGeom>
              <a:rect b="b" l="l" r="r" t="t"/>
              <a:pathLst>
                <a:path extrusionOk="0" h="2078" w="2104">
                  <a:moveTo>
                    <a:pt x="1052" y="1"/>
                  </a:moveTo>
                  <a:lnTo>
                    <a:pt x="1" y="1053"/>
                  </a:lnTo>
                  <a:lnTo>
                    <a:pt x="1052" y="2078"/>
                  </a:lnTo>
                  <a:lnTo>
                    <a:pt x="2104" y="1053"/>
                  </a:lnTo>
                  <a:lnTo>
                    <a:pt x="10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7" name="Google Shape;1017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4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19" name="Google Shape;1019;p43"/>
          <p:cNvSpPr txBox="1"/>
          <p:nvPr>
            <p:ph idx="1" type="subTitle"/>
          </p:nvPr>
        </p:nvSpPr>
        <p:spPr>
          <a:xfrm>
            <a:off x="720000" y="1665459"/>
            <a:ext cx="2336400" cy="1185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0" name="Google Shape;1020;p43"/>
          <p:cNvSpPr txBox="1"/>
          <p:nvPr>
            <p:ph idx="2" type="subTitle"/>
          </p:nvPr>
        </p:nvSpPr>
        <p:spPr>
          <a:xfrm>
            <a:off x="3403800" y="1665459"/>
            <a:ext cx="2336400" cy="1185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1" name="Google Shape;1021;p43"/>
          <p:cNvSpPr txBox="1"/>
          <p:nvPr>
            <p:ph idx="3" type="subTitle"/>
          </p:nvPr>
        </p:nvSpPr>
        <p:spPr>
          <a:xfrm>
            <a:off x="6087600" y="1665459"/>
            <a:ext cx="2336400" cy="1185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2" name="Google Shape;1022;p43"/>
          <p:cNvSpPr txBox="1"/>
          <p:nvPr>
            <p:ph idx="4" type="subTitle"/>
          </p:nvPr>
        </p:nvSpPr>
        <p:spPr>
          <a:xfrm>
            <a:off x="720000" y="3422596"/>
            <a:ext cx="2336400" cy="1185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3" name="Google Shape;1023;p43"/>
          <p:cNvSpPr txBox="1"/>
          <p:nvPr>
            <p:ph idx="5" type="subTitle"/>
          </p:nvPr>
        </p:nvSpPr>
        <p:spPr>
          <a:xfrm>
            <a:off x="3403800" y="3422596"/>
            <a:ext cx="2336400" cy="1185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4" name="Google Shape;1024;p43"/>
          <p:cNvSpPr txBox="1"/>
          <p:nvPr>
            <p:ph idx="6" type="subTitle"/>
          </p:nvPr>
        </p:nvSpPr>
        <p:spPr>
          <a:xfrm>
            <a:off x="6087600" y="3422596"/>
            <a:ext cx="2336400" cy="1185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5" name="Google Shape;1025;p43"/>
          <p:cNvSpPr txBox="1"/>
          <p:nvPr>
            <p:ph idx="7" type="subTitle"/>
          </p:nvPr>
        </p:nvSpPr>
        <p:spPr>
          <a:xfrm>
            <a:off x="715100" y="1183125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26" name="Google Shape;1026;p43"/>
          <p:cNvSpPr txBox="1"/>
          <p:nvPr>
            <p:ph idx="8" type="subTitle"/>
          </p:nvPr>
        </p:nvSpPr>
        <p:spPr>
          <a:xfrm>
            <a:off x="3403800" y="1183125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27" name="Google Shape;1027;p43"/>
          <p:cNvSpPr txBox="1"/>
          <p:nvPr>
            <p:ph idx="9" type="subTitle"/>
          </p:nvPr>
        </p:nvSpPr>
        <p:spPr>
          <a:xfrm>
            <a:off x="6092500" y="1183125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28" name="Google Shape;1028;p43"/>
          <p:cNvSpPr txBox="1"/>
          <p:nvPr>
            <p:ph idx="13" type="subTitle"/>
          </p:nvPr>
        </p:nvSpPr>
        <p:spPr>
          <a:xfrm>
            <a:off x="715100" y="2935700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29" name="Google Shape;1029;p43"/>
          <p:cNvSpPr txBox="1"/>
          <p:nvPr>
            <p:ph idx="14" type="subTitle"/>
          </p:nvPr>
        </p:nvSpPr>
        <p:spPr>
          <a:xfrm>
            <a:off x="3403800" y="2935700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30" name="Google Shape;1030;p43"/>
          <p:cNvSpPr txBox="1"/>
          <p:nvPr>
            <p:ph idx="15" type="subTitle"/>
          </p:nvPr>
        </p:nvSpPr>
        <p:spPr>
          <a:xfrm>
            <a:off x="6092500" y="2935700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031" name="Google Shape;1031;p43"/>
          <p:cNvGrpSpPr/>
          <p:nvPr/>
        </p:nvGrpSpPr>
        <p:grpSpPr>
          <a:xfrm>
            <a:off x="286400" y="0"/>
            <a:ext cx="144900" cy="5162100"/>
            <a:chOff x="4499525" y="2105850"/>
            <a:chExt cx="144900" cy="5162100"/>
          </a:xfrm>
        </p:grpSpPr>
        <p:cxnSp>
          <p:nvCxnSpPr>
            <p:cNvPr id="1032" name="Google Shape;1032;p43"/>
            <p:cNvCxnSpPr/>
            <p:nvPr/>
          </p:nvCxnSpPr>
          <p:spPr>
            <a:xfrm>
              <a:off x="4572050" y="2105850"/>
              <a:ext cx="0" cy="516210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33" name="Google Shape;1033;p43"/>
            <p:cNvSpPr/>
            <p:nvPr/>
          </p:nvSpPr>
          <p:spPr>
            <a:xfrm>
              <a:off x="4499525" y="6941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4499525" y="23683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5" name="Google Shape;1035;p43"/>
          <p:cNvGrpSpPr/>
          <p:nvPr/>
        </p:nvGrpSpPr>
        <p:grpSpPr>
          <a:xfrm>
            <a:off x="8714050" y="-9300"/>
            <a:ext cx="144900" cy="5162100"/>
            <a:chOff x="4499525" y="2105850"/>
            <a:chExt cx="144900" cy="5162100"/>
          </a:xfrm>
        </p:grpSpPr>
        <p:cxnSp>
          <p:nvCxnSpPr>
            <p:cNvPr id="1036" name="Google Shape;1036;p43"/>
            <p:cNvCxnSpPr/>
            <p:nvPr/>
          </p:nvCxnSpPr>
          <p:spPr>
            <a:xfrm>
              <a:off x="4572050" y="2105850"/>
              <a:ext cx="0" cy="516210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37" name="Google Shape;1037;p43"/>
            <p:cNvSpPr/>
            <p:nvPr/>
          </p:nvSpPr>
          <p:spPr>
            <a:xfrm>
              <a:off x="4499525" y="6941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4499525" y="23683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"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Google Shape;1040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p4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042" name="Google Shape;1042;p44"/>
          <p:cNvGrpSpPr/>
          <p:nvPr/>
        </p:nvGrpSpPr>
        <p:grpSpPr>
          <a:xfrm>
            <a:off x="1470" y="4773430"/>
            <a:ext cx="9141075" cy="239050"/>
            <a:chOff x="9257" y="120455"/>
            <a:chExt cx="9141075" cy="239050"/>
          </a:xfrm>
        </p:grpSpPr>
        <p:grpSp>
          <p:nvGrpSpPr>
            <p:cNvPr id="1043" name="Google Shape;1043;p44"/>
            <p:cNvGrpSpPr/>
            <p:nvPr/>
          </p:nvGrpSpPr>
          <p:grpSpPr>
            <a:xfrm>
              <a:off x="4397357" y="120455"/>
              <a:ext cx="358575" cy="239050"/>
              <a:chOff x="4392754" y="151350"/>
              <a:chExt cx="358575" cy="239050"/>
            </a:xfrm>
          </p:grpSpPr>
          <p:sp>
            <p:nvSpPr>
              <p:cNvPr id="1044" name="Google Shape;1044;p44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44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046" name="Google Shape;1046;p44"/>
            <p:cNvCxnSpPr>
              <a:endCxn id="1044" idx="1"/>
            </p:cNvCxnSpPr>
            <p:nvPr/>
          </p:nvCxnSpPr>
          <p:spPr>
            <a:xfrm>
              <a:off x="9257" y="239980"/>
              <a:ext cx="4388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7" name="Google Shape;1047;p44"/>
            <p:cNvCxnSpPr>
              <a:stCxn id="1044" idx="3"/>
            </p:cNvCxnSpPr>
            <p:nvPr/>
          </p:nvCxnSpPr>
          <p:spPr>
            <a:xfrm>
              <a:off x="4755932" y="239980"/>
              <a:ext cx="4394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48" name="Google Shape;1048;p44"/>
          <p:cNvGrpSpPr/>
          <p:nvPr/>
        </p:nvGrpSpPr>
        <p:grpSpPr>
          <a:xfrm>
            <a:off x="9257" y="120455"/>
            <a:ext cx="9141075" cy="239050"/>
            <a:chOff x="9257" y="120455"/>
            <a:chExt cx="9141075" cy="239050"/>
          </a:xfrm>
        </p:grpSpPr>
        <p:grpSp>
          <p:nvGrpSpPr>
            <p:cNvPr id="1049" name="Google Shape;1049;p44"/>
            <p:cNvGrpSpPr/>
            <p:nvPr/>
          </p:nvGrpSpPr>
          <p:grpSpPr>
            <a:xfrm>
              <a:off x="4397357" y="120455"/>
              <a:ext cx="358575" cy="239050"/>
              <a:chOff x="4392754" y="151350"/>
              <a:chExt cx="358575" cy="239050"/>
            </a:xfrm>
          </p:grpSpPr>
          <p:sp>
            <p:nvSpPr>
              <p:cNvPr id="1050" name="Google Shape;1050;p44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44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052" name="Google Shape;1052;p44"/>
            <p:cNvCxnSpPr>
              <a:endCxn id="1050" idx="1"/>
            </p:cNvCxnSpPr>
            <p:nvPr/>
          </p:nvCxnSpPr>
          <p:spPr>
            <a:xfrm>
              <a:off x="9257" y="239980"/>
              <a:ext cx="4388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3" name="Google Shape;1053;p44"/>
            <p:cNvCxnSpPr>
              <a:stCxn id="1050" idx="3"/>
            </p:cNvCxnSpPr>
            <p:nvPr/>
          </p:nvCxnSpPr>
          <p:spPr>
            <a:xfrm>
              <a:off x="4755932" y="239980"/>
              <a:ext cx="4394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54" name="Google Shape;1054;p44"/>
          <p:cNvGrpSpPr/>
          <p:nvPr/>
        </p:nvGrpSpPr>
        <p:grpSpPr>
          <a:xfrm>
            <a:off x="221142" y="1570089"/>
            <a:ext cx="499051" cy="2003322"/>
            <a:chOff x="3674150" y="960518"/>
            <a:chExt cx="561488" cy="2254217"/>
          </a:xfrm>
        </p:grpSpPr>
        <p:sp>
          <p:nvSpPr>
            <p:cNvPr id="1055" name="Google Shape;1055;p44"/>
            <p:cNvSpPr/>
            <p:nvPr/>
          </p:nvSpPr>
          <p:spPr>
            <a:xfrm rot="-5400000">
              <a:off x="3362103" y="1272565"/>
              <a:ext cx="1185581" cy="561488"/>
            </a:xfrm>
            <a:custGeom>
              <a:rect b="b" l="l" r="r" t="t"/>
              <a:pathLst>
                <a:path extrusionOk="0" h="6314" w="13332">
                  <a:moveTo>
                    <a:pt x="280" y="1"/>
                  </a:moveTo>
                  <a:cubicBezTo>
                    <a:pt x="194" y="1"/>
                    <a:pt x="121" y="67"/>
                    <a:pt x="113" y="155"/>
                  </a:cubicBezTo>
                  <a:cubicBezTo>
                    <a:pt x="1" y="1416"/>
                    <a:pt x="764" y="2698"/>
                    <a:pt x="1927" y="3201"/>
                  </a:cubicBezTo>
                  <a:cubicBezTo>
                    <a:pt x="2344" y="3381"/>
                    <a:pt x="2806" y="3471"/>
                    <a:pt x="3312" y="3471"/>
                  </a:cubicBezTo>
                  <a:cubicBezTo>
                    <a:pt x="3888" y="3471"/>
                    <a:pt x="4519" y="3354"/>
                    <a:pt x="5200" y="3119"/>
                  </a:cubicBezTo>
                  <a:cubicBezTo>
                    <a:pt x="5664" y="2960"/>
                    <a:pt x="6118" y="2763"/>
                    <a:pt x="6558" y="2572"/>
                  </a:cubicBezTo>
                  <a:cubicBezTo>
                    <a:pt x="7088" y="2342"/>
                    <a:pt x="7637" y="2103"/>
                    <a:pt x="8194" y="1936"/>
                  </a:cubicBezTo>
                  <a:cubicBezTo>
                    <a:pt x="8755" y="1767"/>
                    <a:pt x="9289" y="1683"/>
                    <a:pt x="9789" y="1683"/>
                  </a:cubicBezTo>
                  <a:cubicBezTo>
                    <a:pt x="10065" y="1683"/>
                    <a:pt x="10330" y="1708"/>
                    <a:pt x="10584" y="1760"/>
                  </a:cubicBezTo>
                  <a:cubicBezTo>
                    <a:pt x="11416" y="1928"/>
                    <a:pt x="12120" y="2385"/>
                    <a:pt x="12516" y="3013"/>
                  </a:cubicBezTo>
                  <a:cubicBezTo>
                    <a:pt x="12949" y="3699"/>
                    <a:pt x="12976" y="4580"/>
                    <a:pt x="12583" y="5205"/>
                  </a:cubicBezTo>
                  <a:cubicBezTo>
                    <a:pt x="12281" y="5685"/>
                    <a:pt x="11716" y="5973"/>
                    <a:pt x="11178" y="5973"/>
                  </a:cubicBezTo>
                  <a:cubicBezTo>
                    <a:pt x="10983" y="5973"/>
                    <a:pt x="10792" y="5935"/>
                    <a:pt x="10618" y="5855"/>
                  </a:cubicBezTo>
                  <a:cubicBezTo>
                    <a:pt x="10283" y="5701"/>
                    <a:pt x="10021" y="5374"/>
                    <a:pt x="9917" y="4980"/>
                  </a:cubicBezTo>
                  <a:cubicBezTo>
                    <a:pt x="9821" y="4622"/>
                    <a:pt x="9874" y="4266"/>
                    <a:pt x="10062" y="4003"/>
                  </a:cubicBezTo>
                  <a:cubicBezTo>
                    <a:pt x="10225" y="3775"/>
                    <a:pt x="10463" y="3633"/>
                    <a:pt x="10698" y="3624"/>
                  </a:cubicBezTo>
                  <a:cubicBezTo>
                    <a:pt x="10707" y="3624"/>
                    <a:pt x="10716" y="3624"/>
                    <a:pt x="10725" y="3624"/>
                  </a:cubicBezTo>
                  <a:cubicBezTo>
                    <a:pt x="10961" y="3624"/>
                    <a:pt x="11183" y="3778"/>
                    <a:pt x="11241" y="3978"/>
                  </a:cubicBezTo>
                  <a:cubicBezTo>
                    <a:pt x="11270" y="4080"/>
                    <a:pt x="11247" y="4204"/>
                    <a:pt x="11182" y="4303"/>
                  </a:cubicBezTo>
                  <a:cubicBezTo>
                    <a:pt x="11125" y="4388"/>
                    <a:pt x="11044" y="4442"/>
                    <a:pt x="10959" y="4452"/>
                  </a:cubicBezTo>
                  <a:cubicBezTo>
                    <a:pt x="10866" y="4462"/>
                    <a:pt x="10800" y="4545"/>
                    <a:pt x="10810" y="4639"/>
                  </a:cubicBezTo>
                  <a:cubicBezTo>
                    <a:pt x="10820" y="4726"/>
                    <a:pt x="10893" y="4789"/>
                    <a:pt x="10980" y="4789"/>
                  </a:cubicBezTo>
                  <a:cubicBezTo>
                    <a:pt x="10986" y="4789"/>
                    <a:pt x="10992" y="4789"/>
                    <a:pt x="10998" y="4788"/>
                  </a:cubicBezTo>
                  <a:cubicBezTo>
                    <a:pt x="11181" y="4768"/>
                    <a:pt x="11351" y="4659"/>
                    <a:pt x="11463" y="4491"/>
                  </a:cubicBezTo>
                  <a:cubicBezTo>
                    <a:pt x="11585" y="4309"/>
                    <a:pt x="11624" y="4082"/>
                    <a:pt x="11566" y="3883"/>
                  </a:cubicBezTo>
                  <a:cubicBezTo>
                    <a:pt x="11466" y="3537"/>
                    <a:pt x="11111" y="3285"/>
                    <a:pt x="10719" y="3285"/>
                  </a:cubicBezTo>
                  <a:cubicBezTo>
                    <a:pt x="10708" y="3285"/>
                    <a:pt x="10697" y="3285"/>
                    <a:pt x="10686" y="3285"/>
                  </a:cubicBezTo>
                  <a:cubicBezTo>
                    <a:pt x="10346" y="3299"/>
                    <a:pt x="10009" y="3493"/>
                    <a:pt x="9786" y="3806"/>
                  </a:cubicBezTo>
                  <a:cubicBezTo>
                    <a:pt x="9540" y="4152"/>
                    <a:pt x="9467" y="4612"/>
                    <a:pt x="9589" y="5067"/>
                  </a:cubicBezTo>
                  <a:cubicBezTo>
                    <a:pt x="9719" y="5558"/>
                    <a:pt x="10051" y="5967"/>
                    <a:pt x="10475" y="6162"/>
                  </a:cubicBezTo>
                  <a:cubicBezTo>
                    <a:pt x="10698" y="6265"/>
                    <a:pt x="10940" y="6314"/>
                    <a:pt x="11184" y="6314"/>
                  </a:cubicBezTo>
                  <a:cubicBezTo>
                    <a:pt x="11835" y="6314"/>
                    <a:pt x="12502" y="5970"/>
                    <a:pt x="12869" y="5386"/>
                  </a:cubicBezTo>
                  <a:cubicBezTo>
                    <a:pt x="13331" y="4653"/>
                    <a:pt x="13304" y="3625"/>
                    <a:pt x="12803" y="2832"/>
                  </a:cubicBezTo>
                  <a:cubicBezTo>
                    <a:pt x="12357" y="2126"/>
                    <a:pt x="11573" y="1614"/>
                    <a:pt x="10652" y="1427"/>
                  </a:cubicBezTo>
                  <a:cubicBezTo>
                    <a:pt x="10375" y="1372"/>
                    <a:pt x="10088" y="1344"/>
                    <a:pt x="9790" y="1344"/>
                  </a:cubicBezTo>
                  <a:cubicBezTo>
                    <a:pt x="9256" y="1344"/>
                    <a:pt x="8690" y="1433"/>
                    <a:pt x="8097" y="1611"/>
                  </a:cubicBezTo>
                  <a:cubicBezTo>
                    <a:pt x="7519" y="1785"/>
                    <a:pt x="6962" y="2026"/>
                    <a:pt x="6423" y="2260"/>
                  </a:cubicBezTo>
                  <a:cubicBezTo>
                    <a:pt x="5989" y="2449"/>
                    <a:pt x="5542" y="2645"/>
                    <a:pt x="5090" y="2799"/>
                  </a:cubicBezTo>
                  <a:cubicBezTo>
                    <a:pt x="4445" y="3021"/>
                    <a:pt x="3851" y="3132"/>
                    <a:pt x="3313" y="3132"/>
                  </a:cubicBezTo>
                  <a:cubicBezTo>
                    <a:pt x="2854" y="3132"/>
                    <a:pt x="2435" y="3051"/>
                    <a:pt x="2061" y="2889"/>
                  </a:cubicBezTo>
                  <a:cubicBezTo>
                    <a:pt x="1028" y="2442"/>
                    <a:pt x="351" y="1305"/>
                    <a:pt x="451" y="186"/>
                  </a:cubicBezTo>
                  <a:cubicBezTo>
                    <a:pt x="459" y="92"/>
                    <a:pt x="390" y="9"/>
                    <a:pt x="297" y="1"/>
                  </a:cubicBezTo>
                  <a:cubicBezTo>
                    <a:pt x="291" y="1"/>
                    <a:pt x="286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4"/>
            <p:cNvSpPr/>
            <p:nvPr/>
          </p:nvSpPr>
          <p:spPr>
            <a:xfrm rot="-5400000">
              <a:off x="3718125" y="1706043"/>
              <a:ext cx="242239" cy="301020"/>
            </a:xfrm>
            <a:custGeom>
              <a:rect b="b" l="l" r="r" t="t"/>
              <a:pathLst>
                <a:path extrusionOk="0" h="3385" w="2724">
                  <a:moveTo>
                    <a:pt x="1184" y="0"/>
                  </a:moveTo>
                  <a:cubicBezTo>
                    <a:pt x="951" y="0"/>
                    <a:pt x="722" y="60"/>
                    <a:pt x="527" y="185"/>
                  </a:cubicBezTo>
                  <a:cubicBezTo>
                    <a:pt x="229" y="379"/>
                    <a:pt x="34" y="740"/>
                    <a:pt x="17" y="1128"/>
                  </a:cubicBezTo>
                  <a:cubicBezTo>
                    <a:pt x="1" y="1489"/>
                    <a:pt x="139" y="1812"/>
                    <a:pt x="395" y="2012"/>
                  </a:cubicBezTo>
                  <a:cubicBezTo>
                    <a:pt x="568" y="2146"/>
                    <a:pt x="778" y="2216"/>
                    <a:pt x="984" y="2216"/>
                  </a:cubicBezTo>
                  <a:cubicBezTo>
                    <a:pt x="1102" y="2216"/>
                    <a:pt x="1218" y="2193"/>
                    <a:pt x="1325" y="2146"/>
                  </a:cubicBezTo>
                  <a:cubicBezTo>
                    <a:pt x="1656" y="2000"/>
                    <a:pt x="1851" y="1636"/>
                    <a:pt x="1777" y="1299"/>
                  </a:cubicBezTo>
                  <a:cubicBezTo>
                    <a:pt x="1738" y="1120"/>
                    <a:pt x="1612" y="957"/>
                    <a:pt x="1444" y="861"/>
                  </a:cubicBezTo>
                  <a:cubicBezTo>
                    <a:pt x="1343" y="804"/>
                    <a:pt x="1232" y="775"/>
                    <a:pt x="1124" y="775"/>
                  </a:cubicBezTo>
                  <a:cubicBezTo>
                    <a:pt x="1063" y="775"/>
                    <a:pt x="1004" y="784"/>
                    <a:pt x="947" y="802"/>
                  </a:cubicBezTo>
                  <a:cubicBezTo>
                    <a:pt x="857" y="832"/>
                    <a:pt x="809" y="927"/>
                    <a:pt x="838" y="1016"/>
                  </a:cubicBezTo>
                  <a:cubicBezTo>
                    <a:pt x="862" y="1088"/>
                    <a:pt x="928" y="1133"/>
                    <a:pt x="999" y="1133"/>
                  </a:cubicBezTo>
                  <a:cubicBezTo>
                    <a:pt x="1016" y="1133"/>
                    <a:pt x="1034" y="1130"/>
                    <a:pt x="1052" y="1124"/>
                  </a:cubicBezTo>
                  <a:cubicBezTo>
                    <a:pt x="1074" y="1117"/>
                    <a:pt x="1098" y="1113"/>
                    <a:pt x="1123" y="1113"/>
                  </a:cubicBezTo>
                  <a:cubicBezTo>
                    <a:pt x="1173" y="1113"/>
                    <a:pt x="1227" y="1128"/>
                    <a:pt x="1277" y="1156"/>
                  </a:cubicBezTo>
                  <a:cubicBezTo>
                    <a:pt x="1364" y="1206"/>
                    <a:pt x="1427" y="1287"/>
                    <a:pt x="1446" y="1371"/>
                  </a:cubicBezTo>
                  <a:cubicBezTo>
                    <a:pt x="1485" y="1548"/>
                    <a:pt x="1369" y="1756"/>
                    <a:pt x="1190" y="1836"/>
                  </a:cubicBezTo>
                  <a:cubicBezTo>
                    <a:pt x="1127" y="1864"/>
                    <a:pt x="1058" y="1877"/>
                    <a:pt x="986" y="1877"/>
                  </a:cubicBezTo>
                  <a:cubicBezTo>
                    <a:pt x="854" y="1877"/>
                    <a:pt x="715" y="1831"/>
                    <a:pt x="603" y="1744"/>
                  </a:cubicBezTo>
                  <a:cubicBezTo>
                    <a:pt x="435" y="1613"/>
                    <a:pt x="344" y="1393"/>
                    <a:pt x="356" y="1143"/>
                  </a:cubicBezTo>
                  <a:cubicBezTo>
                    <a:pt x="367" y="862"/>
                    <a:pt x="504" y="605"/>
                    <a:pt x="712" y="470"/>
                  </a:cubicBezTo>
                  <a:cubicBezTo>
                    <a:pt x="849" y="382"/>
                    <a:pt x="1013" y="340"/>
                    <a:pt x="1182" y="340"/>
                  </a:cubicBezTo>
                  <a:cubicBezTo>
                    <a:pt x="1520" y="340"/>
                    <a:pt x="1877" y="507"/>
                    <a:pt x="2079" y="799"/>
                  </a:cubicBezTo>
                  <a:cubicBezTo>
                    <a:pt x="2369" y="1218"/>
                    <a:pt x="2363" y="1847"/>
                    <a:pt x="2062" y="2328"/>
                  </a:cubicBezTo>
                  <a:cubicBezTo>
                    <a:pt x="1898" y="2591"/>
                    <a:pt x="1649" y="2820"/>
                    <a:pt x="1337" y="2989"/>
                  </a:cubicBezTo>
                  <a:cubicBezTo>
                    <a:pt x="1291" y="3015"/>
                    <a:pt x="1246" y="3039"/>
                    <a:pt x="1199" y="3059"/>
                  </a:cubicBezTo>
                  <a:cubicBezTo>
                    <a:pt x="1112" y="3094"/>
                    <a:pt x="1070" y="3192"/>
                    <a:pt x="1106" y="3280"/>
                  </a:cubicBezTo>
                  <a:cubicBezTo>
                    <a:pt x="1132" y="3345"/>
                    <a:pt x="1195" y="3385"/>
                    <a:pt x="1262" y="3385"/>
                  </a:cubicBezTo>
                  <a:cubicBezTo>
                    <a:pt x="1283" y="3385"/>
                    <a:pt x="1305" y="3380"/>
                    <a:pt x="1326" y="3372"/>
                  </a:cubicBezTo>
                  <a:cubicBezTo>
                    <a:pt x="1387" y="3347"/>
                    <a:pt x="1446" y="3317"/>
                    <a:pt x="1500" y="3285"/>
                  </a:cubicBezTo>
                  <a:cubicBezTo>
                    <a:pt x="1862" y="3090"/>
                    <a:pt x="2155" y="2820"/>
                    <a:pt x="2349" y="2507"/>
                  </a:cubicBezTo>
                  <a:cubicBezTo>
                    <a:pt x="2720" y="1914"/>
                    <a:pt x="2723" y="1134"/>
                    <a:pt x="2358" y="606"/>
                  </a:cubicBezTo>
                  <a:cubicBezTo>
                    <a:pt x="2091" y="218"/>
                    <a:pt x="1630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4"/>
            <p:cNvSpPr/>
            <p:nvPr/>
          </p:nvSpPr>
          <p:spPr>
            <a:xfrm rot="-5400000">
              <a:off x="3865476" y="1531390"/>
              <a:ext cx="451663" cy="280122"/>
            </a:xfrm>
            <a:custGeom>
              <a:rect b="b" l="l" r="r" t="t"/>
              <a:pathLst>
                <a:path extrusionOk="0" h="3150" w="5079">
                  <a:moveTo>
                    <a:pt x="194" y="0"/>
                  </a:moveTo>
                  <a:cubicBezTo>
                    <a:pt x="137" y="0"/>
                    <a:pt x="83" y="28"/>
                    <a:pt x="51" y="79"/>
                  </a:cubicBezTo>
                  <a:cubicBezTo>
                    <a:pt x="1" y="158"/>
                    <a:pt x="24" y="263"/>
                    <a:pt x="103" y="313"/>
                  </a:cubicBezTo>
                  <a:cubicBezTo>
                    <a:pt x="161" y="350"/>
                    <a:pt x="219" y="382"/>
                    <a:pt x="279" y="413"/>
                  </a:cubicBezTo>
                  <a:cubicBezTo>
                    <a:pt x="863" y="724"/>
                    <a:pt x="1515" y="925"/>
                    <a:pt x="2165" y="997"/>
                  </a:cubicBezTo>
                  <a:cubicBezTo>
                    <a:pt x="2347" y="1016"/>
                    <a:pt x="2531" y="1026"/>
                    <a:pt x="2710" y="1036"/>
                  </a:cubicBezTo>
                  <a:cubicBezTo>
                    <a:pt x="2885" y="1046"/>
                    <a:pt x="3060" y="1055"/>
                    <a:pt x="3234" y="1074"/>
                  </a:cubicBezTo>
                  <a:cubicBezTo>
                    <a:pt x="3637" y="1120"/>
                    <a:pt x="3938" y="1211"/>
                    <a:pt x="4180" y="1365"/>
                  </a:cubicBezTo>
                  <a:cubicBezTo>
                    <a:pt x="4466" y="1543"/>
                    <a:pt x="4656" y="1817"/>
                    <a:pt x="4688" y="2096"/>
                  </a:cubicBezTo>
                  <a:cubicBezTo>
                    <a:pt x="4723" y="2392"/>
                    <a:pt x="4558" y="2694"/>
                    <a:pt x="4312" y="2784"/>
                  </a:cubicBezTo>
                  <a:cubicBezTo>
                    <a:pt x="4266" y="2802"/>
                    <a:pt x="4216" y="2810"/>
                    <a:pt x="4164" y="2810"/>
                  </a:cubicBezTo>
                  <a:cubicBezTo>
                    <a:pt x="4077" y="2810"/>
                    <a:pt x="3987" y="2786"/>
                    <a:pt x="3908" y="2740"/>
                  </a:cubicBezTo>
                  <a:cubicBezTo>
                    <a:pt x="3800" y="2677"/>
                    <a:pt x="3729" y="2581"/>
                    <a:pt x="3713" y="2477"/>
                  </a:cubicBezTo>
                  <a:cubicBezTo>
                    <a:pt x="3701" y="2393"/>
                    <a:pt x="3628" y="2333"/>
                    <a:pt x="3546" y="2333"/>
                  </a:cubicBezTo>
                  <a:cubicBezTo>
                    <a:pt x="3538" y="2333"/>
                    <a:pt x="3529" y="2333"/>
                    <a:pt x="3521" y="2335"/>
                  </a:cubicBezTo>
                  <a:cubicBezTo>
                    <a:pt x="3428" y="2349"/>
                    <a:pt x="3365" y="2435"/>
                    <a:pt x="3379" y="2528"/>
                  </a:cubicBezTo>
                  <a:cubicBezTo>
                    <a:pt x="3410" y="2733"/>
                    <a:pt x="3540" y="2917"/>
                    <a:pt x="3737" y="3032"/>
                  </a:cubicBezTo>
                  <a:cubicBezTo>
                    <a:pt x="3869" y="3110"/>
                    <a:pt x="4018" y="3149"/>
                    <a:pt x="4164" y="3149"/>
                  </a:cubicBezTo>
                  <a:cubicBezTo>
                    <a:pt x="4256" y="3149"/>
                    <a:pt x="4346" y="3133"/>
                    <a:pt x="4430" y="3102"/>
                  </a:cubicBezTo>
                  <a:cubicBezTo>
                    <a:pt x="4823" y="2958"/>
                    <a:pt x="5078" y="2509"/>
                    <a:pt x="5025" y="2057"/>
                  </a:cubicBezTo>
                  <a:cubicBezTo>
                    <a:pt x="4980" y="1676"/>
                    <a:pt x="4731" y="1311"/>
                    <a:pt x="4361" y="1078"/>
                  </a:cubicBezTo>
                  <a:cubicBezTo>
                    <a:pt x="4075" y="896"/>
                    <a:pt x="3728" y="789"/>
                    <a:pt x="3272" y="738"/>
                  </a:cubicBezTo>
                  <a:cubicBezTo>
                    <a:pt x="3091" y="717"/>
                    <a:pt x="2906" y="707"/>
                    <a:pt x="2728" y="697"/>
                  </a:cubicBezTo>
                  <a:cubicBezTo>
                    <a:pt x="2553" y="688"/>
                    <a:pt x="2377" y="678"/>
                    <a:pt x="2202" y="659"/>
                  </a:cubicBezTo>
                  <a:cubicBezTo>
                    <a:pt x="1594" y="593"/>
                    <a:pt x="985" y="404"/>
                    <a:pt x="437" y="113"/>
                  </a:cubicBezTo>
                  <a:cubicBezTo>
                    <a:pt x="385" y="86"/>
                    <a:pt x="335" y="59"/>
                    <a:pt x="285" y="27"/>
                  </a:cubicBezTo>
                  <a:cubicBezTo>
                    <a:pt x="256" y="9"/>
                    <a:pt x="225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4"/>
            <p:cNvSpPr/>
            <p:nvPr/>
          </p:nvSpPr>
          <p:spPr>
            <a:xfrm rot="-5400000">
              <a:off x="3362148" y="2341244"/>
              <a:ext cx="1185493" cy="561488"/>
            </a:xfrm>
            <a:custGeom>
              <a:rect b="b" l="l" r="r" t="t"/>
              <a:pathLst>
                <a:path extrusionOk="0" h="6314" w="13331">
                  <a:moveTo>
                    <a:pt x="13051" y="1"/>
                  </a:moveTo>
                  <a:cubicBezTo>
                    <a:pt x="13046" y="1"/>
                    <a:pt x="13040" y="1"/>
                    <a:pt x="13035" y="1"/>
                  </a:cubicBezTo>
                  <a:cubicBezTo>
                    <a:pt x="12942" y="9"/>
                    <a:pt x="12873" y="92"/>
                    <a:pt x="12881" y="186"/>
                  </a:cubicBezTo>
                  <a:cubicBezTo>
                    <a:pt x="12981" y="1305"/>
                    <a:pt x="12304" y="2442"/>
                    <a:pt x="11271" y="2890"/>
                  </a:cubicBezTo>
                  <a:cubicBezTo>
                    <a:pt x="10897" y="3052"/>
                    <a:pt x="10479" y="3132"/>
                    <a:pt x="10020" y="3132"/>
                  </a:cubicBezTo>
                  <a:cubicBezTo>
                    <a:pt x="9482" y="3132"/>
                    <a:pt x="8888" y="3021"/>
                    <a:pt x="8242" y="2799"/>
                  </a:cubicBezTo>
                  <a:cubicBezTo>
                    <a:pt x="7791" y="2645"/>
                    <a:pt x="7343" y="2450"/>
                    <a:pt x="6910" y="2261"/>
                  </a:cubicBezTo>
                  <a:cubicBezTo>
                    <a:pt x="6371" y="2026"/>
                    <a:pt x="5813" y="1785"/>
                    <a:pt x="5236" y="1612"/>
                  </a:cubicBezTo>
                  <a:cubicBezTo>
                    <a:pt x="4642" y="1433"/>
                    <a:pt x="4076" y="1344"/>
                    <a:pt x="3543" y="1344"/>
                  </a:cubicBezTo>
                  <a:cubicBezTo>
                    <a:pt x="3245" y="1344"/>
                    <a:pt x="2957" y="1372"/>
                    <a:pt x="2681" y="1427"/>
                  </a:cubicBezTo>
                  <a:cubicBezTo>
                    <a:pt x="1759" y="1614"/>
                    <a:pt x="975" y="2126"/>
                    <a:pt x="530" y="2832"/>
                  </a:cubicBezTo>
                  <a:cubicBezTo>
                    <a:pt x="28" y="3627"/>
                    <a:pt x="1" y="4653"/>
                    <a:pt x="463" y="5386"/>
                  </a:cubicBezTo>
                  <a:cubicBezTo>
                    <a:pt x="830" y="5970"/>
                    <a:pt x="1498" y="6314"/>
                    <a:pt x="2148" y="6314"/>
                  </a:cubicBezTo>
                  <a:cubicBezTo>
                    <a:pt x="2392" y="6314"/>
                    <a:pt x="2634" y="6265"/>
                    <a:pt x="2856" y="6164"/>
                  </a:cubicBezTo>
                  <a:cubicBezTo>
                    <a:pt x="3281" y="5967"/>
                    <a:pt x="3612" y="5558"/>
                    <a:pt x="3744" y="5067"/>
                  </a:cubicBezTo>
                  <a:cubicBezTo>
                    <a:pt x="3864" y="4612"/>
                    <a:pt x="3792" y="4152"/>
                    <a:pt x="3547" y="3807"/>
                  </a:cubicBezTo>
                  <a:cubicBezTo>
                    <a:pt x="3323" y="3494"/>
                    <a:pt x="2986" y="3299"/>
                    <a:pt x="2646" y="3285"/>
                  </a:cubicBezTo>
                  <a:cubicBezTo>
                    <a:pt x="2635" y="3285"/>
                    <a:pt x="2624" y="3285"/>
                    <a:pt x="2613" y="3285"/>
                  </a:cubicBezTo>
                  <a:cubicBezTo>
                    <a:pt x="2223" y="3285"/>
                    <a:pt x="1866" y="3537"/>
                    <a:pt x="1766" y="3884"/>
                  </a:cubicBezTo>
                  <a:cubicBezTo>
                    <a:pt x="1708" y="4082"/>
                    <a:pt x="1747" y="4309"/>
                    <a:pt x="1869" y="4492"/>
                  </a:cubicBezTo>
                  <a:cubicBezTo>
                    <a:pt x="1981" y="4661"/>
                    <a:pt x="2151" y="4769"/>
                    <a:pt x="2335" y="4789"/>
                  </a:cubicBezTo>
                  <a:cubicBezTo>
                    <a:pt x="2341" y="4790"/>
                    <a:pt x="2347" y="4790"/>
                    <a:pt x="2352" y="4790"/>
                  </a:cubicBezTo>
                  <a:cubicBezTo>
                    <a:pt x="2439" y="4790"/>
                    <a:pt x="2512" y="4726"/>
                    <a:pt x="2522" y="4639"/>
                  </a:cubicBezTo>
                  <a:cubicBezTo>
                    <a:pt x="2532" y="4546"/>
                    <a:pt x="2465" y="4462"/>
                    <a:pt x="2373" y="4452"/>
                  </a:cubicBezTo>
                  <a:cubicBezTo>
                    <a:pt x="2288" y="4442"/>
                    <a:pt x="2208" y="4388"/>
                    <a:pt x="2150" y="4303"/>
                  </a:cubicBezTo>
                  <a:cubicBezTo>
                    <a:pt x="2085" y="4204"/>
                    <a:pt x="2062" y="4080"/>
                    <a:pt x="2091" y="3978"/>
                  </a:cubicBezTo>
                  <a:cubicBezTo>
                    <a:pt x="2149" y="3777"/>
                    <a:pt x="2373" y="3624"/>
                    <a:pt x="2609" y="3624"/>
                  </a:cubicBezTo>
                  <a:cubicBezTo>
                    <a:pt x="2617" y="3624"/>
                    <a:pt x="2625" y="3624"/>
                    <a:pt x="2634" y="3624"/>
                  </a:cubicBezTo>
                  <a:cubicBezTo>
                    <a:pt x="2870" y="3633"/>
                    <a:pt x="3107" y="3775"/>
                    <a:pt x="3270" y="4004"/>
                  </a:cubicBezTo>
                  <a:cubicBezTo>
                    <a:pt x="3458" y="4266"/>
                    <a:pt x="3511" y="4622"/>
                    <a:pt x="3415" y="4980"/>
                  </a:cubicBezTo>
                  <a:cubicBezTo>
                    <a:pt x="3311" y="5374"/>
                    <a:pt x="3049" y="5701"/>
                    <a:pt x="2714" y="5855"/>
                  </a:cubicBezTo>
                  <a:cubicBezTo>
                    <a:pt x="2540" y="5935"/>
                    <a:pt x="2348" y="5973"/>
                    <a:pt x="2153" y="5973"/>
                  </a:cubicBezTo>
                  <a:cubicBezTo>
                    <a:pt x="1615" y="5973"/>
                    <a:pt x="1051" y="5686"/>
                    <a:pt x="749" y="5206"/>
                  </a:cubicBezTo>
                  <a:cubicBezTo>
                    <a:pt x="356" y="4580"/>
                    <a:pt x="383" y="3699"/>
                    <a:pt x="816" y="3013"/>
                  </a:cubicBezTo>
                  <a:cubicBezTo>
                    <a:pt x="1212" y="2385"/>
                    <a:pt x="1916" y="1928"/>
                    <a:pt x="2748" y="1760"/>
                  </a:cubicBezTo>
                  <a:cubicBezTo>
                    <a:pt x="3002" y="1708"/>
                    <a:pt x="3266" y="1683"/>
                    <a:pt x="3541" y="1683"/>
                  </a:cubicBezTo>
                  <a:cubicBezTo>
                    <a:pt x="4042" y="1683"/>
                    <a:pt x="4576" y="1768"/>
                    <a:pt x="5138" y="1936"/>
                  </a:cubicBezTo>
                  <a:cubicBezTo>
                    <a:pt x="5696" y="2103"/>
                    <a:pt x="6244" y="2342"/>
                    <a:pt x="6774" y="2572"/>
                  </a:cubicBezTo>
                  <a:cubicBezTo>
                    <a:pt x="7214" y="2763"/>
                    <a:pt x="7668" y="2961"/>
                    <a:pt x="8132" y="3120"/>
                  </a:cubicBezTo>
                  <a:cubicBezTo>
                    <a:pt x="8813" y="3354"/>
                    <a:pt x="9444" y="3472"/>
                    <a:pt x="10020" y="3472"/>
                  </a:cubicBezTo>
                  <a:cubicBezTo>
                    <a:pt x="10525" y="3472"/>
                    <a:pt x="10989" y="3381"/>
                    <a:pt x="11407" y="3201"/>
                  </a:cubicBezTo>
                  <a:cubicBezTo>
                    <a:pt x="12568" y="2698"/>
                    <a:pt x="13331" y="1417"/>
                    <a:pt x="13219" y="155"/>
                  </a:cubicBezTo>
                  <a:cubicBezTo>
                    <a:pt x="13211" y="68"/>
                    <a:pt x="13136" y="1"/>
                    <a:pt x="13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4"/>
            <p:cNvSpPr/>
            <p:nvPr/>
          </p:nvSpPr>
          <p:spPr>
            <a:xfrm rot="-5400000">
              <a:off x="3718125" y="2168196"/>
              <a:ext cx="242239" cy="301020"/>
            </a:xfrm>
            <a:custGeom>
              <a:rect b="b" l="l" r="r" t="t"/>
              <a:pathLst>
                <a:path extrusionOk="0" h="3385" w="2724">
                  <a:moveTo>
                    <a:pt x="1540" y="1"/>
                  </a:moveTo>
                  <a:cubicBezTo>
                    <a:pt x="1095" y="1"/>
                    <a:pt x="634" y="219"/>
                    <a:pt x="367" y="607"/>
                  </a:cubicBezTo>
                  <a:cubicBezTo>
                    <a:pt x="1" y="1134"/>
                    <a:pt x="4" y="1916"/>
                    <a:pt x="374" y="2507"/>
                  </a:cubicBezTo>
                  <a:cubicBezTo>
                    <a:pt x="569" y="2821"/>
                    <a:pt x="863" y="3090"/>
                    <a:pt x="1220" y="3284"/>
                  </a:cubicBezTo>
                  <a:cubicBezTo>
                    <a:pt x="1279" y="3317"/>
                    <a:pt x="1336" y="3347"/>
                    <a:pt x="1397" y="3372"/>
                  </a:cubicBezTo>
                  <a:cubicBezTo>
                    <a:pt x="1419" y="3381"/>
                    <a:pt x="1440" y="3385"/>
                    <a:pt x="1462" y="3385"/>
                  </a:cubicBezTo>
                  <a:cubicBezTo>
                    <a:pt x="1529" y="3385"/>
                    <a:pt x="1592" y="3345"/>
                    <a:pt x="1619" y="3280"/>
                  </a:cubicBezTo>
                  <a:cubicBezTo>
                    <a:pt x="1654" y="3192"/>
                    <a:pt x="1612" y="3094"/>
                    <a:pt x="1525" y="3058"/>
                  </a:cubicBezTo>
                  <a:cubicBezTo>
                    <a:pt x="1478" y="3039"/>
                    <a:pt x="1434" y="3015"/>
                    <a:pt x="1385" y="2988"/>
                  </a:cubicBezTo>
                  <a:cubicBezTo>
                    <a:pt x="1075" y="2820"/>
                    <a:pt x="826" y="2591"/>
                    <a:pt x="662" y="2328"/>
                  </a:cubicBezTo>
                  <a:cubicBezTo>
                    <a:pt x="361" y="1847"/>
                    <a:pt x="354" y="1218"/>
                    <a:pt x="645" y="799"/>
                  </a:cubicBezTo>
                  <a:cubicBezTo>
                    <a:pt x="847" y="507"/>
                    <a:pt x="1204" y="339"/>
                    <a:pt x="1542" y="339"/>
                  </a:cubicBezTo>
                  <a:cubicBezTo>
                    <a:pt x="1711" y="339"/>
                    <a:pt x="1875" y="381"/>
                    <a:pt x="2012" y="470"/>
                  </a:cubicBezTo>
                  <a:cubicBezTo>
                    <a:pt x="2220" y="606"/>
                    <a:pt x="2357" y="862"/>
                    <a:pt x="2369" y="1143"/>
                  </a:cubicBezTo>
                  <a:cubicBezTo>
                    <a:pt x="2379" y="1393"/>
                    <a:pt x="2290" y="1613"/>
                    <a:pt x="2121" y="1744"/>
                  </a:cubicBezTo>
                  <a:cubicBezTo>
                    <a:pt x="2010" y="1831"/>
                    <a:pt x="1871" y="1878"/>
                    <a:pt x="1739" y="1878"/>
                  </a:cubicBezTo>
                  <a:cubicBezTo>
                    <a:pt x="1667" y="1878"/>
                    <a:pt x="1598" y="1864"/>
                    <a:pt x="1535" y="1836"/>
                  </a:cubicBezTo>
                  <a:cubicBezTo>
                    <a:pt x="1355" y="1757"/>
                    <a:pt x="1239" y="1548"/>
                    <a:pt x="1277" y="1373"/>
                  </a:cubicBezTo>
                  <a:cubicBezTo>
                    <a:pt x="1297" y="1287"/>
                    <a:pt x="1360" y="1206"/>
                    <a:pt x="1447" y="1157"/>
                  </a:cubicBezTo>
                  <a:cubicBezTo>
                    <a:pt x="1497" y="1128"/>
                    <a:pt x="1551" y="1113"/>
                    <a:pt x="1601" y="1113"/>
                  </a:cubicBezTo>
                  <a:cubicBezTo>
                    <a:pt x="1626" y="1113"/>
                    <a:pt x="1650" y="1117"/>
                    <a:pt x="1672" y="1124"/>
                  </a:cubicBezTo>
                  <a:cubicBezTo>
                    <a:pt x="1690" y="1130"/>
                    <a:pt x="1708" y="1133"/>
                    <a:pt x="1726" y="1133"/>
                  </a:cubicBezTo>
                  <a:cubicBezTo>
                    <a:pt x="1797" y="1133"/>
                    <a:pt x="1863" y="1088"/>
                    <a:pt x="1887" y="1016"/>
                  </a:cubicBezTo>
                  <a:cubicBezTo>
                    <a:pt x="1915" y="928"/>
                    <a:pt x="1866" y="832"/>
                    <a:pt x="1778" y="802"/>
                  </a:cubicBezTo>
                  <a:cubicBezTo>
                    <a:pt x="1722" y="784"/>
                    <a:pt x="1662" y="775"/>
                    <a:pt x="1602" y="775"/>
                  </a:cubicBezTo>
                  <a:cubicBezTo>
                    <a:pt x="1493" y="775"/>
                    <a:pt x="1381" y="805"/>
                    <a:pt x="1280" y="862"/>
                  </a:cubicBezTo>
                  <a:cubicBezTo>
                    <a:pt x="1112" y="957"/>
                    <a:pt x="986" y="1121"/>
                    <a:pt x="945" y="1301"/>
                  </a:cubicBezTo>
                  <a:cubicBezTo>
                    <a:pt x="874" y="1638"/>
                    <a:pt x="1069" y="2001"/>
                    <a:pt x="1399" y="2146"/>
                  </a:cubicBezTo>
                  <a:cubicBezTo>
                    <a:pt x="1506" y="2193"/>
                    <a:pt x="1622" y="2216"/>
                    <a:pt x="1740" y="2216"/>
                  </a:cubicBezTo>
                  <a:cubicBezTo>
                    <a:pt x="1946" y="2216"/>
                    <a:pt x="2157" y="2146"/>
                    <a:pt x="2330" y="2012"/>
                  </a:cubicBezTo>
                  <a:cubicBezTo>
                    <a:pt x="2585" y="1812"/>
                    <a:pt x="2723" y="1489"/>
                    <a:pt x="2707" y="1128"/>
                  </a:cubicBezTo>
                  <a:cubicBezTo>
                    <a:pt x="2691" y="740"/>
                    <a:pt x="2495" y="380"/>
                    <a:pt x="2196" y="187"/>
                  </a:cubicBezTo>
                  <a:cubicBezTo>
                    <a:pt x="2002" y="60"/>
                    <a:pt x="1773" y="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4"/>
            <p:cNvSpPr/>
            <p:nvPr/>
          </p:nvSpPr>
          <p:spPr>
            <a:xfrm rot="-5400000">
              <a:off x="3865431" y="2363702"/>
              <a:ext cx="451752" cy="280122"/>
            </a:xfrm>
            <a:custGeom>
              <a:rect b="b" l="l" r="r" t="t"/>
              <a:pathLst>
                <a:path extrusionOk="0" h="3150" w="5080">
                  <a:moveTo>
                    <a:pt x="4885" y="0"/>
                  </a:moveTo>
                  <a:cubicBezTo>
                    <a:pt x="4854" y="0"/>
                    <a:pt x="4823" y="9"/>
                    <a:pt x="4794" y="27"/>
                  </a:cubicBezTo>
                  <a:cubicBezTo>
                    <a:pt x="4745" y="59"/>
                    <a:pt x="4694" y="86"/>
                    <a:pt x="4641" y="114"/>
                  </a:cubicBezTo>
                  <a:cubicBezTo>
                    <a:pt x="4095" y="405"/>
                    <a:pt x="3485" y="593"/>
                    <a:pt x="2877" y="660"/>
                  </a:cubicBezTo>
                  <a:cubicBezTo>
                    <a:pt x="2703" y="679"/>
                    <a:pt x="2526" y="688"/>
                    <a:pt x="2351" y="698"/>
                  </a:cubicBezTo>
                  <a:cubicBezTo>
                    <a:pt x="2174" y="707"/>
                    <a:pt x="1989" y="717"/>
                    <a:pt x="1808" y="738"/>
                  </a:cubicBezTo>
                  <a:cubicBezTo>
                    <a:pt x="1351" y="789"/>
                    <a:pt x="1005" y="897"/>
                    <a:pt x="719" y="1078"/>
                  </a:cubicBezTo>
                  <a:cubicBezTo>
                    <a:pt x="348" y="1311"/>
                    <a:pt x="99" y="1677"/>
                    <a:pt x="54" y="2057"/>
                  </a:cubicBezTo>
                  <a:cubicBezTo>
                    <a:pt x="1" y="2509"/>
                    <a:pt x="257" y="2958"/>
                    <a:pt x="648" y="3102"/>
                  </a:cubicBezTo>
                  <a:cubicBezTo>
                    <a:pt x="733" y="3133"/>
                    <a:pt x="823" y="3149"/>
                    <a:pt x="915" y="3149"/>
                  </a:cubicBezTo>
                  <a:cubicBezTo>
                    <a:pt x="1062" y="3149"/>
                    <a:pt x="1211" y="3110"/>
                    <a:pt x="1343" y="3032"/>
                  </a:cubicBezTo>
                  <a:cubicBezTo>
                    <a:pt x="1539" y="2918"/>
                    <a:pt x="1670" y="2733"/>
                    <a:pt x="1700" y="2528"/>
                  </a:cubicBezTo>
                  <a:cubicBezTo>
                    <a:pt x="1715" y="2436"/>
                    <a:pt x="1652" y="2349"/>
                    <a:pt x="1559" y="2336"/>
                  </a:cubicBezTo>
                  <a:cubicBezTo>
                    <a:pt x="1550" y="2334"/>
                    <a:pt x="1541" y="2334"/>
                    <a:pt x="1532" y="2334"/>
                  </a:cubicBezTo>
                  <a:cubicBezTo>
                    <a:pt x="1449" y="2334"/>
                    <a:pt x="1378" y="2393"/>
                    <a:pt x="1366" y="2477"/>
                  </a:cubicBezTo>
                  <a:cubicBezTo>
                    <a:pt x="1350" y="2581"/>
                    <a:pt x="1279" y="2677"/>
                    <a:pt x="1171" y="2740"/>
                  </a:cubicBezTo>
                  <a:cubicBezTo>
                    <a:pt x="1092" y="2786"/>
                    <a:pt x="1002" y="2810"/>
                    <a:pt x="915" y="2810"/>
                  </a:cubicBezTo>
                  <a:cubicBezTo>
                    <a:pt x="864" y="2810"/>
                    <a:pt x="813" y="2802"/>
                    <a:pt x="767" y="2784"/>
                  </a:cubicBezTo>
                  <a:cubicBezTo>
                    <a:pt x="520" y="2694"/>
                    <a:pt x="355" y="2392"/>
                    <a:pt x="390" y="2096"/>
                  </a:cubicBezTo>
                  <a:cubicBezTo>
                    <a:pt x="423" y="1817"/>
                    <a:pt x="614" y="1543"/>
                    <a:pt x="899" y="1365"/>
                  </a:cubicBezTo>
                  <a:cubicBezTo>
                    <a:pt x="1141" y="1211"/>
                    <a:pt x="1441" y="1120"/>
                    <a:pt x="1845" y="1074"/>
                  </a:cubicBezTo>
                  <a:cubicBezTo>
                    <a:pt x="2019" y="1055"/>
                    <a:pt x="2194" y="1046"/>
                    <a:pt x="2370" y="1036"/>
                  </a:cubicBezTo>
                  <a:cubicBezTo>
                    <a:pt x="2548" y="1027"/>
                    <a:pt x="2732" y="1017"/>
                    <a:pt x="2914" y="997"/>
                  </a:cubicBezTo>
                  <a:cubicBezTo>
                    <a:pt x="3564" y="925"/>
                    <a:pt x="4216" y="724"/>
                    <a:pt x="4799" y="413"/>
                  </a:cubicBezTo>
                  <a:cubicBezTo>
                    <a:pt x="4860" y="382"/>
                    <a:pt x="4919" y="350"/>
                    <a:pt x="4976" y="313"/>
                  </a:cubicBezTo>
                  <a:cubicBezTo>
                    <a:pt x="5055" y="263"/>
                    <a:pt x="5079" y="158"/>
                    <a:pt x="5028" y="79"/>
                  </a:cubicBezTo>
                  <a:cubicBezTo>
                    <a:pt x="4996" y="28"/>
                    <a:pt x="4941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1" name="Google Shape;1061;p44"/>
          <p:cNvGrpSpPr/>
          <p:nvPr/>
        </p:nvGrpSpPr>
        <p:grpSpPr>
          <a:xfrm rot="10800000">
            <a:off x="8428906" y="1570096"/>
            <a:ext cx="499051" cy="2003322"/>
            <a:chOff x="3674150" y="960518"/>
            <a:chExt cx="561488" cy="2254217"/>
          </a:xfrm>
        </p:grpSpPr>
        <p:sp>
          <p:nvSpPr>
            <p:cNvPr id="1062" name="Google Shape;1062;p44"/>
            <p:cNvSpPr/>
            <p:nvPr/>
          </p:nvSpPr>
          <p:spPr>
            <a:xfrm rot="-5400000">
              <a:off x="3362103" y="1272565"/>
              <a:ext cx="1185581" cy="561488"/>
            </a:xfrm>
            <a:custGeom>
              <a:rect b="b" l="l" r="r" t="t"/>
              <a:pathLst>
                <a:path extrusionOk="0" h="6314" w="13332">
                  <a:moveTo>
                    <a:pt x="280" y="1"/>
                  </a:moveTo>
                  <a:cubicBezTo>
                    <a:pt x="194" y="1"/>
                    <a:pt x="121" y="67"/>
                    <a:pt x="113" y="155"/>
                  </a:cubicBezTo>
                  <a:cubicBezTo>
                    <a:pt x="1" y="1416"/>
                    <a:pt x="764" y="2698"/>
                    <a:pt x="1927" y="3201"/>
                  </a:cubicBezTo>
                  <a:cubicBezTo>
                    <a:pt x="2344" y="3381"/>
                    <a:pt x="2806" y="3471"/>
                    <a:pt x="3312" y="3471"/>
                  </a:cubicBezTo>
                  <a:cubicBezTo>
                    <a:pt x="3888" y="3471"/>
                    <a:pt x="4519" y="3354"/>
                    <a:pt x="5200" y="3119"/>
                  </a:cubicBezTo>
                  <a:cubicBezTo>
                    <a:pt x="5664" y="2960"/>
                    <a:pt x="6118" y="2763"/>
                    <a:pt x="6558" y="2572"/>
                  </a:cubicBezTo>
                  <a:cubicBezTo>
                    <a:pt x="7088" y="2342"/>
                    <a:pt x="7637" y="2103"/>
                    <a:pt x="8194" y="1936"/>
                  </a:cubicBezTo>
                  <a:cubicBezTo>
                    <a:pt x="8755" y="1767"/>
                    <a:pt x="9289" y="1683"/>
                    <a:pt x="9789" y="1683"/>
                  </a:cubicBezTo>
                  <a:cubicBezTo>
                    <a:pt x="10065" y="1683"/>
                    <a:pt x="10330" y="1708"/>
                    <a:pt x="10584" y="1760"/>
                  </a:cubicBezTo>
                  <a:cubicBezTo>
                    <a:pt x="11416" y="1928"/>
                    <a:pt x="12120" y="2385"/>
                    <a:pt x="12516" y="3013"/>
                  </a:cubicBezTo>
                  <a:cubicBezTo>
                    <a:pt x="12949" y="3699"/>
                    <a:pt x="12976" y="4580"/>
                    <a:pt x="12583" y="5205"/>
                  </a:cubicBezTo>
                  <a:cubicBezTo>
                    <a:pt x="12281" y="5685"/>
                    <a:pt x="11716" y="5973"/>
                    <a:pt x="11178" y="5973"/>
                  </a:cubicBezTo>
                  <a:cubicBezTo>
                    <a:pt x="10983" y="5973"/>
                    <a:pt x="10792" y="5935"/>
                    <a:pt x="10618" y="5855"/>
                  </a:cubicBezTo>
                  <a:cubicBezTo>
                    <a:pt x="10283" y="5701"/>
                    <a:pt x="10021" y="5374"/>
                    <a:pt x="9917" y="4980"/>
                  </a:cubicBezTo>
                  <a:cubicBezTo>
                    <a:pt x="9821" y="4622"/>
                    <a:pt x="9874" y="4266"/>
                    <a:pt x="10062" y="4003"/>
                  </a:cubicBezTo>
                  <a:cubicBezTo>
                    <a:pt x="10225" y="3775"/>
                    <a:pt x="10463" y="3633"/>
                    <a:pt x="10698" y="3624"/>
                  </a:cubicBezTo>
                  <a:cubicBezTo>
                    <a:pt x="10707" y="3624"/>
                    <a:pt x="10716" y="3624"/>
                    <a:pt x="10725" y="3624"/>
                  </a:cubicBezTo>
                  <a:cubicBezTo>
                    <a:pt x="10961" y="3624"/>
                    <a:pt x="11183" y="3778"/>
                    <a:pt x="11241" y="3978"/>
                  </a:cubicBezTo>
                  <a:cubicBezTo>
                    <a:pt x="11270" y="4080"/>
                    <a:pt x="11247" y="4204"/>
                    <a:pt x="11182" y="4303"/>
                  </a:cubicBezTo>
                  <a:cubicBezTo>
                    <a:pt x="11125" y="4388"/>
                    <a:pt x="11044" y="4442"/>
                    <a:pt x="10959" y="4452"/>
                  </a:cubicBezTo>
                  <a:cubicBezTo>
                    <a:pt x="10866" y="4462"/>
                    <a:pt x="10800" y="4545"/>
                    <a:pt x="10810" y="4639"/>
                  </a:cubicBezTo>
                  <a:cubicBezTo>
                    <a:pt x="10820" y="4726"/>
                    <a:pt x="10893" y="4789"/>
                    <a:pt x="10980" y="4789"/>
                  </a:cubicBezTo>
                  <a:cubicBezTo>
                    <a:pt x="10986" y="4789"/>
                    <a:pt x="10992" y="4789"/>
                    <a:pt x="10998" y="4788"/>
                  </a:cubicBezTo>
                  <a:cubicBezTo>
                    <a:pt x="11181" y="4768"/>
                    <a:pt x="11351" y="4659"/>
                    <a:pt x="11463" y="4491"/>
                  </a:cubicBezTo>
                  <a:cubicBezTo>
                    <a:pt x="11585" y="4309"/>
                    <a:pt x="11624" y="4082"/>
                    <a:pt x="11566" y="3883"/>
                  </a:cubicBezTo>
                  <a:cubicBezTo>
                    <a:pt x="11466" y="3537"/>
                    <a:pt x="11111" y="3285"/>
                    <a:pt x="10719" y="3285"/>
                  </a:cubicBezTo>
                  <a:cubicBezTo>
                    <a:pt x="10708" y="3285"/>
                    <a:pt x="10697" y="3285"/>
                    <a:pt x="10686" y="3285"/>
                  </a:cubicBezTo>
                  <a:cubicBezTo>
                    <a:pt x="10346" y="3299"/>
                    <a:pt x="10009" y="3493"/>
                    <a:pt x="9786" y="3806"/>
                  </a:cubicBezTo>
                  <a:cubicBezTo>
                    <a:pt x="9540" y="4152"/>
                    <a:pt x="9467" y="4612"/>
                    <a:pt x="9589" y="5067"/>
                  </a:cubicBezTo>
                  <a:cubicBezTo>
                    <a:pt x="9719" y="5558"/>
                    <a:pt x="10051" y="5967"/>
                    <a:pt x="10475" y="6162"/>
                  </a:cubicBezTo>
                  <a:cubicBezTo>
                    <a:pt x="10698" y="6265"/>
                    <a:pt x="10940" y="6314"/>
                    <a:pt x="11184" y="6314"/>
                  </a:cubicBezTo>
                  <a:cubicBezTo>
                    <a:pt x="11835" y="6314"/>
                    <a:pt x="12502" y="5970"/>
                    <a:pt x="12869" y="5386"/>
                  </a:cubicBezTo>
                  <a:cubicBezTo>
                    <a:pt x="13331" y="4653"/>
                    <a:pt x="13304" y="3625"/>
                    <a:pt x="12803" y="2832"/>
                  </a:cubicBezTo>
                  <a:cubicBezTo>
                    <a:pt x="12357" y="2126"/>
                    <a:pt x="11573" y="1614"/>
                    <a:pt x="10652" y="1427"/>
                  </a:cubicBezTo>
                  <a:cubicBezTo>
                    <a:pt x="10375" y="1372"/>
                    <a:pt x="10088" y="1344"/>
                    <a:pt x="9790" y="1344"/>
                  </a:cubicBezTo>
                  <a:cubicBezTo>
                    <a:pt x="9256" y="1344"/>
                    <a:pt x="8690" y="1433"/>
                    <a:pt x="8097" y="1611"/>
                  </a:cubicBezTo>
                  <a:cubicBezTo>
                    <a:pt x="7519" y="1785"/>
                    <a:pt x="6962" y="2026"/>
                    <a:pt x="6423" y="2260"/>
                  </a:cubicBezTo>
                  <a:cubicBezTo>
                    <a:pt x="5989" y="2449"/>
                    <a:pt x="5542" y="2645"/>
                    <a:pt x="5090" y="2799"/>
                  </a:cubicBezTo>
                  <a:cubicBezTo>
                    <a:pt x="4445" y="3021"/>
                    <a:pt x="3851" y="3132"/>
                    <a:pt x="3313" y="3132"/>
                  </a:cubicBezTo>
                  <a:cubicBezTo>
                    <a:pt x="2854" y="3132"/>
                    <a:pt x="2435" y="3051"/>
                    <a:pt x="2061" y="2889"/>
                  </a:cubicBezTo>
                  <a:cubicBezTo>
                    <a:pt x="1028" y="2442"/>
                    <a:pt x="351" y="1305"/>
                    <a:pt x="451" y="186"/>
                  </a:cubicBezTo>
                  <a:cubicBezTo>
                    <a:pt x="459" y="92"/>
                    <a:pt x="390" y="9"/>
                    <a:pt x="297" y="1"/>
                  </a:cubicBezTo>
                  <a:cubicBezTo>
                    <a:pt x="291" y="1"/>
                    <a:pt x="286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4"/>
            <p:cNvSpPr/>
            <p:nvPr/>
          </p:nvSpPr>
          <p:spPr>
            <a:xfrm rot="-5400000">
              <a:off x="3718125" y="1706043"/>
              <a:ext cx="242239" cy="301020"/>
            </a:xfrm>
            <a:custGeom>
              <a:rect b="b" l="l" r="r" t="t"/>
              <a:pathLst>
                <a:path extrusionOk="0" h="3385" w="2724">
                  <a:moveTo>
                    <a:pt x="1184" y="0"/>
                  </a:moveTo>
                  <a:cubicBezTo>
                    <a:pt x="951" y="0"/>
                    <a:pt x="722" y="60"/>
                    <a:pt x="527" y="185"/>
                  </a:cubicBezTo>
                  <a:cubicBezTo>
                    <a:pt x="229" y="379"/>
                    <a:pt x="34" y="740"/>
                    <a:pt x="17" y="1128"/>
                  </a:cubicBezTo>
                  <a:cubicBezTo>
                    <a:pt x="1" y="1489"/>
                    <a:pt x="139" y="1812"/>
                    <a:pt x="395" y="2012"/>
                  </a:cubicBezTo>
                  <a:cubicBezTo>
                    <a:pt x="568" y="2146"/>
                    <a:pt x="778" y="2216"/>
                    <a:pt x="984" y="2216"/>
                  </a:cubicBezTo>
                  <a:cubicBezTo>
                    <a:pt x="1102" y="2216"/>
                    <a:pt x="1218" y="2193"/>
                    <a:pt x="1325" y="2146"/>
                  </a:cubicBezTo>
                  <a:cubicBezTo>
                    <a:pt x="1656" y="2000"/>
                    <a:pt x="1851" y="1636"/>
                    <a:pt x="1777" y="1299"/>
                  </a:cubicBezTo>
                  <a:cubicBezTo>
                    <a:pt x="1738" y="1120"/>
                    <a:pt x="1612" y="957"/>
                    <a:pt x="1444" y="861"/>
                  </a:cubicBezTo>
                  <a:cubicBezTo>
                    <a:pt x="1343" y="804"/>
                    <a:pt x="1232" y="775"/>
                    <a:pt x="1124" y="775"/>
                  </a:cubicBezTo>
                  <a:cubicBezTo>
                    <a:pt x="1063" y="775"/>
                    <a:pt x="1004" y="784"/>
                    <a:pt x="947" y="802"/>
                  </a:cubicBezTo>
                  <a:cubicBezTo>
                    <a:pt x="857" y="832"/>
                    <a:pt x="809" y="927"/>
                    <a:pt x="838" y="1016"/>
                  </a:cubicBezTo>
                  <a:cubicBezTo>
                    <a:pt x="862" y="1088"/>
                    <a:pt x="928" y="1133"/>
                    <a:pt x="999" y="1133"/>
                  </a:cubicBezTo>
                  <a:cubicBezTo>
                    <a:pt x="1016" y="1133"/>
                    <a:pt x="1034" y="1130"/>
                    <a:pt x="1052" y="1124"/>
                  </a:cubicBezTo>
                  <a:cubicBezTo>
                    <a:pt x="1074" y="1117"/>
                    <a:pt x="1098" y="1113"/>
                    <a:pt x="1123" y="1113"/>
                  </a:cubicBezTo>
                  <a:cubicBezTo>
                    <a:pt x="1173" y="1113"/>
                    <a:pt x="1227" y="1128"/>
                    <a:pt x="1277" y="1156"/>
                  </a:cubicBezTo>
                  <a:cubicBezTo>
                    <a:pt x="1364" y="1206"/>
                    <a:pt x="1427" y="1287"/>
                    <a:pt x="1446" y="1371"/>
                  </a:cubicBezTo>
                  <a:cubicBezTo>
                    <a:pt x="1485" y="1548"/>
                    <a:pt x="1369" y="1756"/>
                    <a:pt x="1190" y="1836"/>
                  </a:cubicBezTo>
                  <a:cubicBezTo>
                    <a:pt x="1127" y="1864"/>
                    <a:pt x="1058" y="1877"/>
                    <a:pt x="986" y="1877"/>
                  </a:cubicBezTo>
                  <a:cubicBezTo>
                    <a:pt x="854" y="1877"/>
                    <a:pt x="715" y="1831"/>
                    <a:pt x="603" y="1744"/>
                  </a:cubicBezTo>
                  <a:cubicBezTo>
                    <a:pt x="435" y="1613"/>
                    <a:pt x="344" y="1393"/>
                    <a:pt x="356" y="1143"/>
                  </a:cubicBezTo>
                  <a:cubicBezTo>
                    <a:pt x="367" y="862"/>
                    <a:pt x="504" y="605"/>
                    <a:pt x="712" y="470"/>
                  </a:cubicBezTo>
                  <a:cubicBezTo>
                    <a:pt x="849" y="382"/>
                    <a:pt x="1013" y="340"/>
                    <a:pt x="1182" y="340"/>
                  </a:cubicBezTo>
                  <a:cubicBezTo>
                    <a:pt x="1520" y="340"/>
                    <a:pt x="1877" y="507"/>
                    <a:pt x="2079" y="799"/>
                  </a:cubicBezTo>
                  <a:cubicBezTo>
                    <a:pt x="2369" y="1218"/>
                    <a:pt x="2363" y="1847"/>
                    <a:pt x="2062" y="2328"/>
                  </a:cubicBezTo>
                  <a:cubicBezTo>
                    <a:pt x="1898" y="2591"/>
                    <a:pt x="1649" y="2820"/>
                    <a:pt x="1337" y="2989"/>
                  </a:cubicBezTo>
                  <a:cubicBezTo>
                    <a:pt x="1291" y="3015"/>
                    <a:pt x="1246" y="3039"/>
                    <a:pt x="1199" y="3059"/>
                  </a:cubicBezTo>
                  <a:cubicBezTo>
                    <a:pt x="1112" y="3094"/>
                    <a:pt x="1070" y="3192"/>
                    <a:pt x="1106" y="3280"/>
                  </a:cubicBezTo>
                  <a:cubicBezTo>
                    <a:pt x="1132" y="3345"/>
                    <a:pt x="1195" y="3385"/>
                    <a:pt x="1262" y="3385"/>
                  </a:cubicBezTo>
                  <a:cubicBezTo>
                    <a:pt x="1283" y="3385"/>
                    <a:pt x="1305" y="3380"/>
                    <a:pt x="1326" y="3372"/>
                  </a:cubicBezTo>
                  <a:cubicBezTo>
                    <a:pt x="1387" y="3347"/>
                    <a:pt x="1446" y="3317"/>
                    <a:pt x="1500" y="3285"/>
                  </a:cubicBezTo>
                  <a:cubicBezTo>
                    <a:pt x="1862" y="3090"/>
                    <a:pt x="2155" y="2820"/>
                    <a:pt x="2349" y="2507"/>
                  </a:cubicBezTo>
                  <a:cubicBezTo>
                    <a:pt x="2720" y="1914"/>
                    <a:pt x="2723" y="1134"/>
                    <a:pt x="2358" y="606"/>
                  </a:cubicBezTo>
                  <a:cubicBezTo>
                    <a:pt x="2091" y="218"/>
                    <a:pt x="1630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4"/>
            <p:cNvSpPr/>
            <p:nvPr/>
          </p:nvSpPr>
          <p:spPr>
            <a:xfrm rot="-5400000">
              <a:off x="3865476" y="1531390"/>
              <a:ext cx="451663" cy="280122"/>
            </a:xfrm>
            <a:custGeom>
              <a:rect b="b" l="l" r="r" t="t"/>
              <a:pathLst>
                <a:path extrusionOk="0" h="3150" w="5079">
                  <a:moveTo>
                    <a:pt x="194" y="0"/>
                  </a:moveTo>
                  <a:cubicBezTo>
                    <a:pt x="137" y="0"/>
                    <a:pt x="83" y="28"/>
                    <a:pt x="51" y="79"/>
                  </a:cubicBezTo>
                  <a:cubicBezTo>
                    <a:pt x="1" y="158"/>
                    <a:pt x="24" y="263"/>
                    <a:pt x="103" y="313"/>
                  </a:cubicBezTo>
                  <a:cubicBezTo>
                    <a:pt x="161" y="350"/>
                    <a:pt x="219" y="382"/>
                    <a:pt x="279" y="413"/>
                  </a:cubicBezTo>
                  <a:cubicBezTo>
                    <a:pt x="863" y="724"/>
                    <a:pt x="1515" y="925"/>
                    <a:pt x="2165" y="997"/>
                  </a:cubicBezTo>
                  <a:cubicBezTo>
                    <a:pt x="2347" y="1016"/>
                    <a:pt x="2531" y="1026"/>
                    <a:pt x="2710" y="1036"/>
                  </a:cubicBezTo>
                  <a:cubicBezTo>
                    <a:pt x="2885" y="1046"/>
                    <a:pt x="3060" y="1055"/>
                    <a:pt x="3234" y="1074"/>
                  </a:cubicBezTo>
                  <a:cubicBezTo>
                    <a:pt x="3637" y="1120"/>
                    <a:pt x="3938" y="1211"/>
                    <a:pt x="4180" y="1365"/>
                  </a:cubicBezTo>
                  <a:cubicBezTo>
                    <a:pt x="4466" y="1543"/>
                    <a:pt x="4656" y="1817"/>
                    <a:pt x="4688" y="2096"/>
                  </a:cubicBezTo>
                  <a:cubicBezTo>
                    <a:pt x="4723" y="2392"/>
                    <a:pt x="4558" y="2694"/>
                    <a:pt x="4312" y="2784"/>
                  </a:cubicBezTo>
                  <a:cubicBezTo>
                    <a:pt x="4266" y="2802"/>
                    <a:pt x="4216" y="2810"/>
                    <a:pt x="4164" y="2810"/>
                  </a:cubicBezTo>
                  <a:cubicBezTo>
                    <a:pt x="4077" y="2810"/>
                    <a:pt x="3987" y="2786"/>
                    <a:pt x="3908" y="2740"/>
                  </a:cubicBezTo>
                  <a:cubicBezTo>
                    <a:pt x="3800" y="2677"/>
                    <a:pt x="3729" y="2581"/>
                    <a:pt x="3713" y="2477"/>
                  </a:cubicBezTo>
                  <a:cubicBezTo>
                    <a:pt x="3701" y="2393"/>
                    <a:pt x="3628" y="2333"/>
                    <a:pt x="3546" y="2333"/>
                  </a:cubicBezTo>
                  <a:cubicBezTo>
                    <a:pt x="3538" y="2333"/>
                    <a:pt x="3529" y="2333"/>
                    <a:pt x="3521" y="2335"/>
                  </a:cubicBezTo>
                  <a:cubicBezTo>
                    <a:pt x="3428" y="2349"/>
                    <a:pt x="3365" y="2435"/>
                    <a:pt x="3379" y="2528"/>
                  </a:cubicBezTo>
                  <a:cubicBezTo>
                    <a:pt x="3410" y="2733"/>
                    <a:pt x="3540" y="2917"/>
                    <a:pt x="3737" y="3032"/>
                  </a:cubicBezTo>
                  <a:cubicBezTo>
                    <a:pt x="3869" y="3110"/>
                    <a:pt x="4018" y="3149"/>
                    <a:pt x="4164" y="3149"/>
                  </a:cubicBezTo>
                  <a:cubicBezTo>
                    <a:pt x="4256" y="3149"/>
                    <a:pt x="4346" y="3133"/>
                    <a:pt x="4430" y="3102"/>
                  </a:cubicBezTo>
                  <a:cubicBezTo>
                    <a:pt x="4823" y="2958"/>
                    <a:pt x="5078" y="2509"/>
                    <a:pt x="5025" y="2057"/>
                  </a:cubicBezTo>
                  <a:cubicBezTo>
                    <a:pt x="4980" y="1676"/>
                    <a:pt x="4731" y="1311"/>
                    <a:pt x="4361" y="1078"/>
                  </a:cubicBezTo>
                  <a:cubicBezTo>
                    <a:pt x="4075" y="896"/>
                    <a:pt x="3728" y="789"/>
                    <a:pt x="3272" y="738"/>
                  </a:cubicBezTo>
                  <a:cubicBezTo>
                    <a:pt x="3091" y="717"/>
                    <a:pt x="2906" y="707"/>
                    <a:pt x="2728" y="697"/>
                  </a:cubicBezTo>
                  <a:cubicBezTo>
                    <a:pt x="2553" y="688"/>
                    <a:pt x="2377" y="678"/>
                    <a:pt x="2202" y="659"/>
                  </a:cubicBezTo>
                  <a:cubicBezTo>
                    <a:pt x="1594" y="593"/>
                    <a:pt x="985" y="404"/>
                    <a:pt x="437" y="113"/>
                  </a:cubicBezTo>
                  <a:cubicBezTo>
                    <a:pt x="385" y="86"/>
                    <a:pt x="335" y="59"/>
                    <a:pt x="285" y="27"/>
                  </a:cubicBezTo>
                  <a:cubicBezTo>
                    <a:pt x="256" y="9"/>
                    <a:pt x="225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4"/>
            <p:cNvSpPr/>
            <p:nvPr/>
          </p:nvSpPr>
          <p:spPr>
            <a:xfrm rot="-5400000">
              <a:off x="3362148" y="2341244"/>
              <a:ext cx="1185493" cy="561488"/>
            </a:xfrm>
            <a:custGeom>
              <a:rect b="b" l="l" r="r" t="t"/>
              <a:pathLst>
                <a:path extrusionOk="0" h="6314" w="13331">
                  <a:moveTo>
                    <a:pt x="13051" y="1"/>
                  </a:moveTo>
                  <a:cubicBezTo>
                    <a:pt x="13046" y="1"/>
                    <a:pt x="13040" y="1"/>
                    <a:pt x="13035" y="1"/>
                  </a:cubicBezTo>
                  <a:cubicBezTo>
                    <a:pt x="12942" y="9"/>
                    <a:pt x="12873" y="92"/>
                    <a:pt x="12881" y="186"/>
                  </a:cubicBezTo>
                  <a:cubicBezTo>
                    <a:pt x="12981" y="1305"/>
                    <a:pt x="12304" y="2442"/>
                    <a:pt x="11271" y="2890"/>
                  </a:cubicBezTo>
                  <a:cubicBezTo>
                    <a:pt x="10897" y="3052"/>
                    <a:pt x="10479" y="3132"/>
                    <a:pt x="10020" y="3132"/>
                  </a:cubicBezTo>
                  <a:cubicBezTo>
                    <a:pt x="9482" y="3132"/>
                    <a:pt x="8888" y="3021"/>
                    <a:pt x="8242" y="2799"/>
                  </a:cubicBezTo>
                  <a:cubicBezTo>
                    <a:pt x="7791" y="2645"/>
                    <a:pt x="7343" y="2450"/>
                    <a:pt x="6910" y="2261"/>
                  </a:cubicBezTo>
                  <a:cubicBezTo>
                    <a:pt x="6371" y="2026"/>
                    <a:pt x="5813" y="1785"/>
                    <a:pt x="5236" y="1612"/>
                  </a:cubicBezTo>
                  <a:cubicBezTo>
                    <a:pt x="4642" y="1433"/>
                    <a:pt x="4076" y="1344"/>
                    <a:pt x="3543" y="1344"/>
                  </a:cubicBezTo>
                  <a:cubicBezTo>
                    <a:pt x="3245" y="1344"/>
                    <a:pt x="2957" y="1372"/>
                    <a:pt x="2681" y="1427"/>
                  </a:cubicBezTo>
                  <a:cubicBezTo>
                    <a:pt x="1759" y="1614"/>
                    <a:pt x="975" y="2126"/>
                    <a:pt x="530" y="2832"/>
                  </a:cubicBezTo>
                  <a:cubicBezTo>
                    <a:pt x="28" y="3627"/>
                    <a:pt x="1" y="4653"/>
                    <a:pt x="463" y="5386"/>
                  </a:cubicBezTo>
                  <a:cubicBezTo>
                    <a:pt x="830" y="5970"/>
                    <a:pt x="1498" y="6314"/>
                    <a:pt x="2148" y="6314"/>
                  </a:cubicBezTo>
                  <a:cubicBezTo>
                    <a:pt x="2392" y="6314"/>
                    <a:pt x="2634" y="6265"/>
                    <a:pt x="2856" y="6164"/>
                  </a:cubicBezTo>
                  <a:cubicBezTo>
                    <a:pt x="3281" y="5967"/>
                    <a:pt x="3612" y="5558"/>
                    <a:pt x="3744" y="5067"/>
                  </a:cubicBezTo>
                  <a:cubicBezTo>
                    <a:pt x="3864" y="4612"/>
                    <a:pt x="3792" y="4152"/>
                    <a:pt x="3547" y="3807"/>
                  </a:cubicBezTo>
                  <a:cubicBezTo>
                    <a:pt x="3323" y="3494"/>
                    <a:pt x="2986" y="3299"/>
                    <a:pt x="2646" y="3285"/>
                  </a:cubicBezTo>
                  <a:cubicBezTo>
                    <a:pt x="2635" y="3285"/>
                    <a:pt x="2624" y="3285"/>
                    <a:pt x="2613" y="3285"/>
                  </a:cubicBezTo>
                  <a:cubicBezTo>
                    <a:pt x="2223" y="3285"/>
                    <a:pt x="1866" y="3537"/>
                    <a:pt x="1766" y="3884"/>
                  </a:cubicBezTo>
                  <a:cubicBezTo>
                    <a:pt x="1708" y="4082"/>
                    <a:pt x="1747" y="4309"/>
                    <a:pt x="1869" y="4492"/>
                  </a:cubicBezTo>
                  <a:cubicBezTo>
                    <a:pt x="1981" y="4661"/>
                    <a:pt x="2151" y="4769"/>
                    <a:pt x="2335" y="4789"/>
                  </a:cubicBezTo>
                  <a:cubicBezTo>
                    <a:pt x="2341" y="4790"/>
                    <a:pt x="2347" y="4790"/>
                    <a:pt x="2352" y="4790"/>
                  </a:cubicBezTo>
                  <a:cubicBezTo>
                    <a:pt x="2439" y="4790"/>
                    <a:pt x="2512" y="4726"/>
                    <a:pt x="2522" y="4639"/>
                  </a:cubicBezTo>
                  <a:cubicBezTo>
                    <a:pt x="2532" y="4546"/>
                    <a:pt x="2465" y="4462"/>
                    <a:pt x="2373" y="4452"/>
                  </a:cubicBezTo>
                  <a:cubicBezTo>
                    <a:pt x="2288" y="4442"/>
                    <a:pt x="2208" y="4388"/>
                    <a:pt x="2150" y="4303"/>
                  </a:cubicBezTo>
                  <a:cubicBezTo>
                    <a:pt x="2085" y="4204"/>
                    <a:pt x="2062" y="4080"/>
                    <a:pt x="2091" y="3978"/>
                  </a:cubicBezTo>
                  <a:cubicBezTo>
                    <a:pt x="2149" y="3777"/>
                    <a:pt x="2373" y="3624"/>
                    <a:pt x="2609" y="3624"/>
                  </a:cubicBezTo>
                  <a:cubicBezTo>
                    <a:pt x="2617" y="3624"/>
                    <a:pt x="2625" y="3624"/>
                    <a:pt x="2634" y="3624"/>
                  </a:cubicBezTo>
                  <a:cubicBezTo>
                    <a:pt x="2870" y="3633"/>
                    <a:pt x="3107" y="3775"/>
                    <a:pt x="3270" y="4004"/>
                  </a:cubicBezTo>
                  <a:cubicBezTo>
                    <a:pt x="3458" y="4266"/>
                    <a:pt x="3511" y="4622"/>
                    <a:pt x="3415" y="4980"/>
                  </a:cubicBezTo>
                  <a:cubicBezTo>
                    <a:pt x="3311" y="5374"/>
                    <a:pt x="3049" y="5701"/>
                    <a:pt x="2714" y="5855"/>
                  </a:cubicBezTo>
                  <a:cubicBezTo>
                    <a:pt x="2540" y="5935"/>
                    <a:pt x="2348" y="5973"/>
                    <a:pt x="2153" y="5973"/>
                  </a:cubicBezTo>
                  <a:cubicBezTo>
                    <a:pt x="1615" y="5973"/>
                    <a:pt x="1051" y="5686"/>
                    <a:pt x="749" y="5206"/>
                  </a:cubicBezTo>
                  <a:cubicBezTo>
                    <a:pt x="356" y="4580"/>
                    <a:pt x="383" y="3699"/>
                    <a:pt x="816" y="3013"/>
                  </a:cubicBezTo>
                  <a:cubicBezTo>
                    <a:pt x="1212" y="2385"/>
                    <a:pt x="1916" y="1928"/>
                    <a:pt x="2748" y="1760"/>
                  </a:cubicBezTo>
                  <a:cubicBezTo>
                    <a:pt x="3002" y="1708"/>
                    <a:pt x="3266" y="1683"/>
                    <a:pt x="3541" y="1683"/>
                  </a:cubicBezTo>
                  <a:cubicBezTo>
                    <a:pt x="4042" y="1683"/>
                    <a:pt x="4576" y="1768"/>
                    <a:pt x="5138" y="1936"/>
                  </a:cubicBezTo>
                  <a:cubicBezTo>
                    <a:pt x="5696" y="2103"/>
                    <a:pt x="6244" y="2342"/>
                    <a:pt x="6774" y="2572"/>
                  </a:cubicBezTo>
                  <a:cubicBezTo>
                    <a:pt x="7214" y="2763"/>
                    <a:pt x="7668" y="2961"/>
                    <a:pt x="8132" y="3120"/>
                  </a:cubicBezTo>
                  <a:cubicBezTo>
                    <a:pt x="8813" y="3354"/>
                    <a:pt x="9444" y="3472"/>
                    <a:pt x="10020" y="3472"/>
                  </a:cubicBezTo>
                  <a:cubicBezTo>
                    <a:pt x="10525" y="3472"/>
                    <a:pt x="10989" y="3381"/>
                    <a:pt x="11407" y="3201"/>
                  </a:cubicBezTo>
                  <a:cubicBezTo>
                    <a:pt x="12568" y="2698"/>
                    <a:pt x="13331" y="1417"/>
                    <a:pt x="13219" y="155"/>
                  </a:cubicBezTo>
                  <a:cubicBezTo>
                    <a:pt x="13211" y="68"/>
                    <a:pt x="13136" y="1"/>
                    <a:pt x="13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4"/>
            <p:cNvSpPr/>
            <p:nvPr/>
          </p:nvSpPr>
          <p:spPr>
            <a:xfrm rot="-5400000">
              <a:off x="3718125" y="2168196"/>
              <a:ext cx="242239" cy="301020"/>
            </a:xfrm>
            <a:custGeom>
              <a:rect b="b" l="l" r="r" t="t"/>
              <a:pathLst>
                <a:path extrusionOk="0" h="3385" w="2724">
                  <a:moveTo>
                    <a:pt x="1540" y="1"/>
                  </a:moveTo>
                  <a:cubicBezTo>
                    <a:pt x="1095" y="1"/>
                    <a:pt x="634" y="219"/>
                    <a:pt x="367" y="607"/>
                  </a:cubicBezTo>
                  <a:cubicBezTo>
                    <a:pt x="1" y="1134"/>
                    <a:pt x="4" y="1916"/>
                    <a:pt x="374" y="2507"/>
                  </a:cubicBezTo>
                  <a:cubicBezTo>
                    <a:pt x="569" y="2821"/>
                    <a:pt x="863" y="3090"/>
                    <a:pt x="1220" y="3284"/>
                  </a:cubicBezTo>
                  <a:cubicBezTo>
                    <a:pt x="1279" y="3317"/>
                    <a:pt x="1336" y="3347"/>
                    <a:pt x="1397" y="3372"/>
                  </a:cubicBezTo>
                  <a:cubicBezTo>
                    <a:pt x="1419" y="3381"/>
                    <a:pt x="1440" y="3385"/>
                    <a:pt x="1462" y="3385"/>
                  </a:cubicBezTo>
                  <a:cubicBezTo>
                    <a:pt x="1529" y="3385"/>
                    <a:pt x="1592" y="3345"/>
                    <a:pt x="1619" y="3280"/>
                  </a:cubicBezTo>
                  <a:cubicBezTo>
                    <a:pt x="1654" y="3192"/>
                    <a:pt x="1612" y="3094"/>
                    <a:pt x="1525" y="3058"/>
                  </a:cubicBezTo>
                  <a:cubicBezTo>
                    <a:pt x="1478" y="3039"/>
                    <a:pt x="1434" y="3015"/>
                    <a:pt x="1385" y="2988"/>
                  </a:cubicBezTo>
                  <a:cubicBezTo>
                    <a:pt x="1075" y="2820"/>
                    <a:pt x="826" y="2591"/>
                    <a:pt x="662" y="2328"/>
                  </a:cubicBezTo>
                  <a:cubicBezTo>
                    <a:pt x="361" y="1847"/>
                    <a:pt x="354" y="1218"/>
                    <a:pt x="645" y="799"/>
                  </a:cubicBezTo>
                  <a:cubicBezTo>
                    <a:pt x="847" y="507"/>
                    <a:pt x="1204" y="339"/>
                    <a:pt x="1542" y="339"/>
                  </a:cubicBezTo>
                  <a:cubicBezTo>
                    <a:pt x="1711" y="339"/>
                    <a:pt x="1875" y="381"/>
                    <a:pt x="2012" y="470"/>
                  </a:cubicBezTo>
                  <a:cubicBezTo>
                    <a:pt x="2220" y="606"/>
                    <a:pt x="2357" y="862"/>
                    <a:pt x="2369" y="1143"/>
                  </a:cubicBezTo>
                  <a:cubicBezTo>
                    <a:pt x="2379" y="1393"/>
                    <a:pt x="2290" y="1613"/>
                    <a:pt x="2121" y="1744"/>
                  </a:cubicBezTo>
                  <a:cubicBezTo>
                    <a:pt x="2010" y="1831"/>
                    <a:pt x="1871" y="1878"/>
                    <a:pt x="1739" y="1878"/>
                  </a:cubicBezTo>
                  <a:cubicBezTo>
                    <a:pt x="1667" y="1878"/>
                    <a:pt x="1598" y="1864"/>
                    <a:pt x="1535" y="1836"/>
                  </a:cubicBezTo>
                  <a:cubicBezTo>
                    <a:pt x="1355" y="1757"/>
                    <a:pt x="1239" y="1548"/>
                    <a:pt x="1277" y="1373"/>
                  </a:cubicBezTo>
                  <a:cubicBezTo>
                    <a:pt x="1297" y="1287"/>
                    <a:pt x="1360" y="1206"/>
                    <a:pt x="1447" y="1157"/>
                  </a:cubicBezTo>
                  <a:cubicBezTo>
                    <a:pt x="1497" y="1128"/>
                    <a:pt x="1551" y="1113"/>
                    <a:pt x="1601" y="1113"/>
                  </a:cubicBezTo>
                  <a:cubicBezTo>
                    <a:pt x="1626" y="1113"/>
                    <a:pt x="1650" y="1117"/>
                    <a:pt x="1672" y="1124"/>
                  </a:cubicBezTo>
                  <a:cubicBezTo>
                    <a:pt x="1690" y="1130"/>
                    <a:pt x="1708" y="1133"/>
                    <a:pt x="1726" y="1133"/>
                  </a:cubicBezTo>
                  <a:cubicBezTo>
                    <a:pt x="1797" y="1133"/>
                    <a:pt x="1863" y="1088"/>
                    <a:pt x="1887" y="1016"/>
                  </a:cubicBezTo>
                  <a:cubicBezTo>
                    <a:pt x="1915" y="928"/>
                    <a:pt x="1866" y="832"/>
                    <a:pt x="1778" y="802"/>
                  </a:cubicBezTo>
                  <a:cubicBezTo>
                    <a:pt x="1722" y="784"/>
                    <a:pt x="1662" y="775"/>
                    <a:pt x="1602" y="775"/>
                  </a:cubicBezTo>
                  <a:cubicBezTo>
                    <a:pt x="1493" y="775"/>
                    <a:pt x="1381" y="805"/>
                    <a:pt x="1280" y="862"/>
                  </a:cubicBezTo>
                  <a:cubicBezTo>
                    <a:pt x="1112" y="957"/>
                    <a:pt x="986" y="1121"/>
                    <a:pt x="945" y="1301"/>
                  </a:cubicBezTo>
                  <a:cubicBezTo>
                    <a:pt x="874" y="1638"/>
                    <a:pt x="1069" y="2001"/>
                    <a:pt x="1399" y="2146"/>
                  </a:cubicBezTo>
                  <a:cubicBezTo>
                    <a:pt x="1506" y="2193"/>
                    <a:pt x="1622" y="2216"/>
                    <a:pt x="1740" y="2216"/>
                  </a:cubicBezTo>
                  <a:cubicBezTo>
                    <a:pt x="1946" y="2216"/>
                    <a:pt x="2157" y="2146"/>
                    <a:pt x="2330" y="2012"/>
                  </a:cubicBezTo>
                  <a:cubicBezTo>
                    <a:pt x="2585" y="1812"/>
                    <a:pt x="2723" y="1489"/>
                    <a:pt x="2707" y="1128"/>
                  </a:cubicBezTo>
                  <a:cubicBezTo>
                    <a:pt x="2691" y="740"/>
                    <a:pt x="2495" y="380"/>
                    <a:pt x="2196" y="187"/>
                  </a:cubicBezTo>
                  <a:cubicBezTo>
                    <a:pt x="2002" y="60"/>
                    <a:pt x="1773" y="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4"/>
            <p:cNvSpPr/>
            <p:nvPr/>
          </p:nvSpPr>
          <p:spPr>
            <a:xfrm rot="-5400000">
              <a:off x="3865431" y="2363702"/>
              <a:ext cx="451752" cy="280122"/>
            </a:xfrm>
            <a:custGeom>
              <a:rect b="b" l="l" r="r" t="t"/>
              <a:pathLst>
                <a:path extrusionOk="0" h="3150" w="5080">
                  <a:moveTo>
                    <a:pt x="4885" y="0"/>
                  </a:moveTo>
                  <a:cubicBezTo>
                    <a:pt x="4854" y="0"/>
                    <a:pt x="4823" y="9"/>
                    <a:pt x="4794" y="27"/>
                  </a:cubicBezTo>
                  <a:cubicBezTo>
                    <a:pt x="4745" y="59"/>
                    <a:pt x="4694" y="86"/>
                    <a:pt x="4641" y="114"/>
                  </a:cubicBezTo>
                  <a:cubicBezTo>
                    <a:pt x="4095" y="405"/>
                    <a:pt x="3485" y="593"/>
                    <a:pt x="2877" y="660"/>
                  </a:cubicBezTo>
                  <a:cubicBezTo>
                    <a:pt x="2703" y="679"/>
                    <a:pt x="2526" y="688"/>
                    <a:pt x="2351" y="698"/>
                  </a:cubicBezTo>
                  <a:cubicBezTo>
                    <a:pt x="2174" y="707"/>
                    <a:pt x="1989" y="717"/>
                    <a:pt x="1808" y="738"/>
                  </a:cubicBezTo>
                  <a:cubicBezTo>
                    <a:pt x="1351" y="789"/>
                    <a:pt x="1005" y="897"/>
                    <a:pt x="719" y="1078"/>
                  </a:cubicBezTo>
                  <a:cubicBezTo>
                    <a:pt x="348" y="1311"/>
                    <a:pt x="99" y="1677"/>
                    <a:pt x="54" y="2057"/>
                  </a:cubicBezTo>
                  <a:cubicBezTo>
                    <a:pt x="1" y="2509"/>
                    <a:pt x="257" y="2958"/>
                    <a:pt x="648" y="3102"/>
                  </a:cubicBezTo>
                  <a:cubicBezTo>
                    <a:pt x="733" y="3133"/>
                    <a:pt x="823" y="3149"/>
                    <a:pt x="915" y="3149"/>
                  </a:cubicBezTo>
                  <a:cubicBezTo>
                    <a:pt x="1062" y="3149"/>
                    <a:pt x="1211" y="3110"/>
                    <a:pt x="1343" y="3032"/>
                  </a:cubicBezTo>
                  <a:cubicBezTo>
                    <a:pt x="1539" y="2918"/>
                    <a:pt x="1670" y="2733"/>
                    <a:pt x="1700" y="2528"/>
                  </a:cubicBezTo>
                  <a:cubicBezTo>
                    <a:pt x="1715" y="2436"/>
                    <a:pt x="1652" y="2349"/>
                    <a:pt x="1559" y="2336"/>
                  </a:cubicBezTo>
                  <a:cubicBezTo>
                    <a:pt x="1550" y="2334"/>
                    <a:pt x="1541" y="2334"/>
                    <a:pt x="1532" y="2334"/>
                  </a:cubicBezTo>
                  <a:cubicBezTo>
                    <a:pt x="1449" y="2334"/>
                    <a:pt x="1378" y="2393"/>
                    <a:pt x="1366" y="2477"/>
                  </a:cubicBezTo>
                  <a:cubicBezTo>
                    <a:pt x="1350" y="2581"/>
                    <a:pt x="1279" y="2677"/>
                    <a:pt x="1171" y="2740"/>
                  </a:cubicBezTo>
                  <a:cubicBezTo>
                    <a:pt x="1092" y="2786"/>
                    <a:pt x="1002" y="2810"/>
                    <a:pt x="915" y="2810"/>
                  </a:cubicBezTo>
                  <a:cubicBezTo>
                    <a:pt x="864" y="2810"/>
                    <a:pt x="813" y="2802"/>
                    <a:pt x="767" y="2784"/>
                  </a:cubicBezTo>
                  <a:cubicBezTo>
                    <a:pt x="520" y="2694"/>
                    <a:pt x="355" y="2392"/>
                    <a:pt x="390" y="2096"/>
                  </a:cubicBezTo>
                  <a:cubicBezTo>
                    <a:pt x="423" y="1817"/>
                    <a:pt x="614" y="1543"/>
                    <a:pt x="899" y="1365"/>
                  </a:cubicBezTo>
                  <a:cubicBezTo>
                    <a:pt x="1141" y="1211"/>
                    <a:pt x="1441" y="1120"/>
                    <a:pt x="1845" y="1074"/>
                  </a:cubicBezTo>
                  <a:cubicBezTo>
                    <a:pt x="2019" y="1055"/>
                    <a:pt x="2194" y="1046"/>
                    <a:pt x="2370" y="1036"/>
                  </a:cubicBezTo>
                  <a:cubicBezTo>
                    <a:pt x="2548" y="1027"/>
                    <a:pt x="2732" y="1017"/>
                    <a:pt x="2914" y="997"/>
                  </a:cubicBezTo>
                  <a:cubicBezTo>
                    <a:pt x="3564" y="925"/>
                    <a:pt x="4216" y="724"/>
                    <a:pt x="4799" y="413"/>
                  </a:cubicBezTo>
                  <a:cubicBezTo>
                    <a:pt x="4860" y="382"/>
                    <a:pt x="4919" y="350"/>
                    <a:pt x="4976" y="313"/>
                  </a:cubicBezTo>
                  <a:cubicBezTo>
                    <a:pt x="5055" y="263"/>
                    <a:pt x="5079" y="158"/>
                    <a:pt x="5028" y="79"/>
                  </a:cubicBezTo>
                  <a:cubicBezTo>
                    <a:pt x="4996" y="28"/>
                    <a:pt x="4941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"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Google Shape;1069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0" name="Google Shape;1070;p45"/>
          <p:cNvSpPr txBox="1"/>
          <p:nvPr>
            <p:ph type="title"/>
          </p:nvPr>
        </p:nvSpPr>
        <p:spPr>
          <a:xfrm>
            <a:off x="2107200" y="445025"/>
            <a:ext cx="274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071" name="Google Shape;1071;p45"/>
          <p:cNvGrpSpPr/>
          <p:nvPr/>
        </p:nvGrpSpPr>
        <p:grpSpPr>
          <a:xfrm rot="-5400000">
            <a:off x="4502700" y="-4334875"/>
            <a:ext cx="144900" cy="9150300"/>
            <a:chOff x="4499525" y="9325"/>
            <a:chExt cx="144900" cy="9150300"/>
          </a:xfrm>
        </p:grpSpPr>
        <p:cxnSp>
          <p:nvCxnSpPr>
            <p:cNvPr id="1072" name="Google Shape;1072;p45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73" name="Google Shape;1073;p45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5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5" name="Google Shape;1075;p45"/>
          <p:cNvGrpSpPr/>
          <p:nvPr/>
        </p:nvGrpSpPr>
        <p:grpSpPr>
          <a:xfrm rot="-5400000">
            <a:off x="4502700" y="314975"/>
            <a:ext cx="144900" cy="9150300"/>
            <a:chOff x="4499525" y="9325"/>
            <a:chExt cx="144900" cy="9150300"/>
          </a:xfrm>
        </p:grpSpPr>
        <p:cxnSp>
          <p:nvCxnSpPr>
            <p:cNvPr id="1076" name="Google Shape;1076;p45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77" name="Google Shape;1077;p45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5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9" name="Google Shape;1079;p45"/>
          <p:cNvGrpSpPr/>
          <p:nvPr/>
        </p:nvGrpSpPr>
        <p:grpSpPr>
          <a:xfrm rot="-5400000">
            <a:off x="-524789" y="2377276"/>
            <a:ext cx="1765166" cy="388948"/>
            <a:chOff x="6577686" y="3092426"/>
            <a:chExt cx="1765166" cy="388948"/>
          </a:xfrm>
        </p:grpSpPr>
        <p:sp>
          <p:nvSpPr>
            <p:cNvPr id="1080" name="Google Shape;1080;p45"/>
            <p:cNvSpPr/>
            <p:nvPr/>
          </p:nvSpPr>
          <p:spPr>
            <a:xfrm>
              <a:off x="7457416" y="3138345"/>
              <a:ext cx="432134" cy="335642"/>
            </a:xfrm>
            <a:custGeom>
              <a:rect b="b" l="l" r="r" t="t"/>
              <a:pathLst>
                <a:path extrusionOk="0" h="5409" w="6964">
                  <a:moveTo>
                    <a:pt x="3752" y="1"/>
                  </a:moveTo>
                  <a:cubicBezTo>
                    <a:pt x="3607" y="1"/>
                    <a:pt x="3455" y="7"/>
                    <a:pt x="3296" y="18"/>
                  </a:cubicBezTo>
                  <a:cubicBezTo>
                    <a:pt x="2855" y="48"/>
                    <a:pt x="2205" y="126"/>
                    <a:pt x="1653" y="445"/>
                  </a:cubicBezTo>
                  <a:cubicBezTo>
                    <a:pt x="1238" y="682"/>
                    <a:pt x="871" y="1057"/>
                    <a:pt x="593" y="1524"/>
                  </a:cubicBezTo>
                  <a:cubicBezTo>
                    <a:pt x="564" y="1567"/>
                    <a:pt x="538" y="1613"/>
                    <a:pt x="510" y="1663"/>
                  </a:cubicBezTo>
                  <a:cubicBezTo>
                    <a:pt x="311" y="2028"/>
                    <a:pt x="153" y="2450"/>
                    <a:pt x="24" y="2953"/>
                  </a:cubicBezTo>
                  <a:cubicBezTo>
                    <a:pt x="0" y="3043"/>
                    <a:pt x="56" y="3134"/>
                    <a:pt x="146" y="3158"/>
                  </a:cubicBezTo>
                  <a:cubicBezTo>
                    <a:pt x="161" y="3162"/>
                    <a:pt x="175" y="3164"/>
                    <a:pt x="189" y="3164"/>
                  </a:cubicBezTo>
                  <a:cubicBezTo>
                    <a:pt x="265" y="3164"/>
                    <a:pt x="333" y="3112"/>
                    <a:pt x="352" y="3036"/>
                  </a:cubicBezTo>
                  <a:cubicBezTo>
                    <a:pt x="474" y="2562"/>
                    <a:pt x="623" y="2166"/>
                    <a:pt x="807" y="1826"/>
                  </a:cubicBezTo>
                  <a:cubicBezTo>
                    <a:pt x="830" y="1785"/>
                    <a:pt x="852" y="1745"/>
                    <a:pt x="881" y="1702"/>
                  </a:cubicBezTo>
                  <a:cubicBezTo>
                    <a:pt x="1132" y="1281"/>
                    <a:pt x="1456" y="948"/>
                    <a:pt x="1821" y="739"/>
                  </a:cubicBezTo>
                  <a:cubicBezTo>
                    <a:pt x="2314" y="455"/>
                    <a:pt x="2913" y="384"/>
                    <a:pt x="3319" y="356"/>
                  </a:cubicBezTo>
                  <a:cubicBezTo>
                    <a:pt x="3469" y="345"/>
                    <a:pt x="3612" y="340"/>
                    <a:pt x="3748" y="340"/>
                  </a:cubicBezTo>
                  <a:cubicBezTo>
                    <a:pt x="4257" y="340"/>
                    <a:pt x="4671" y="413"/>
                    <a:pt x="5033" y="564"/>
                  </a:cubicBezTo>
                  <a:cubicBezTo>
                    <a:pt x="5599" y="801"/>
                    <a:pt x="6065" y="1264"/>
                    <a:pt x="6310" y="1827"/>
                  </a:cubicBezTo>
                  <a:cubicBezTo>
                    <a:pt x="6323" y="1864"/>
                    <a:pt x="6338" y="1900"/>
                    <a:pt x="6352" y="1938"/>
                  </a:cubicBezTo>
                  <a:lnTo>
                    <a:pt x="6369" y="1977"/>
                  </a:lnTo>
                  <a:cubicBezTo>
                    <a:pt x="6383" y="2017"/>
                    <a:pt x="6395" y="2058"/>
                    <a:pt x="6408" y="2097"/>
                  </a:cubicBezTo>
                  <a:cubicBezTo>
                    <a:pt x="6610" y="2783"/>
                    <a:pt x="6489" y="3544"/>
                    <a:pt x="6086" y="4132"/>
                  </a:cubicBezTo>
                  <a:cubicBezTo>
                    <a:pt x="5723" y="4662"/>
                    <a:pt x="5153" y="5010"/>
                    <a:pt x="4561" y="5062"/>
                  </a:cubicBezTo>
                  <a:cubicBezTo>
                    <a:pt x="4512" y="5067"/>
                    <a:pt x="4462" y="5069"/>
                    <a:pt x="4412" y="5069"/>
                  </a:cubicBezTo>
                  <a:cubicBezTo>
                    <a:pt x="4145" y="5069"/>
                    <a:pt x="3874" y="5007"/>
                    <a:pt x="3634" y="4889"/>
                  </a:cubicBezTo>
                  <a:cubicBezTo>
                    <a:pt x="3368" y="4760"/>
                    <a:pt x="3149" y="4567"/>
                    <a:pt x="3000" y="4335"/>
                  </a:cubicBezTo>
                  <a:cubicBezTo>
                    <a:pt x="2663" y="3810"/>
                    <a:pt x="2700" y="3076"/>
                    <a:pt x="3089" y="2588"/>
                  </a:cubicBezTo>
                  <a:cubicBezTo>
                    <a:pt x="3170" y="2484"/>
                    <a:pt x="3266" y="2390"/>
                    <a:pt x="3369" y="2291"/>
                  </a:cubicBezTo>
                  <a:cubicBezTo>
                    <a:pt x="3427" y="2235"/>
                    <a:pt x="3485" y="2180"/>
                    <a:pt x="3540" y="2121"/>
                  </a:cubicBezTo>
                  <a:cubicBezTo>
                    <a:pt x="3589" y="2070"/>
                    <a:pt x="3637" y="2016"/>
                    <a:pt x="3683" y="1957"/>
                  </a:cubicBezTo>
                  <a:cubicBezTo>
                    <a:pt x="3808" y="1799"/>
                    <a:pt x="3888" y="1644"/>
                    <a:pt x="3927" y="1481"/>
                  </a:cubicBezTo>
                  <a:cubicBezTo>
                    <a:pt x="4000" y="1183"/>
                    <a:pt x="3904" y="870"/>
                    <a:pt x="3690" y="703"/>
                  </a:cubicBezTo>
                  <a:cubicBezTo>
                    <a:pt x="3591" y="625"/>
                    <a:pt x="3464" y="583"/>
                    <a:pt x="3334" y="583"/>
                  </a:cubicBezTo>
                  <a:cubicBezTo>
                    <a:pt x="3290" y="583"/>
                    <a:pt x="3246" y="588"/>
                    <a:pt x="3203" y="597"/>
                  </a:cubicBezTo>
                  <a:cubicBezTo>
                    <a:pt x="3050" y="631"/>
                    <a:pt x="2925" y="724"/>
                    <a:pt x="2861" y="852"/>
                  </a:cubicBezTo>
                  <a:cubicBezTo>
                    <a:pt x="2778" y="1009"/>
                    <a:pt x="2809" y="1216"/>
                    <a:pt x="2936" y="1364"/>
                  </a:cubicBezTo>
                  <a:cubicBezTo>
                    <a:pt x="3024" y="1467"/>
                    <a:pt x="3141" y="1523"/>
                    <a:pt x="3261" y="1523"/>
                  </a:cubicBezTo>
                  <a:cubicBezTo>
                    <a:pt x="3301" y="1523"/>
                    <a:pt x="3341" y="1517"/>
                    <a:pt x="3380" y="1504"/>
                  </a:cubicBezTo>
                  <a:cubicBezTo>
                    <a:pt x="3470" y="1474"/>
                    <a:pt x="3517" y="1378"/>
                    <a:pt x="3488" y="1289"/>
                  </a:cubicBezTo>
                  <a:cubicBezTo>
                    <a:pt x="3464" y="1219"/>
                    <a:pt x="3398" y="1173"/>
                    <a:pt x="3327" y="1173"/>
                  </a:cubicBezTo>
                  <a:cubicBezTo>
                    <a:pt x="3309" y="1173"/>
                    <a:pt x="3291" y="1176"/>
                    <a:pt x="3273" y="1182"/>
                  </a:cubicBezTo>
                  <a:cubicBezTo>
                    <a:pt x="3268" y="1184"/>
                    <a:pt x="3264" y="1184"/>
                    <a:pt x="3259" y="1184"/>
                  </a:cubicBezTo>
                  <a:cubicBezTo>
                    <a:pt x="3229" y="1184"/>
                    <a:pt x="3200" y="1151"/>
                    <a:pt x="3194" y="1144"/>
                  </a:cubicBezTo>
                  <a:cubicBezTo>
                    <a:pt x="3157" y="1102"/>
                    <a:pt x="3143" y="1043"/>
                    <a:pt x="3161" y="1007"/>
                  </a:cubicBezTo>
                  <a:cubicBezTo>
                    <a:pt x="3188" y="955"/>
                    <a:pt x="3245" y="935"/>
                    <a:pt x="3276" y="929"/>
                  </a:cubicBezTo>
                  <a:cubicBezTo>
                    <a:pt x="3295" y="925"/>
                    <a:pt x="3314" y="923"/>
                    <a:pt x="3333" y="923"/>
                  </a:cubicBezTo>
                  <a:cubicBezTo>
                    <a:pt x="3389" y="923"/>
                    <a:pt x="3443" y="939"/>
                    <a:pt x="3482" y="970"/>
                  </a:cubicBezTo>
                  <a:cubicBezTo>
                    <a:pt x="3591" y="1055"/>
                    <a:pt x="3639" y="1234"/>
                    <a:pt x="3599" y="1401"/>
                  </a:cubicBezTo>
                  <a:cubicBezTo>
                    <a:pt x="3570" y="1515"/>
                    <a:pt x="3510" y="1628"/>
                    <a:pt x="3417" y="1749"/>
                  </a:cubicBezTo>
                  <a:cubicBezTo>
                    <a:pt x="3378" y="1798"/>
                    <a:pt x="3339" y="1843"/>
                    <a:pt x="3296" y="1887"/>
                  </a:cubicBezTo>
                  <a:cubicBezTo>
                    <a:pt x="3243" y="1942"/>
                    <a:pt x="3188" y="1995"/>
                    <a:pt x="3133" y="2049"/>
                  </a:cubicBezTo>
                  <a:cubicBezTo>
                    <a:pt x="3027" y="2151"/>
                    <a:pt x="2918" y="2256"/>
                    <a:pt x="2823" y="2378"/>
                  </a:cubicBezTo>
                  <a:cubicBezTo>
                    <a:pt x="2348" y="2975"/>
                    <a:pt x="2302" y="3875"/>
                    <a:pt x="2714" y="4518"/>
                  </a:cubicBezTo>
                  <a:cubicBezTo>
                    <a:pt x="2897" y="4802"/>
                    <a:pt x="3163" y="5036"/>
                    <a:pt x="3485" y="5193"/>
                  </a:cubicBezTo>
                  <a:cubicBezTo>
                    <a:pt x="3773" y="5334"/>
                    <a:pt x="4098" y="5408"/>
                    <a:pt x="4417" y="5408"/>
                  </a:cubicBezTo>
                  <a:cubicBezTo>
                    <a:pt x="4475" y="5408"/>
                    <a:pt x="4533" y="5405"/>
                    <a:pt x="4592" y="5400"/>
                  </a:cubicBezTo>
                  <a:cubicBezTo>
                    <a:pt x="5283" y="5338"/>
                    <a:pt x="5947" y="4936"/>
                    <a:pt x="6366" y="4323"/>
                  </a:cubicBezTo>
                  <a:cubicBezTo>
                    <a:pt x="6827" y="3652"/>
                    <a:pt x="6964" y="2784"/>
                    <a:pt x="6732" y="2000"/>
                  </a:cubicBezTo>
                  <a:cubicBezTo>
                    <a:pt x="6719" y="1954"/>
                    <a:pt x="6704" y="1906"/>
                    <a:pt x="6682" y="1847"/>
                  </a:cubicBezTo>
                  <a:lnTo>
                    <a:pt x="6668" y="1810"/>
                  </a:lnTo>
                  <a:cubicBezTo>
                    <a:pt x="6654" y="1777"/>
                    <a:pt x="6641" y="1745"/>
                    <a:pt x="6625" y="1702"/>
                  </a:cubicBezTo>
                  <a:cubicBezTo>
                    <a:pt x="6342" y="1051"/>
                    <a:pt x="5810" y="522"/>
                    <a:pt x="5164" y="252"/>
                  </a:cubicBezTo>
                  <a:cubicBezTo>
                    <a:pt x="4762" y="83"/>
                    <a:pt x="4306" y="1"/>
                    <a:pt x="3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5"/>
            <p:cNvSpPr/>
            <p:nvPr/>
          </p:nvSpPr>
          <p:spPr>
            <a:xfrm>
              <a:off x="7463001" y="3339956"/>
              <a:ext cx="226926" cy="121747"/>
            </a:xfrm>
            <a:custGeom>
              <a:rect b="b" l="l" r="r" t="t"/>
              <a:pathLst>
                <a:path extrusionOk="0" h="1962" w="3657">
                  <a:moveTo>
                    <a:pt x="1048" y="0"/>
                  </a:moveTo>
                  <a:cubicBezTo>
                    <a:pt x="954" y="0"/>
                    <a:pt x="862" y="12"/>
                    <a:pt x="774" y="37"/>
                  </a:cubicBezTo>
                  <a:cubicBezTo>
                    <a:pt x="483" y="117"/>
                    <a:pt x="231" y="341"/>
                    <a:pt x="117" y="620"/>
                  </a:cubicBezTo>
                  <a:cubicBezTo>
                    <a:pt x="1" y="904"/>
                    <a:pt x="22" y="1231"/>
                    <a:pt x="174" y="1495"/>
                  </a:cubicBezTo>
                  <a:cubicBezTo>
                    <a:pt x="298" y="1715"/>
                    <a:pt x="510" y="1876"/>
                    <a:pt x="739" y="1925"/>
                  </a:cubicBezTo>
                  <a:cubicBezTo>
                    <a:pt x="793" y="1938"/>
                    <a:pt x="848" y="1944"/>
                    <a:pt x="903" y="1944"/>
                  </a:cubicBezTo>
                  <a:cubicBezTo>
                    <a:pt x="1110" y="1944"/>
                    <a:pt x="1311" y="1858"/>
                    <a:pt x="1444" y="1705"/>
                  </a:cubicBezTo>
                  <a:cubicBezTo>
                    <a:pt x="1626" y="1495"/>
                    <a:pt x="1647" y="1169"/>
                    <a:pt x="1495" y="949"/>
                  </a:cubicBezTo>
                  <a:cubicBezTo>
                    <a:pt x="1388" y="796"/>
                    <a:pt x="1206" y="712"/>
                    <a:pt x="1027" y="712"/>
                  </a:cubicBezTo>
                  <a:cubicBezTo>
                    <a:pt x="925" y="712"/>
                    <a:pt x="824" y="740"/>
                    <a:pt x="739" y="797"/>
                  </a:cubicBezTo>
                  <a:cubicBezTo>
                    <a:pt x="661" y="849"/>
                    <a:pt x="640" y="955"/>
                    <a:pt x="694" y="1033"/>
                  </a:cubicBezTo>
                  <a:cubicBezTo>
                    <a:pt x="726" y="1081"/>
                    <a:pt x="779" y="1107"/>
                    <a:pt x="834" y="1107"/>
                  </a:cubicBezTo>
                  <a:cubicBezTo>
                    <a:pt x="866" y="1107"/>
                    <a:pt x="899" y="1098"/>
                    <a:pt x="929" y="1078"/>
                  </a:cubicBezTo>
                  <a:cubicBezTo>
                    <a:pt x="957" y="1059"/>
                    <a:pt x="992" y="1050"/>
                    <a:pt x="1028" y="1050"/>
                  </a:cubicBezTo>
                  <a:cubicBezTo>
                    <a:pt x="1099" y="1050"/>
                    <a:pt x="1175" y="1084"/>
                    <a:pt x="1216" y="1142"/>
                  </a:cubicBezTo>
                  <a:cubicBezTo>
                    <a:pt x="1282" y="1238"/>
                    <a:pt x="1270" y="1388"/>
                    <a:pt x="1187" y="1483"/>
                  </a:cubicBezTo>
                  <a:cubicBezTo>
                    <a:pt x="1121" y="1561"/>
                    <a:pt x="1014" y="1604"/>
                    <a:pt x="903" y="1604"/>
                  </a:cubicBezTo>
                  <a:cubicBezTo>
                    <a:pt x="873" y="1604"/>
                    <a:pt x="842" y="1601"/>
                    <a:pt x="812" y="1594"/>
                  </a:cubicBezTo>
                  <a:cubicBezTo>
                    <a:pt x="674" y="1565"/>
                    <a:pt x="547" y="1465"/>
                    <a:pt x="467" y="1327"/>
                  </a:cubicBezTo>
                  <a:cubicBezTo>
                    <a:pt x="369" y="1155"/>
                    <a:pt x="354" y="933"/>
                    <a:pt x="430" y="749"/>
                  </a:cubicBezTo>
                  <a:cubicBezTo>
                    <a:pt x="506" y="564"/>
                    <a:pt x="672" y="417"/>
                    <a:pt x="863" y="364"/>
                  </a:cubicBezTo>
                  <a:cubicBezTo>
                    <a:pt x="926" y="346"/>
                    <a:pt x="989" y="338"/>
                    <a:pt x="1051" y="338"/>
                  </a:cubicBezTo>
                  <a:cubicBezTo>
                    <a:pt x="1415" y="338"/>
                    <a:pt x="1748" y="606"/>
                    <a:pt x="1888" y="736"/>
                  </a:cubicBezTo>
                  <a:cubicBezTo>
                    <a:pt x="2012" y="852"/>
                    <a:pt x="2124" y="977"/>
                    <a:pt x="2244" y="1110"/>
                  </a:cubicBezTo>
                  <a:cubicBezTo>
                    <a:pt x="2420" y="1307"/>
                    <a:pt x="2602" y="1509"/>
                    <a:pt x="2824" y="1676"/>
                  </a:cubicBezTo>
                  <a:cubicBezTo>
                    <a:pt x="3003" y="1809"/>
                    <a:pt x="3211" y="1907"/>
                    <a:pt x="3412" y="1952"/>
                  </a:cubicBezTo>
                  <a:cubicBezTo>
                    <a:pt x="3431" y="1958"/>
                    <a:pt x="3450" y="1961"/>
                    <a:pt x="3468" y="1961"/>
                  </a:cubicBezTo>
                  <a:cubicBezTo>
                    <a:pt x="3509" y="1961"/>
                    <a:pt x="3548" y="1947"/>
                    <a:pt x="3581" y="1918"/>
                  </a:cubicBezTo>
                  <a:cubicBezTo>
                    <a:pt x="3651" y="1856"/>
                    <a:pt x="3657" y="1748"/>
                    <a:pt x="3594" y="1678"/>
                  </a:cubicBezTo>
                  <a:cubicBezTo>
                    <a:pt x="3570" y="1651"/>
                    <a:pt x="3538" y="1631"/>
                    <a:pt x="3502" y="1625"/>
                  </a:cubicBezTo>
                  <a:cubicBezTo>
                    <a:pt x="3342" y="1592"/>
                    <a:pt x="3173" y="1513"/>
                    <a:pt x="3026" y="1403"/>
                  </a:cubicBezTo>
                  <a:cubicBezTo>
                    <a:pt x="2833" y="1259"/>
                    <a:pt x="2669" y="1077"/>
                    <a:pt x="2496" y="883"/>
                  </a:cubicBezTo>
                  <a:cubicBezTo>
                    <a:pt x="2377" y="751"/>
                    <a:pt x="2253" y="613"/>
                    <a:pt x="2119" y="488"/>
                  </a:cubicBezTo>
                  <a:cubicBezTo>
                    <a:pt x="1776" y="170"/>
                    <a:pt x="1399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5"/>
            <p:cNvSpPr/>
            <p:nvPr/>
          </p:nvSpPr>
          <p:spPr>
            <a:xfrm>
              <a:off x="7651146" y="3240547"/>
              <a:ext cx="152153" cy="162267"/>
            </a:xfrm>
            <a:custGeom>
              <a:rect b="b" l="l" r="r" t="t"/>
              <a:pathLst>
                <a:path extrusionOk="0" h="2615" w="2452">
                  <a:moveTo>
                    <a:pt x="782" y="0"/>
                  </a:moveTo>
                  <a:cubicBezTo>
                    <a:pt x="652" y="0"/>
                    <a:pt x="522" y="14"/>
                    <a:pt x="394" y="40"/>
                  </a:cubicBezTo>
                  <a:cubicBezTo>
                    <a:pt x="302" y="59"/>
                    <a:pt x="244" y="149"/>
                    <a:pt x="262" y="241"/>
                  </a:cubicBezTo>
                  <a:cubicBezTo>
                    <a:pt x="278" y="320"/>
                    <a:pt x="349" y="376"/>
                    <a:pt x="427" y="376"/>
                  </a:cubicBezTo>
                  <a:cubicBezTo>
                    <a:pt x="439" y="376"/>
                    <a:pt x="451" y="375"/>
                    <a:pt x="463" y="372"/>
                  </a:cubicBezTo>
                  <a:cubicBezTo>
                    <a:pt x="568" y="351"/>
                    <a:pt x="675" y="340"/>
                    <a:pt x="782" y="340"/>
                  </a:cubicBezTo>
                  <a:cubicBezTo>
                    <a:pt x="860" y="340"/>
                    <a:pt x="939" y="345"/>
                    <a:pt x="1018" y="357"/>
                  </a:cubicBezTo>
                  <a:cubicBezTo>
                    <a:pt x="1327" y="400"/>
                    <a:pt x="1595" y="534"/>
                    <a:pt x="1772" y="733"/>
                  </a:cubicBezTo>
                  <a:cubicBezTo>
                    <a:pt x="2033" y="1024"/>
                    <a:pt x="2088" y="1478"/>
                    <a:pt x="1902" y="1814"/>
                  </a:cubicBezTo>
                  <a:cubicBezTo>
                    <a:pt x="1750" y="2094"/>
                    <a:pt x="1427" y="2274"/>
                    <a:pt x="1111" y="2274"/>
                  </a:cubicBezTo>
                  <a:cubicBezTo>
                    <a:pt x="1049" y="2274"/>
                    <a:pt x="987" y="2267"/>
                    <a:pt x="926" y="2253"/>
                  </a:cubicBezTo>
                  <a:cubicBezTo>
                    <a:pt x="710" y="2201"/>
                    <a:pt x="532" y="2062"/>
                    <a:pt x="449" y="1881"/>
                  </a:cubicBezTo>
                  <a:cubicBezTo>
                    <a:pt x="367" y="1700"/>
                    <a:pt x="400" y="1474"/>
                    <a:pt x="526" y="1344"/>
                  </a:cubicBezTo>
                  <a:cubicBezTo>
                    <a:pt x="596" y="1272"/>
                    <a:pt x="700" y="1234"/>
                    <a:pt x="799" y="1234"/>
                  </a:cubicBezTo>
                  <a:cubicBezTo>
                    <a:pt x="875" y="1234"/>
                    <a:pt x="949" y="1256"/>
                    <a:pt x="1003" y="1302"/>
                  </a:cubicBezTo>
                  <a:cubicBezTo>
                    <a:pt x="1063" y="1352"/>
                    <a:pt x="1099" y="1440"/>
                    <a:pt x="1098" y="1530"/>
                  </a:cubicBezTo>
                  <a:cubicBezTo>
                    <a:pt x="1097" y="1611"/>
                    <a:pt x="1066" y="1680"/>
                    <a:pt x="1014" y="1720"/>
                  </a:cubicBezTo>
                  <a:cubicBezTo>
                    <a:pt x="941" y="1779"/>
                    <a:pt x="929" y="1885"/>
                    <a:pt x="986" y="1959"/>
                  </a:cubicBezTo>
                  <a:cubicBezTo>
                    <a:pt x="1019" y="2001"/>
                    <a:pt x="1069" y="2023"/>
                    <a:pt x="1119" y="2023"/>
                  </a:cubicBezTo>
                  <a:cubicBezTo>
                    <a:pt x="1156" y="2023"/>
                    <a:pt x="1193" y="2011"/>
                    <a:pt x="1225" y="1987"/>
                  </a:cubicBezTo>
                  <a:cubicBezTo>
                    <a:pt x="1357" y="1883"/>
                    <a:pt x="1435" y="1718"/>
                    <a:pt x="1437" y="1535"/>
                  </a:cubicBezTo>
                  <a:cubicBezTo>
                    <a:pt x="1440" y="1343"/>
                    <a:pt x="1359" y="1159"/>
                    <a:pt x="1220" y="1042"/>
                  </a:cubicBezTo>
                  <a:cubicBezTo>
                    <a:pt x="1103" y="944"/>
                    <a:pt x="952" y="896"/>
                    <a:pt x="798" y="896"/>
                  </a:cubicBezTo>
                  <a:cubicBezTo>
                    <a:pt x="611" y="896"/>
                    <a:pt x="419" y="968"/>
                    <a:pt x="283" y="1108"/>
                  </a:cubicBezTo>
                  <a:cubicBezTo>
                    <a:pt x="61" y="1337"/>
                    <a:pt x="1" y="1714"/>
                    <a:pt x="141" y="2021"/>
                  </a:cubicBezTo>
                  <a:cubicBezTo>
                    <a:pt x="266" y="2297"/>
                    <a:pt x="530" y="2506"/>
                    <a:pt x="846" y="2583"/>
                  </a:cubicBezTo>
                  <a:cubicBezTo>
                    <a:pt x="934" y="2604"/>
                    <a:pt x="1023" y="2614"/>
                    <a:pt x="1113" y="2614"/>
                  </a:cubicBezTo>
                  <a:lnTo>
                    <a:pt x="1113" y="2613"/>
                  </a:lnTo>
                  <a:cubicBezTo>
                    <a:pt x="1549" y="2613"/>
                    <a:pt x="1986" y="2368"/>
                    <a:pt x="2199" y="1978"/>
                  </a:cubicBezTo>
                  <a:cubicBezTo>
                    <a:pt x="2452" y="1520"/>
                    <a:pt x="2378" y="902"/>
                    <a:pt x="2025" y="507"/>
                  </a:cubicBezTo>
                  <a:cubicBezTo>
                    <a:pt x="1795" y="249"/>
                    <a:pt x="1454" y="76"/>
                    <a:pt x="1066" y="22"/>
                  </a:cubicBezTo>
                  <a:cubicBezTo>
                    <a:pt x="972" y="8"/>
                    <a:pt x="877" y="0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5"/>
            <p:cNvSpPr/>
            <p:nvPr/>
          </p:nvSpPr>
          <p:spPr>
            <a:xfrm>
              <a:off x="7455989" y="3092426"/>
              <a:ext cx="87122" cy="264157"/>
            </a:xfrm>
            <a:custGeom>
              <a:rect b="b" l="l" r="r" t="t"/>
              <a:pathLst>
                <a:path extrusionOk="0" h="4257" w="1404">
                  <a:moveTo>
                    <a:pt x="653" y="0"/>
                  </a:moveTo>
                  <a:cubicBezTo>
                    <a:pt x="497" y="0"/>
                    <a:pt x="341" y="66"/>
                    <a:pt x="225" y="181"/>
                  </a:cubicBezTo>
                  <a:cubicBezTo>
                    <a:pt x="105" y="300"/>
                    <a:pt x="45" y="456"/>
                    <a:pt x="62" y="610"/>
                  </a:cubicBezTo>
                  <a:cubicBezTo>
                    <a:pt x="81" y="795"/>
                    <a:pt x="228" y="958"/>
                    <a:pt x="426" y="1015"/>
                  </a:cubicBezTo>
                  <a:cubicBezTo>
                    <a:pt x="474" y="1029"/>
                    <a:pt x="522" y="1036"/>
                    <a:pt x="568" y="1036"/>
                  </a:cubicBezTo>
                  <a:cubicBezTo>
                    <a:pt x="699" y="1036"/>
                    <a:pt x="818" y="982"/>
                    <a:pt x="897" y="883"/>
                  </a:cubicBezTo>
                  <a:cubicBezTo>
                    <a:pt x="956" y="811"/>
                    <a:pt x="943" y="704"/>
                    <a:pt x="870" y="646"/>
                  </a:cubicBezTo>
                  <a:cubicBezTo>
                    <a:pt x="839" y="621"/>
                    <a:pt x="802" y="608"/>
                    <a:pt x="765" y="608"/>
                  </a:cubicBezTo>
                  <a:cubicBezTo>
                    <a:pt x="715" y="608"/>
                    <a:pt x="666" y="630"/>
                    <a:pt x="632" y="673"/>
                  </a:cubicBezTo>
                  <a:cubicBezTo>
                    <a:pt x="617" y="692"/>
                    <a:pt x="593" y="698"/>
                    <a:pt x="571" y="698"/>
                  </a:cubicBezTo>
                  <a:cubicBezTo>
                    <a:pt x="550" y="698"/>
                    <a:pt x="530" y="693"/>
                    <a:pt x="521" y="690"/>
                  </a:cubicBezTo>
                  <a:cubicBezTo>
                    <a:pt x="464" y="673"/>
                    <a:pt x="404" y="628"/>
                    <a:pt x="399" y="574"/>
                  </a:cubicBezTo>
                  <a:cubicBezTo>
                    <a:pt x="392" y="505"/>
                    <a:pt x="436" y="449"/>
                    <a:pt x="463" y="422"/>
                  </a:cubicBezTo>
                  <a:cubicBezTo>
                    <a:pt x="516" y="370"/>
                    <a:pt x="591" y="340"/>
                    <a:pt x="657" y="340"/>
                  </a:cubicBezTo>
                  <a:cubicBezTo>
                    <a:pt x="665" y="340"/>
                    <a:pt x="673" y="340"/>
                    <a:pt x="680" y="341"/>
                  </a:cubicBezTo>
                  <a:cubicBezTo>
                    <a:pt x="854" y="361"/>
                    <a:pt x="981" y="531"/>
                    <a:pt x="1017" y="687"/>
                  </a:cubicBezTo>
                  <a:cubicBezTo>
                    <a:pt x="1065" y="899"/>
                    <a:pt x="992" y="1126"/>
                    <a:pt x="922" y="1279"/>
                  </a:cubicBezTo>
                  <a:cubicBezTo>
                    <a:pt x="860" y="1414"/>
                    <a:pt x="781" y="1541"/>
                    <a:pt x="697" y="1675"/>
                  </a:cubicBezTo>
                  <a:cubicBezTo>
                    <a:pt x="653" y="1747"/>
                    <a:pt x="608" y="1818"/>
                    <a:pt x="566" y="1890"/>
                  </a:cubicBezTo>
                  <a:cubicBezTo>
                    <a:pt x="184" y="2551"/>
                    <a:pt x="1" y="3335"/>
                    <a:pt x="48" y="4097"/>
                  </a:cubicBezTo>
                  <a:cubicBezTo>
                    <a:pt x="54" y="4188"/>
                    <a:pt x="128" y="4256"/>
                    <a:pt x="218" y="4256"/>
                  </a:cubicBezTo>
                  <a:lnTo>
                    <a:pt x="228" y="4256"/>
                  </a:lnTo>
                  <a:cubicBezTo>
                    <a:pt x="322" y="4250"/>
                    <a:pt x="392" y="4169"/>
                    <a:pt x="386" y="4076"/>
                  </a:cubicBezTo>
                  <a:cubicBezTo>
                    <a:pt x="343" y="3380"/>
                    <a:pt x="510" y="2664"/>
                    <a:pt x="860" y="2060"/>
                  </a:cubicBezTo>
                  <a:cubicBezTo>
                    <a:pt x="899" y="1991"/>
                    <a:pt x="942" y="1922"/>
                    <a:pt x="985" y="1854"/>
                  </a:cubicBezTo>
                  <a:cubicBezTo>
                    <a:pt x="1070" y="1717"/>
                    <a:pt x="1158" y="1575"/>
                    <a:pt x="1229" y="1421"/>
                  </a:cubicBezTo>
                  <a:cubicBezTo>
                    <a:pt x="1364" y="1128"/>
                    <a:pt x="1403" y="856"/>
                    <a:pt x="1347" y="611"/>
                  </a:cubicBezTo>
                  <a:cubicBezTo>
                    <a:pt x="1273" y="288"/>
                    <a:pt x="1014" y="39"/>
                    <a:pt x="719" y="4"/>
                  </a:cubicBezTo>
                  <a:cubicBezTo>
                    <a:pt x="698" y="1"/>
                    <a:pt x="675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5"/>
            <p:cNvSpPr/>
            <p:nvPr/>
          </p:nvSpPr>
          <p:spPr>
            <a:xfrm>
              <a:off x="7491235" y="3210141"/>
              <a:ext cx="114797" cy="56095"/>
            </a:xfrm>
            <a:custGeom>
              <a:rect b="b" l="l" r="r" t="t"/>
              <a:pathLst>
                <a:path extrusionOk="0" h="904" w="1850">
                  <a:moveTo>
                    <a:pt x="999" y="0"/>
                  </a:moveTo>
                  <a:cubicBezTo>
                    <a:pt x="666" y="0"/>
                    <a:pt x="339" y="117"/>
                    <a:pt x="83" y="328"/>
                  </a:cubicBezTo>
                  <a:cubicBezTo>
                    <a:pt x="10" y="386"/>
                    <a:pt x="0" y="494"/>
                    <a:pt x="59" y="566"/>
                  </a:cubicBezTo>
                  <a:cubicBezTo>
                    <a:pt x="92" y="607"/>
                    <a:pt x="141" y="628"/>
                    <a:pt x="189" y="628"/>
                  </a:cubicBezTo>
                  <a:cubicBezTo>
                    <a:pt x="227" y="628"/>
                    <a:pt x="266" y="615"/>
                    <a:pt x="297" y="589"/>
                  </a:cubicBezTo>
                  <a:cubicBezTo>
                    <a:pt x="494" y="428"/>
                    <a:pt x="744" y="339"/>
                    <a:pt x="1000" y="339"/>
                  </a:cubicBezTo>
                  <a:cubicBezTo>
                    <a:pt x="1037" y="339"/>
                    <a:pt x="1074" y="341"/>
                    <a:pt x="1111" y="345"/>
                  </a:cubicBezTo>
                  <a:cubicBezTo>
                    <a:pt x="1202" y="354"/>
                    <a:pt x="1328" y="380"/>
                    <a:pt x="1406" y="456"/>
                  </a:cubicBezTo>
                  <a:cubicBezTo>
                    <a:pt x="1458" y="510"/>
                    <a:pt x="1479" y="597"/>
                    <a:pt x="1449" y="643"/>
                  </a:cubicBezTo>
                  <a:cubicBezTo>
                    <a:pt x="1399" y="722"/>
                    <a:pt x="1422" y="827"/>
                    <a:pt x="1501" y="877"/>
                  </a:cubicBezTo>
                  <a:cubicBezTo>
                    <a:pt x="1529" y="895"/>
                    <a:pt x="1561" y="904"/>
                    <a:pt x="1591" y="904"/>
                  </a:cubicBezTo>
                  <a:cubicBezTo>
                    <a:pt x="1648" y="904"/>
                    <a:pt x="1702" y="877"/>
                    <a:pt x="1735" y="826"/>
                  </a:cubicBezTo>
                  <a:cubicBezTo>
                    <a:pt x="1850" y="645"/>
                    <a:pt x="1812" y="383"/>
                    <a:pt x="1644" y="216"/>
                  </a:cubicBezTo>
                  <a:cubicBezTo>
                    <a:pt x="1523" y="97"/>
                    <a:pt x="1355" y="27"/>
                    <a:pt x="1145" y="8"/>
                  </a:cubicBezTo>
                  <a:cubicBezTo>
                    <a:pt x="1096" y="3"/>
                    <a:pt x="1047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5"/>
            <p:cNvSpPr/>
            <p:nvPr/>
          </p:nvSpPr>
          <p:spPr>
            <a:xfrm>
              <a:off x="7850338" y="3198475"/>
              <a:ext cx="124415" cy="82158"/>
            </a:xfrm>
            <a:custGeom>
              <a:rect b="b" l="l" r="r" t="t"/>
              <a:pathLst>
                <a:path extrusionOk="0" h="1324" w="2005">
                  <a:moveTo>
                    <a:pt x="1556" y="1"/>
                  </a:moveTo>
                  <a:cubicBezTo>
                    <a:pt x="1496" y="1"/>
                    <a:pt x="1438" y="33"/>
                    <a:pt x="1408" y="88"/>
                  </a:cubicBezTo>
                  <a:cubicBezTo>
                    <a:pt x="1363" y="171"/>
                    <a:pt x="1394" y="274"/>
                    <a:pt x="1475" y="319"/>
                  </a:cubicBezTo>
                  <a:cubicBezTo>
                    <a:pt x="1579" y="375"/>
                    <a:pt x="1629" y="536"/>
                    <a:pt x="1583" y="664"/>
                  </a:cubicBezTo>
                  <a:cubicBezTo>
                    <a:pt x="1536" y="797"/>
                    <a:pt x="1404" y="909"/>
                    <a:pt x="1239" y="955"/>
                  </a:cubicBezTo>
                  <a:cubicBezTo>
                    <a:pt x="1170" y="974"/>
                    <a:pt x="1096" y="984"/>
                    <a:pt x="1015" y="984"/>
                  </a:cubicBezTo>
                  <a:cubicBezTo>
                    <a:pt x="919" y="984"/>
                    <a:pt x="814" y="971"/>
                    <a:pt x="699" y="944"/>
                  </a:cubicBezTo>
                  <a:cubicBezTo>
                    <a:pt x="553" y="910"/>
                    <a:pt x="408" y="858"/>
                    <a:pt x="267" y="789"/>
                  </a:cubicBezTo>
                  <a:cubicBezTo>
                    <a:pt x="243" y="778"/>
                    <a:pt x="218" y="772"/>
                    <a:pt x="193" y="772"/>
                  </a:cubicBezTo>
                  <a:cubicBezTo>
                    <a:pt x="130" y="772"/>
                    <a:pt x="70" y="807"/>
                    <a:pt x="41" y="867"/>
                  </a:cubicBezTo>
                  <a:cubicBezTo>
                    <a:pt x="0" y="952"/>
                    <a:pt x="34" y="1052"/>
                    <a:pt x="119" y="1094"/>
                  </a:cubicBezTo>
                  <a:cubicBezTo>
                    <a:pt x="282" y="1173"/>
                    <a:pt x="451" y="1234"/>
                    <a:pt x="622" y="1274"/>
                  </a:cubicBezTo>
                  <a:cubicBezTo>
                    <a:pt x="763" y="1307"/>
                    <a:pt x="894" y="1324"/>
                    <a:pt x="1016" y="1324"/>
                  </a:cubicBezTo>
                  <a:cubicBezTo>
                    <a:pt x="1128" y="1324"/>
                    <a:pt x="1232" y="1309"/>
                    <a:pt x="1330" y="1282"/>
                  </a:cubicBezTo>
                  <a:cubicBezTo>
                    <a:pt x="1604" y="1205"/>
                    <a:pt x="1818" y="1016"/>
                    <a:pt x="1903" y="778"/>
                  </a:cubicBezTo>
                  <a:cubicBezTo>
                    <a:pt x="2005" y="491"/>
                    <a:pt x="1888" y="158"/>
                    <a:pt x="1638" y="22"/>
                  </a:cubicBezTo>
                  <a:cubicBezTo>
                    <a:pt x="1612" y="8"/>
                    <a:pt x="1584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5"/>
            <p:cNvSpPr/>
            <p:nvPr/>
          </p:nvSpPr>
          <p:spPr>
            <a:xfrm>
              <a:off x="784611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191" y="1"/>
                  </a:moveTo>
                  <a:cubicBezTo>
                    <a:pt x="171" y="1"/>
                    <a:pt x="150" y="5"/>
                    <a:pt x="130" y="12"/>
                  </a:cubicBezTo>
                  <a:cubicBezTo>
                    <a:pt x="43" y="47"/>
                    <a:pt x="0" y="146"/>
                    <a:pt x="34" y="233"/>
                  </a:cubicBezTo>
                  <a:cubicBezTo>
                    <a:pt x="312" y="940"/>
                    <a:pt x="599" y="1672"/>
                    <a:pt x="1064" y="2308"/>
                  </a:cubicBezTo>
                  <a:cubicBezTo>
                    <a:pt x="1594" y="3034"/>
                    <a:pt x="2284" y="3503"/>
                    <a:pt x="3009" y="3627"/>
                  </a:cubicBezTo>
                  <a:cubicBezTo>
                    <a:pt x="3136" y="3650"/>
                    <a:pt x="3264" y="3661"/>
                    <a:pt x="3389" y="3661"/>
                  </a:cubicBezTo>
                  <a:cubicBezTo>
                    <a:pt x="3608" y="3661"/>
                    <a:pt x="3818" y="3629"/>
                    <a:pt x="4012" y="3563"/>
                  </a:cubicBezTo>
                  <a:cubicBezTo>
                    <a:pt x="4556" y="3381"/>
                    <a:pt x="4990" y="2935"/>
                    <a:pt x="5142" y="2398"/>
                  </a:cubicBezTo>
                  <a:cubicBezTo>
                    <a:pt x="5300" y="1841"/>
                    <a:pt x="5144" y="1223"/>
                    <a:pt x="4744" y="823"/>
                  </a:cubicBezTo>
                  <a:cubicBezTo>
                    <a:pt x="4460" y="539"/>
                    <a:pt x="4058" y="383"/>
                    <a:pt x="3661" y="383"/>
                  </a:cubicBezTo>
                  <a:cubicBezTo>
                    <a:pt x="3488" y="383"/>
                    <a:pt x="3316" y="413"/>
                    <a:pt x="3155" y="475"/>
                  </a:cubicBezTo>
                  <a:cubicBezTo>
                    <a:pt x="2751" y="632"/>
                    <a:pt x="2440" y="975"/>
                    <a:pt x="2345" y="1374"/>
                  </a:cubicBezTo>
                  <a:cubicBezTo>
                    <a:pt x="2242" y="1805"/>
                    <a:pt x="2410" y="2278"/>
                    <a:pt x="2753" y="2526"/>
                  </a:cubicBezTo>
                  <a:cubicBezTo>
                    <a:pt x="2922" y="2648"/>
                    <a:pt x="3126" y="2708"/>
                    <a:pt x="3328" y="2708"/>
                  </a:cubicBezTo>
                  <a:cubicBezTo>
                    <a:pt x="3568" y="2708"/>
                    <a:pt x="3805" y="2623"/>
                    <a:pt x="3977" y="2457"/>
                  </a:cubicBezTo>
                  <a:cubicBezTo>
                    <a:pt x="4202" y="2241"/>
                    <a:pt x="4289" y="1912"/>
                    <a:pt x="4194" y="1640"/>
                  </a:cubicBezTo>
                  <a:cubicBezTo>
                    <a:pt x="4102" y="1376"/>
                    <a:pt x="3839" y="1197"/>
                    <a:pt x="3577" y="1197"/>
                  </a:cubicBezTo>
                  <a:cubicBezTo>
                    <a:pt x="3530" y="1197"/>
                    <a:pt x="3483" y="1203"/>
                    <a:pt x="3437" y="1215"/>
                  </a:cubicBezTo>
                  <a:cubicBezTo>
                    <a:pt x="3272" y="1259"/>
                    <a:pt x="3133" y="1387"/>
                    <a:pt x="3065" y="1557"/>
                  </a:cubicBezTo>
                  <a:cubicBezTo>
                    <a:pt x="3001" y="1717"/>
                    <a:pt x="3012" y="1886"/>
                    <a:pt x="3093" y="2021"/>
                  </a:cubicBezTo>
                  <a:cubicBezTo>
                    <a:pt x="3125" y="2073"/>
                    <a:pt x="3181" y="2102"/>
                    <a:pt x="3238" y="2102"/>
                  </a:cubicBezTo>
                  <a:cubicBezTo>
                    <a:pt x="3268" y="2102"/>
                    <a:pt x="3299" y="2094"/>
                    <a:pt x="3326" y="2077"/>
                  </a:cubicBezTo>
                  <a:cubicBezTo>
                    <a:pt x="3406" y="2028"/>
                    <a:pt x="3432" y="1923"/>
                    <a:pt x="3383" y="1844"/>
                  </a:cubicBezTo>
                  <a:cubicBezTo>
                    <a:pt x="3346" y="1783"/>
                    <a:pt x="3368" y="1711"/>
                    <a:pt x="3380" y="1683"/>
                  </a:cubicBezTo>
                  <a:cubicBezTo>
                    <a:pt x="3407" y="1613"/>
                    <a:pt x="3464" y="1559"/>
                    <a:pt x="3525" y="1543"/>
                  </a:cubicBezTo>
                  <a:cubicBezTo>
                    <a:pt x="3543" y="1538"/>
                    <a:pt x="3562" y="1535"/>
                    <a:pt x="3581" y="1535"/>
                  </a:cubicBezTo>
                  <a:cubicBezTo>
                    <a:pt x="3701" y="1535"/>
                    <a:pt x="3830" y="1626"/>
                    <a:pt x="3873" y="1750"/>
                  </a:cubicBezTo>
                  <a:cubicBezTo>
                    <a:pt x="3925" y="1898"/>
                    <a:pt x="3871" y="2088"/>
                    <a:pt x="3742" y="2213"/>
                  </a:cubicBezTo>
                  <a:cubicBezTo>
                    <a:pt x="3635" y="2316"/>
                    <a:pt x="3483" y="2369"/>
                    <a:pt x="3328" y="2369"/>
                  </a:cubicBezTo>
                  <a:cubicBezTo>
                    <a:pt x="3195" y="2369"/>
                    <a:pt x="3061" y="2330"/>
                    <a:pt x="2951" y="2251"/>
                  </a:cubicBezTo>
                  <a:cubicBezTo>
                    <a:pt x="2720" y="2084"/>
                    <a:pt x="2604" y="1748"/>
                    <a:pt x="2674" y="1452"/>
                  </a:cubicBezTo>
                  <a:cubicBezTo>
                    <a:pt x="2744" y="1162"/>
                    <a:pt x="2976" y="907"/>
                    <a:pt x="3278" y="791"/>
                  </a:cubicBezTo>
                  <a:cubicBezTo>
                    <a:pt x="3401" y="743"/>
                    <a:pt x="3533" y="721"/>
                    <a:pt x="3666" y="721"/>
                  </a:cubicBezTo>
                  <a:cubicBezTo>
                    <a:pt x="3973" y="721"/>
                    <a:pt x="4284" y="842"/>
                    <a:pt x="4505" y="1062"/>
                  </a:cubicBezTo>
                  <a:cubicBezTo>
                    <a:pt x="4814" y="1372"/>
                    <a:pt x="4940" y="1871"/>
                    <a:pt x="4816" y="2305"/>
                  </a:cubicBezTo>
                  <a:cubicBezTo>
                    <a:pt x="4695" y="2730"/>
                    <a:pt x="4338" y="3097"/>
                    <a:pt x="3905" y="3242"/>
                  </a:cubicBezTo>
                  <a:cubicBezTo>
                    <a:pt x="3745" y="3295"/>
                    <a:pt x="3571" y="3322"/>
                    <a:pt x="3390" y="3322"/>
                  </a:cubicBezTo>
                  <a:cubicBezTo>
                    <a:pt x="3284" y="3322"/>
                    <a:pt x="3175" y="3313"/>
                    <a:pt x="3066" y="3294"/>
                  </a:cubicBezTo>
                  <a:cubicBezTo>
                    <a:pt x="2429" y="3184"/>
                    <a:pt x="1815" y="2763"/>
                    <a:pt x="1337" y="2108"/>
                  </a:cubicBezTo>
                  <a:cubicBezTo>
                    <a:pt x="899" y="1507"/>
                    <a:pt x="620" y="797"/>
                    <a:pt x="350" y="108"/>
                  </a:cubicBezTo>
                  <a:cubicBezTo>
                    <a:pt x="323" y="42"/>
                    <a:pt x="25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5"/>
            <p:cNvSpPr/>
            <p:nvPr/>
          </p:nvSpPr>
          <p:spPr>
            <a:xfrm>
              <a:off x="8126475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2359" y="0"/>
                  </a:moveTo>
                  <a:cubicBezTo>
                    <a:pt x="2073" y="0"/>
                    <a:pt x="1782" y="83"/>
                    <a:pt x="1517" y="175"/>
                  </a:cubicBezTo>
                  <a:cubicBezTo>
                    <a:pt x="1040" y="342"/>
                    <a:pt x="569" y="542"/>
                    <a:pt x="117" y="771"/>
                  </a:cubicBezTo>
                  <a:cubicBezTo>
                    <a:pt x="33" y="812"/>
                    <a:pt x="0" y="914"/>
                    <a:pt x="42" y="998"/>
                  </a:cubicBezTo>
                  <a:cubicBezTo>
                    <a:pt x="72" y="1057"/>
                    <a:pt x="132" y="1091"/>
                    <a:pt x="195" y="1091"/>
                  </a:cubicBezTo>
                  <a:cubicBezTo>
                    <a:pt x="220" y="1091"/>
                    <a:pt x="246" y="1086"/>
                    <a:pt x="270" y="1074"/>
                  </a:cubicBezTo>
                  <a:cubicBezTo>
                    <a:pt x="709" y="852"/>
                    <a:pt x="1165" y="658"/>
                    <a:pt x="1629" y="495"/>
                  </a:cubicBezTo>
                  <a:cubicBezTo>
                    <a:pt x="1863" y="413"/>
                    <a:pt x="2119" y="339"/>
                    <a:pt x="2358" y="339"/>
                  </a:cubicBezTo>
                  <a:cubicBezTo>
                    <a:pt x="2494" y="339"/>
                    <a:pt x="2624" y="363"/>
                    <a:pt x="2741" y="423"/>
                  </a:cubicBezTo>
                  <a:cubicBezTo>
                    <a:pt x="2909" y="510"/>
                    <a:pt x="3039" y="671"/>
                    <a:pt x="3088" y="853"/>
                  </a:cubicBezTo>
                  <a:cubicBezTo>
                    <a:pt x="3135" y="1038"/>
                    <a:pt x="3102" y="1244"/>
                    <a:pt x="2998" y="1402"/>
                  </a:cubicBezTo>
                  <a:cubicBezTo>
                    <a:pt x="2887" y="1571"/>
                    <a:pt x="2695" y="1677"/>
                    <a:pt x="2509" y="1677"/>
                  </a:cubicBezTo>
                  <a:cubicBezTo>
                    <a:pt x="2482" y="1677"/>
                    <a:pt x="2455" y="1675"/>
                    <a:pt x="2429" y="1670"/>
                  </a:cubicBezTo>
                  <a:cubicBezTo>
                    <a:pt x="2220" y="1635"/>
                    <a:pt x="2048" y="1441"/>
                    <a:pt x="2055" y="1244"/>
                  </a:cubicBezTo>
                  <a:cubicBezTo>
                    <a:pt x="2057" y="1150"/>
                    <a:pt x="2108" y="1053"/>
                    <a:pt x="2190" y="985"/>
                  </a:cubicBezTo>
                  <a:cubicBezTo>
                    <a:pt x="2252" y="935"/>
                    <a:pt x="2323" y="908"/>
                    <a:pt x="2390" y="908"/>
                  </a:cubicBezTo>
                  <a:cubicBezTo>
                    <a:pt x="2405" y="908"/>
                    <a:pt x="2419" y="909"/>
                    <a:pt x="2433" y="912"/>
                  </a:cubicBezTo>
                  <a:cubicBezTo>
                    <a:pt x="2443" y="914"/>
                    <a:pt x="2453" y="914"/>
                    <a:pt x="2462" y="914"/>
                  </a:cubicBezTo>
                  <a:cubicBezTo>
                    <a:pt x="2544" y="914"/>
                    <a:pt x="2615" y="856"/>
                    <a:pt x="2629" y="774"/>
                  </a:cubicBezTo>
                  <a:cubicBezTo>
                    <a:pt x="2645" y="681"/>
                    <a:pt x="2584" y="594"/>
                    <a:pt x="2491" y="577"/>
                  </a:cubicBezTo>
                  <a:cubicBezTo>
                    <a:pt x="2459" y="572"/>
                    <a:pt x="2426" y="569"/>
                    <a:pt x="2393" y="569"/>
                  </a:cubicBezTo>
                  <a:cubicBezTo>
                    <a:pt x="2247" y="569"/>
                    <a:pt x="2099" y="623"/>
                    <a:pt x="1976" y="723"/>
                  </a:cubicBezTo>
                  <a:cubicBezTo>
                    <a:pt x="1817" y="853"/>
                    <a:pt x="1720" y="1044"/>
                    <a:pt x="1716" y="1234"/>
                  </a:cubicBezTo>
                  <a:cubicBezTo>
                    <a:pt x="1703" y="1597"/>
                    <a:pt x="1998" y="1943"/>
                    <a:pt x="2373" y="2005"/>
                  </a:cubicBezTo>
                  <a:cubicBezTo>
                    <a:pt x="2418" y="2013"/>
                    <a:pt x="2463" y="2016"/>
                    <a:pt x="2508" y="2016"/>
                  </a:cubicBezTo>
                  <a:cubicBezTo>
                    <a:pt x="2807" y="2016"/>
                    <a:pt x="3106" y="1856"/>
                    <a:pt x="3282" y="1588"/>
                  </a:cubicBezTo>
                  <a:cubicBezTo>
                    <a:pt x="3437" y="1350"/>
                    <a:pt x="3487" y="1045"/>
                    <a:pt x="3415" y="767"/>
                  </a:cubicBezTo>
                  <a:cubicBezTo>
                    <a:pt x="3343" y="493"/>
                    <a:pt x="3149" y="252"/>
                    <a:pt x="2896" y="122"/>
                  </a:cubicBezTo>
                  <a:cubicBezTo>
                    <a:pt x="2724" y="34"/>
                    <a:pt x="2542" y="0"/>
                    <a:pt x="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5"/>
            <p:cNvSpPr/>
            <p:nvPr/>
          </p:nvSpPr>
          <p:spPr>
            <a:xfrm>
              <a:off x="7030986" y="3138345"/>
              <a:ext cx="432072" cy="335642"/>
            </a:xfrm>
            <a:custGeom>
              <a:rect b="b" l="l" r="r" t="t"/>
              <a:pathLst>
                <a:path extrusionOk="0" h="5409" w="6963">
                  <a:moveTo>
                    <a:pt x="3212" y="1"/>
                  </a:moveTo>
                  <a:cubicBezTo>
                    <a:pt x="2658" y="1"/>
                    <a:pt x="2203" y="83"/>
                    <a:pt x="1801" y="252"/>
                  </a:cubicBezTo>
                  <a:cubicBezTo>
                    <a:pt x="1155" y="522"/>
                    <a:pt x="622" y="1051"/>
                    <a:pt x="335" y="1713"/>
                  </a:cubicBezTo>
                  <a:cubicBezTo>
                    <a:pt x="321" y="1750"/>
                    <a:pt x="307" y="1787"/>
                    <a:pt x="292" y="1825"/>
                  </a:cubicBezTo>
                  <a:lnTo>
                    <a:pt x="285" y="1839"/>
                  </a:lnTo>
                  <a:cubicBezTo>
                    <a:pt x="284" y="1844"/>
                    <a:pt x="278" y="1858"/>
                    <a:pt x="276" y="1862"/>
                  </a:cubicBezTo>
                  <a:cubicBezTo>
                    <a:pt x="260" y="1907"/>
                    <a:pt x="246" y="1954"/>
                    <a:pt x="231" y="2002"/>
                  </a:cubicBezTo>
                  <a:cubicBezTo>
                    <a:pt x="0" y="2784"/>
                    <a:pt x="138" y="3653"/>
                    <a:pt x="599" y="4324"/>
                  </a:cubicBezTo>
                  <a:cubicBezTo>
                    <a:pt x="1017" y="4937"/>
                    <a:pt x="1681" y="5339"/>
                    <a:pt x="2374" y="5400"/>
                  </a:cubicBezTo>
                  <a:cubicBezTo>
                    <a:pt x="2431" y="5406"/>
                    <a:pt x="2490" y="5408"/>
                    <a:pt x="2549" y="5408"/>
                  </a:cubicBezTo>
                  <a:cubicBezTo>
                    <a:pt x="2866" y="5408"/>
                    <a:pt x="3192" y="5334"/>
                    <a:pt x="3480" y="5193"/>
                  </a:cubicBezTo>
                  <a:cubicBezTo>
                    <a:pt x="3801" y="5036"/>
                    <a:pt x="4068" y="4802"/>
                    <a:pt x="4251" y="4518"/>
                  </a:cubicBezTo>
                  <a:cubicBezTo>
                    <a:pt x="4662" y="3875"/>
                    <a:pt x="4617" y="2975"/>
                    <a:pt x="4142" y="2380"/>
                  </a:cubicBezTo>
                  <a:cubicBezTo>
                    <a:pt x="4046" y="2256"/>
                    <a:pt x="3938" y="2151"/>
                    <a:pt x="3831" y="2049"/>
                  </a:cubicBezTo>
                  <a:cubicBezTo>
                    <a:pt x="3776" y="1995"/>
                    <a:pt x="3722" y="1942"/>
                    <a:pt x="3669" y="1886"/>
                  </a:cubicBezTo>
                  <a:cubicBezTo>
                    <a:pt x="3626" y="1843"/>
                    <a:pt x="3586" y="1798"/>
                    <a:pt x="3548" y="1749"/>
                  </a:cubicBezTo>
                  <a:cubicBezTo>
                    <a:pt x="3454" y="1628"/>
                    <a:pt x="3394" y="1514"/>
                    <a:pt x="3366" y="1402"/>
                  </a:cubicBezTo>
                  <a:cubicBezTo>
                    <a:pt x="3325" y="1234"/>
                    <a:pt x="3374" y="1055"/>
                    <a:pt x="3482" y="969"/>
                  </a:cubicBezTo>
                  <a:cubicBezTo>
                    <a:pt x="3522" y="939"/>
                    <a:pt x="3576" y="923"/>
                    <a:pt x="3631" y="923"/>
                  </a:cubicBezTo>
                  <a:cubicBezTo>
                    <a:pt x="3650" y="923"/>
                    <a:pt x="3669" y="925"/>
                    <a:pt x="3688" y="929"/>
                  </a:cubicBezTo>
                  <a:cubicBezTo>
                    <a:pt x="3719" y="935"/>
                    <a:pt x="3776" y="955"/>
                    <a:pt x="3803" y="1008"/>
                  </a:cubicBezTo>
                  <a:cubicBezTo>
                    <a:pt x="3821" y="1043"/>
                    <a:pt x="3808" y="1102"/>
                    <a:pt x="3770" y="1144"/>
                  </a:cubicBezTo>
                  <a:cubicBezTo>
                    <a:pt x="3764" y="1151"/>
                    <a:pt x="3736" y="1184"/>
                    <a:pt x="3705" y="1184"/>
                  </a:cubicBezTo>
                  <a:cubicBezTo>
                    <a:pt x="3701" y="1184"/>
                    <a:pt x="3696" y="1184"/>
                    <a:pt x="3691" y="1182"/>
                  </a:cubicBezTo>
                  <a:cubicBezTo>
                    <a:pt x="3673" y="1176"/>
                    <a:pt x="3655" y="1173"/>
                    <a:pt x="3638" y="1173"/>
                  </a:cubicBezTo>
                  <a:cubicBezTo>
                    <a:pt x="3566" y="1173"/>
                    <a:pt x="3500" y="1218"/>
                    <a:pt x="3477" y="1289"/>
                  </a:cubicBezTo>
                  <a:cubicBezTo>
                    <a:pt x="3447" y="1378"/>
                    <a:pt x="3495" y="1474"/>
                    <a:pt x="3584" y="1504"/>
                  </a:cubicBezTo>
                  <a:cubicBezTo>
                    <a:pt x="3623" y="1517"/>
                    <a:pt x="3663" y="1523"/>
                    <a:pt x="3703" y="1523"/>
                  </a:cubicBezTo>
                  <a:cubicBezTo>
                    <a:pt x="3822" y="1523"/>
                    <a:pt x="3940" y="1467"/>
                    <a:pt x="4028" y="1364"/>
                  </a:cubicBezTo>
                  <a:cubicBezTo>
                    <a:pt x="4156" y="1216"/>
                    <a:pt x="4186" y="1009"/>
                    <a:pt x="4105" y="853"/>
                  </a:cubicBezTo>
                  <a:cubicBezTo>
                    <a:pt x="4039" y="724"/>
                    <a:pt x="3914" y="631"/>
                    <a:pt x="3761" y="597"/>
                  </a:cubicBezTo>
                  <a:cubicBezTo>
                    <a:pt x="3718" y="588"/>
                    <a:pt x="3674" y="583"/>
                    <a:pt x="3630" y="583"/>
                  </a:cubicBezTo>
                  <a:cubicBezTo>
                    <a:pt x="3501" y="583"/>
                    <a:pt x="3373" y="625"/>
                    <a:pt x="3274" y="703"/>
                  </a:cubicBezTo>
                  <a:cubicBezTo>
                    <a:pt x="3061" y="870"/>
                    <a:pt x="2965" y="1183"/>
                    <a:pt x="3037" y="1483"/>
                  </a:cubicBezTo>
                  <a:cubicBezTo>
                    <a:pt x="3076" y="1644"/>
                    <a:pt x="3157" y="1799"/>
                    <a:pt x="3281" y="1958"/>
                  </a:cubicBezTo>
                  <a:cubicBezTo>
                    <a:pt x="3327" y="2016"/>
                    <a:pt x="3375" y="2070"/>
                    <a:pt x="3423" y="2121"/>
                  </a:cubicBezTo>
                  <a:cubicBezTo>
                    <a:pt x="3479" y="2180"/>
                    <a:pt x="3538" y="2236"/>
                    <a:pt x="3595" y="2291"/>
                  </a:cubicBezTo>
                  <a:cubicBezTo>
                    <a:pt x="3697" y="2391"/>
                    <a:pt x="3794" y="2484"/>
                    <a:pt x="3877" y="2589"/>
                  </a:cubicBezTo>
                  <a:cubicBezTo>
                    <a:pt x="4264" y="3076"/>
                    <a:pt x="4301" y="3810"/>
                    <a:pt x="3965" y="4335"/>
                  </a:cubicBezTo>
                  <a:cubicBezTo>
                    <a:pt x="3816" y="4567"/>
                    <a:pt x="3596" y="4760"/>
                    <a:pt x="3331" y="4889"/>
                  </a:cubicBezTo>
                  <a:cubicBezTo>
                    <a:pt x="3090" y="5007"/>
                    <a:pt x="2818" y="5070"/>
                    <a:pt x="2551" y="5070"/>
                  </a:cubicBezTo>
                  <a:cubicBezTo>
                    <a:pt x="2501" y="5070"/>
                    <a:pt x="2452" y="5068"/>
                    <a:pt x="2403" y="5064"/>
                  </a:cubicBezTo>
                  <a:cubicBezTo>
                    <a:pt x="1811" y="5010"/>
                    <a:pt x="1241" y="4662"/>
                    <a:pt x="878" y="4132"/>
                  </a:cubicBezTo>
                  <a:cubicBezTo>
                    <a:pt x="475" y="3545"/>
                    <a:pt x="354" y="2784"/>
                    <a:pt x="556" y="2098"/>
                  </a:cubicBezTo>
                  <a:cubicBezTo>
                    <a:pt x="569" y="2058"/>
                    <a:pt x="581" y="2017"/>
                    <a:pt x="587" y="1998"/>
                  </a:cubicBezTo>
                  <a:cubicBezTo>
                    <a:pt x="589" y="1993"/>
                    <a:pt x="595" y="1978"/>
                    <a:pt x="597" y="1974"/>
                  </a:cubicBezTo>
                  <a:lnTo>
                    <a:pt x="606" y="1952"/>
                  </a:lnTo>
                  <a:cubicBezTo>
                    <a:pt x="623" y="1911"/>
                    <a:pt x="639" y="1869"/>
                    <a:pt x="650" y="1837"/>
                  </a:cubicBezTo>
                  <a:cubicBezTo>
                    <a:pt x="899" y="1265"/>
                    <a:pt x="1366" y="801"/>
                    <a:pt x="1932" y="565"/>
                  </a:cubicBezTo>
                  <a:cubicBezTo>
                    <a:pt x="2293" y="413"/>
                    <a:pt x="2709" y="340"/>
                    <a:pt x="3217" y="340"/>
                  </a:cubicBezTo>
                  <a:cubicBezTo>
                    <a:pt x="3353" y="340"/>
                    <a:pt x="3495" y="345"/>
                    <a:pt x="3645" y="356"/>
                  </a:cubicBezTo>
                  <a:cubicBezTo>
                    <a:pt x="4052" y="384"/>
                    <a:pt x="4651" y="455"/>
                    <a:pt x="5143" y="740"/>
                  </a:cubicBezTo>
                  <a:cubicBezTo>
                    <a:pt x="5507" y="948"/>
                    <a:pt x="5833" y="1281"/>
                    <a:pt x="6087" y="1706"/>
                  </a:cubicBezTo>
                  <a:cubicBezTo>
                    <a:pt x="6112" y="1745"/>
                    <a:pt x="6134" y="1785"/>
                    <a:pt x="6157" y="1826"/>
                  </a:cubicBezTo>
                  <a:cubicBezTo>
                    <a:pt x="6341" y="2166"/>
                    <a:pt x="6490" y="2562"/>
                    <a:pt x="6611" y="3036"/>
                  </a:cubicBezTo>
                  <a:cubicBezTo>
                    <a:pt x="6631" y="3112"/>
                    <a:pt x="6700" y="3164"/>
                    <a:pt x="6775" y="3164"/>
                  </a:cubicBezTo>
                  <a:cubicBezTo>
                    <a:pt x="6789" y="3164"/>
                    <a:pt x="6804" y="3162"/>
                    <a:pt x="6818" y="3158"/>
                  </a:cubicBezTo>
                  <a:cubicBezTo>
                    <a:pt x="6909" y="3136"/>
                    <a:pt x="6963" y="3043"/>
                    <a:pt x="6940" y="2953"/>
                  </a:cubicBezTo>
                  <a:cubicBezTo>
                    <a:pt x="6811" y="2450"/>
                    <a:pt x="6653" y="2029"/>
                    <a:pt x="6452" y="1659"/>
                  </a:cubicBezTo>
                  <a:cubicBezTo>
                    <a:pt x="6426" y="1613"/>
                    <a:pt x="6400" y="1567"/>
                    <a:pt x="6375" y="1529"/>
                  </a:cubicBezTo>
                  <a:cubicBezTo>
                    <a:pt x="6095" y="1057"/>
                    <a:pt x="5726" y="683"/>
                    <a:pt x="5312" y="446"/>
                  </a:cubicBezTo>
                  <a:cubicBezTo>
                    <a:pt x="4759" y="126"/>
                    <a:pt x="4109" y="48"/>
                    <a:pt x="3667" y="18"/>
                  </a:cubicBezTo>
                  <a:cubicBezTo>
                    <a:pt x="3508" y="7"/>
                    <a:pt x="3356" y="1"/>
                    <a:pt x="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5"/>
            <p:cNvSpPr/>
            <p:nvPr/>
          </p:nvSpPr>
          <p:spPr>
            <a:xfrm>
              <a:off x="7230549" y="3339956"/>
              <a:ext cx="226988" cy="121685"/>
            </a:xfrm>
            <a:custGeom>
              <a:rect b="b" l="l" r="r" t="t"/>
              <a:pathLst>
                <a:path extrusionOk="0" h="1961" w="3658">
                  <a:moveTo>
                    <a:pt x="2611" y="0"/>
                  </a:moveTo>
                  <a:cubicBezTo>
                    <a:pt x="2259" y="0"/>
                    <a:pt x="1882" y="169"/>
                    <a:pt x="1540" y="488"/>
                  </a:cubicBezTo>
                  <a:cubicBezTo>
                    <a:pt x="1404" y="613"/>
                    <a:pt x="1281" y="751"/>
                    <a:pt x="1162" y="883"/>
                  </a:cubicBezTo>
                  <a:cubicBezTo>
                    <a:pt x="989" y="1077"/>
                    <a:pt x="826" y="1259"/>
                    <a:pt x="632" y="1403"/>
                  </a:cubicBezTo>
                  <a:cubicBezTo>
                    <a:pt x="485" y="1513"/>
                    <a:pt x="317" y="1592"/>
                    <a:pt x="157" y="1625"/>
                  </a:cubicBezTo>
                  <a:cubicBezTo>
                    <a:pt x="122" y="1631"/>
                    <a:pt x="86" y="1653"/>
                    <a:pt x="63" y="1680"/>
                  </a:cubicBezTo>
                  <a:cubicBezTo>
                    <a:pt x="1" y="1750"/>
                    <a:pt x="7" y="1856"/>
                    <a:pt x="77" y="1918"/>
                  </a:cubicBezTo>
                  <a:cubicBezTo>
                    <a:pt x="109" y="1947"/>
                    <a:pt x="150" y="1960"/>
                    <a:pt x="189" y="1960"/>
                  </a:cubicBezTo>
                  <a:cubicBezTo>
                    <a:pt x="204" y="1960"/>
                    <a:pt x="220" y="1959"/>
                    <a:pt x="235" y="1955"/>
                  </a:cubicBezTo>
                  <a:cubicBezTo>
                    <a:pt x="439" y="1911"/>
                    <a:pt x="652" y="1812"/>
                    <a:pt x="836" y="1674"/>
                  </a:cubicBezTo>
                  <a:cubicBezTo>
                    <a:pt x="1056" y="1509"/>
                    <a:pt x="1238" y="1307"/>
                    <a:pt x="1414" y="1110"/>
                  </a:cubicBezTo>
                  <a:cubicBezTo>
                    <a:pt x="1534" y="977"/>
                    <a:pt x="1647" y="852"/>
                    <a:pt x="1770" y="736"/>
                  </a:cubicBezTo>
                  <a:cubicBezTo>
                    <a:pt x="1910" y="606"/>
                    <a:pt x="2244" y="338"/>
                    <a:pt x="2608" y="338"/>
                  </a:cubicBezTo>
                  <a:cubicBezTo>
                    <a:pt x="2670" y="338"/>
                    <a:pt x="2732" y="346"/>
                    <a:pt x="2795" y="364"/>
                  </a:cubicBezTo>
                  <a:cubicBezTo>
                    <a:pt x="2986" y="417"/>
                    <a:pt x="3152" y="564"/>
                    <a:pt x="3228" y="749"/>
                  </a:cubicBezTo>
                  <a:cubicBezTo>
                    <a:pt x="3304" y="933"/>
                    <a:pt x="3289" y="1155"/>
                    <a:pt x="3190" y="1327"/>
                  </a:cubicBezTo>
                  <a:cubicBezTo>
                    <a:pt x="3112" y="1465"/>
                    <a:pt x="2984" y="1565"/>
                    <a:pt x="2845" y="1595"/>
                  </a:cubicBezTo>
                  <a:cubicBezTo>
                    <a:pt x="2816" y="1602"/>
                    <a:pt x="2787" y="1605"/>
                    <a:pt x="2757" y="1605"/>
                  </a:cubicBezTo>
                  <a:cubicBezTo>
                    <a:pt x="2646" y="1605"/>
                    <a:pt x="2538" y="1560"/>
                    <a:pt x="2471" y="1483"/>
                  </a:cubicBezTo>
                  <a:cubicBezTo>
                    <a:pt x="2388" y="1388"/>
                    <a:pt x="2376" y="1238"/>
                    <a:pt x="2443" y="1142"/>
                  </a:cubicBezTo>
                  <a:cubicBezTo>
                    <a:pt x="2483" y="1084"/>
                    <a:pt x="2559" y="1050"/>
                    <a:pt x="2630" y="1050"/>
                  </a:cubicBezTo>
                  <a:cubicBezTo>
                    <a:pt x="2666" y="1050"/>
                    <a:pt x="2701" y="1059"/>
                    <a:pt x="2730" y="1078"/>
                  </a:cubicBezTo>
                  <a:cubicBezTo>
                    <a:pt x="2759" y="1098"/>
                    <a:pt x="2792" y="1107"/>
                    <a:pt x="2824" y="1107"/>
                  </a:cubicBezTo>
                  <a:cubicBezTo>
                    <a:pt x="2879" y="1107"/>
                    <a:pt x="2933" y="1081"/>
                    <a:pt x="2966" y="1033"/>
                  </a:cubicBezTo>
                  <a:cubicBezTo>
                    <a:pt x="3018" y="955"/>
                    <a:pt x="2998" y="849"/>
                    <a:pt x="2920" y="797"/>
                  </a:cubicBezTo>
                  <a:cubicBezTo>
                    <a:pt x="2834" y="740"/>
                    <a:pt x="2733" y="712"/>
                    <a:pt x="2631" y="712"/>
                  </a:cubicBezTo>
                  <a:cubicBezTo>
                    <a:pt x="2452" y="712"/>
                    <a:pt x="2270" y="796"/>
                    <a:pt x="2164" y="949"/>
                  </a:cubicBezTo>
                  <a:cubicBezTo>
                    <a:pt x="2011" y="1169"/>
                    <a:pt x="2032" y="1495"/>
                    <a:pt x="2216" y="1706"/>
                  </a:cubicBezTo>
                  <a:cubicBezTo>
                    <a:pt x="2348" y="1858"/>
                    <a:pt x="2548" y="1944"/>
                    <a:pt x="2755" y="1944"/>
                  </a:cubicBezTo>
                  <a:cubicBezTo>
                    <a:pt x="2809" y="1944"/>
                    <a:pt x="2864" y="1938"/>
                    <a:pt x="2918" y="1925"/>
                  </a:cubicBezTo>
                  <a:cubicBezTo>
                    <a:pt x="3149" y="1876"/>
                    <a:pt x="3360" y="1715"/>
                    <a:pt x="3485" y="1496"/>
                  </a:cubicBezTo>
                  <a:cubicBezTo>
                    <a:pt x="3636" y="1231"/>
                    <a:pt x="3658" y="904"/>
                    <a:pt x="3542" y="620"/>
                  </a:cubicBezTo>
                  <a:cubicBezTo>
                    <a:pt x="3427" y="340"/>
                    <a:pt x="3176" y="117"/>
                    <a:pt x="2886" y="37"/>
                  </a:cubicBezTo>
                  <a:cubicBezTo>
                    <a:pt x="2797" y="12"/>
                    <a:pt x="2704" y="0"/>
                    <a:pt x="2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5"/>
            <p:cNvSpPr/>
            <p:nvPr/>
          </p:nvSpPr>
          <p:spPr>
            <a:xfrm>
              <a:off x="7117302" y="3240547"/>
              <a:ext cx="152091" cy="162267"/>
            </a:xfrm>
            <a:custGeom>
              <a:rect b="b" l="l" r="r" t="t"/>
              <a:pathLst>
                <a:path extrusionOk="0" h="2615" w="2451">
                  <a:moveTo>
                    <a:pt x="1670" y="0"/>
                  </a:moveTo>
                  <a:cubicBezTo>
                    <a:pt x="1576" y="0"/>
                    <a:pt x="1481" y="8"/>
                    <a:pt x="1387" y="22"/>
                  </a:cubicBezTo>
                  <a:cubicBezTo>
                    <a:pt x="997" y="76"/>
                    <a:pt x="657" y="249"/>
                    <a:pt x="427" y="507"/>
                  </a:cubicBezTo>
                  <a:cubicBezTo>
                    <a:pt x="73" y="902"/>
                    <a:pt x="1" y="1520"/>
                    <a:pt x="253" y="1977"/>
                  </a:cubicBezTo>
                  <a:cubicBezTo>
                    <a:pt x="465" y="2368"/>
                    <a:pt x="902" y="2614"/>
                    <a:pt x="1340" y="2614"/>
                  </a:cubicBezTo>
                  <a:lnTo>
                    <a:pt x="1340" y="2613"/>
                  </a:lnTo>
                  <a:cubicBezTo>
                    <a:pt x="1428" y="2613"/>
                    <a:pt x="1517" y="2603"/>
                    <a:pt x="1604" y="2583"/>
                  </a:cubicBezTo>
                  <a:cubicBezTo>
                    <a:pt x="1922" y="2506"/>
                    <a:pt x="2186" y="2295"/>
                    <a:pt x="2312" y="2021"/>
                  </a:cubicBezTo>
                  <a:cubicBezTo>
                    <a:pt x="2451" y="1714"/>
                    <a:pt x="2392" y="1337"/>
                    <a:pt x="2168" y="1107"/>
                  </a:cubicBezTo>
                  <a:cubicBezTo>
                    <a:pt x="2032" y="968"/>
                    <a:pt x="1841" y="896"/>
                    <a:pt x="1653" y="896"/>
                  </a:cubicBezTo>
                  <a:cubicBezTo>
                    <a:pt x="1500" y="896"/>
                    <a:pt x="1348" y="944"/>
                    <a:pt x="1231" y="1042"/>
                  </a:cubicBezTo>
                  <a:cubicBezTo>
                    <a:pt x="1092" y="1159"/>
                    <a:pt x="1012" y="1343"/>
                    <a:pt x="1014" y="1535"/>
                  </a:cubicBezTo>
                  <a:cubicBezTo>
                    <a:pt x="1018" y="1718"/>
                    <a:pt x="1094" y="1883"/>
                    <a:pt x="1228" y="1987"/>
                  </a:cubicBezTo>
                  <a:cubicBezTo>
                    <a:pt x="1259" y="2011"/>
                    <a:pt x="1296" y="2023"/>
                    <a:pt x="1332" y="2023"/>
                  </a:cubicBezTo>
                  <a:cubicBezTo>
                    <a:pt x="1382" y="2023"/>
                    <a:pt x="1432" y="2001"/>
                    <a:pt x="1465" y="1959"/>
                  </a:cubicBezTo>
                  <a:cubicBezTo>
                    <a:pt x="1524" y="1885"/>
                    <a:pt x="1510" y="1778"/>
                    <a:pt x="1437" y="1720"/>
                  </a:cubicBezTo>
                  <a:cubicBezTo>
                    <a:pt x="1385" y="1680"/>
                    <a:pt x="1354" y="1610"/>
                    <a:pt x="1353" y="1530"/>
                  </a:cubicBezTo>
                  <a:cubicBezTo>
                    <a:pt x="1352" y="1440"/>
                    <a:pt x="1388" y="1352"/>
                    <a:pt x="1448" y="1302"/>
                  </a:cubicBezTo>
                  <a:cubicBezTo>
                    <a:pt x="1503" y="1257"/>
                    <a:pt x="1576" y="1235"/>
                    <a:pt x="1652" y="1235"/>
                  </a:cubicBezTo>
                  <a:cubicBezTo>
                    <a:pt x="1751" y="1235"/>
                    <a:pt x="1855" y="1272"/>
                    <a:pt x="1925" y="1343"/>
                  </a:cubicBezTo>
                  <a:cubicBezTo>
                    <a:pt x="2052" y="1474"/>
                    <a:pt x="2084" y="1700"/>
                    <a:pt x="2003" y="1881"/>
                  </a:cubicBezTo>
                  <a:cubicBezTo>
                    <a:pt x="1921" y="2062"/>
                    <a:pt x="1742" y="2201"/>
                    <a:pt x="1524" y="2253"/>
                  </a:cubicBezTo>
                  <a:cubicBezTo>
                    <a:pt x="1464" y="2267"/>
                    <a:pt x="1402" y="2274"/>
                    <a:pt x="1340" y="2274"/>
                  </a:cubicBezTo>
                  <a:cubicBezTo>
                    <a:pt x="1026" y="2274"/>
                    <a:pt x="702" y="2094"/>
                    <a:pt x="550" y="1813"/>
                  </a:cubicBezTo>
                  <a:cubicBezTo>
                    <a:pt x="364" y="1478"/>
                    <a:pt x="419" y="1024"/>
                    <a:pt x="680" y="733"/>
                  </a:cubicBezTo>
                  <a:cubicBezTo>
                    <a:pt x="856" y="534"/>
                    <a:pt x="1124" y="400"/>
                    <a:pt x="1436" y="356"/>
                  </a:cubicBezTo>
                  <a:cubicBezTo>
                    <a:pt x="1513" y="345"/>
                    <a:pt x="1590" y="339"/>
                    <a:pt x="1667" y="339"/>
                  </a:cubicBezTo>
                  <a:cubicBezTo>
                    <a:pt x="1775" y="339"/>
                    <a:pt x="1883" y="350"/>
                    <a:pt x="1989" y="372"/>
                  </a:cubicBezTo>
                  <a:cubicBezTo>
                    <a:pt x="2001" y="375"/>
                    <a:pt x="2013" y="376"/>
                    <a:pt x="2024" y="376"/>
                  </a:cubicBezTo>
                  <a:cubicBezTo>
                    <a:pt x="2102" y="376"/>
                    <a:pt x="2173" y="321"/>
                    <a:pt x="2189" y="241"/>
                  </a:cubicBezTo>
                  <a:cubicBezTo>
                    <a:pt x="2209" y="149"/>
                    <a:pt x="2150" y="59"/>
                    <a:pt x="2058" y="40"/>
                  </a:cubicBezTo>
                  <a:cubicBezTo>
                    <a:pt x="1930" y="14"/>
                    <a:pt x="1800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5"/>
            <p:cNvSpPr/>
            <p:nvPr/>
          </p:nvSpPr>
          <p:spPr>
            <a:xfrm>
              <a:off x="7377491" y="3092426"/>
              <a:ext cx="87060" cy="264157"/>
            </a:xfrm>
            <a:custGeom>
              <a:rect b="b" l="l" r="r" t="t"/>
              <a:pathLst>
                <a:path extrusionOk="0" h="4257" w="1403">
                  <a:moveTo>
                    <a:pt x="750" y="0"/>
                  </a:moveTo>
                  <a:cubicBezTo>
                    <a:pt x="728" y="0"/>
                    <a:pt x="706" y="1"/>
                    <a:pt x="684" y="4"/>
                  </a:cubicBezTo>
                  <a:cubicBezTo>
                    <a:pt x="389" y="39"/>
                    <a:pt x="130" y="288"/>
                    <a:pt x="57" y="611"/>
                  </a:cubicBezTo>
                  <a:cubicBezTo>
                    <a:pt x="0" y="856"/>
                    <a:pt x="40" y="1130"/>
                    <a:pt x="174" y="1421"/>
                  </a:cubicBezTo>
                  <a:cubicBezTo>
                    <a:pt x="245" y="1575"/>
                    <a:pt x="333" y="1717"/>
                    <a:pt x="418" y="1854"/>
                  </a:cubicBezTo>
                  <a:cubicBezTo>
                    <a:pt x="461" y="1922"/>
                    <a:pt x="504" y="1991"/>
                    <a:pt x="544" y="2060"/>
                  </a:cubicBezTo>
                  <a:cubicBezTo>
                    <a:pt x="893" y="2664"/>
                    <a:pt x="1060" y="3380"/>
                    <a:pt x="1017" y="4077"/>
                  </a:cubicBezTo>
                  <a:cubicBezTo>
                    <a:pt x="1010" y="4169"/>
                    <a:pt x="1082" y="4251"/>
                    <a:pt x="1175" y="4256"/>
                  </a:cubicBezTo>
                  <a:lnTo>
                    <a:pt x="1186" y="4256"/>
                  </a:lnTo>
                  <a:cubicBezTo>
                    <a:pt x="1275" y="4256"/>
                    <a:pt x="1349" y="4188"/>
                    <a:pt x="1355" y="4098"/>
                  </a:cubicBezTo>
                  <a:cubicBezTo>
                    <a:pt x="1403" y="3335"/>
                    <a:pt x="1219" y="2551"/>
                    <a:pt x="837" y="1890"/>
                  </a:cubicBezTo>
                  <a:cubicBezTo>
                    <a:pt x="796" y="1818"/>
                    <a:pt x="750" y="1747"/>
                    <a:pt x="706" y="1675"/>
                  </a:cubicBezTo>
                  <a:cubicBezTo>
                    <a:pt x="623" y="1541"/>
                    <a:pt x="544" y="1414"/>
                    <a:pt x="482" y="1280"/>
                  </a:cubicBezTo>
                  <a:cubicBezTo>
                    <a:pt x="411" y="1126"/>
                    <a:pt x="338" y="899"/>
                    <a:pt x="387" y="687"/>
                  </a:cubicBezTo>
                  <a:cubicBezTo>
                    <a:pt x="423" y="531"/>
                    <a:pt x="550" y="361"/>
                    <a:pt x="723" y="341"/>
                  </a:cubicBezTo>
                  <a:cubicBezTo>
                    <a:pt x="731" y="340"/>
                    <a:pt x="739" y="339"/>
                    <a:pt x="748" y="339"/>
                  </a:cubicBezTo>
                  <a:cubicBezTo>
                    <a:pt x="814" y="339"/>
                    <a:pt x="888" y="371"/>
                    <a:pt x="940" y="422"/>
                  </a:cubicBezTo>
                  <a:cubicBezTo>
                    <a:pt x="967" y="449"/>
                    <a:pt x="1012" y="505"/>
                    <a:pt x="1005" y="574"/>
                  </a:cubicBezTo>
                  <a:cubicBezTo>
                    <a:pt x="998" y="629"/>
                    <a:pt x="939" y="674"/>
                    <a:pt x="883" y="690"/>
                  </a:cubicBezTo>
                  <a:cubicBezTo>
                    <a:pt x="873" y="693"/>
                    <a:pt x="854" y="698"/>
                    <a:pt x="833" y="698"/>
                  </a:cubicBezTo>
                  <a:cubicBezTo>
                    <a:pt x="810" y="698"/>
                    <a:pt x="786" y="692"/>
                    <a:pt x="771" y="673"/>
                  </a:cubicBezTo>
                  <a:cubicBezTo>
                    <a:pt x="737" y="631"/>
                    <a:pt x="688" y="609"/>
                    <a:pt x="638" y="609"/>
                  </a:cubicBezTo>
                  <a:cubicBezTo>
                    <a:pt x="601" y="609"/>
                    <a:pt x="564" y="621"/>
                    <a:pt x="533" y="646"/>
                  </a:cubicBezTo>
                  <a:cubicBezTo>
                    <a:pt x="460" y="704"/>
                    <a:pt x="448" y="811"/>
                    <a:pt x="506" y="883"/>
                  </a:cubicBezTo>
                  <a:cubicBezTo>
                    <a:pt x="585" y="983"/>
                    <a:pt x="703" y="1036"/>
                    <a:pt x="834" y="1036"/>
                  </a:cubicBezTo>
                  <a:cubicBezTo>
                    <a:pt x="881" y="1036"/>
                    <a:pt x="929" y="1029"/>
                    <a:pt x="978" y="1015"/>
                  </a:cubicBezTo>
                  <a:cubicBezTo>
                    <a:pt x="1175" y="958"/>
                    <a:pt x="1321" y="795"/>
                    <a:pt x="1341" y="610"/>
                  </a:cubicBezTo>
                  <a:cubicBezTo>
                    <a:pt x="1357" y="456"/>
                    <a:pt x="1299" y="300"/>
                    <a:pt x="1179" y="181"/>
                  </a:cubicBezTo>
                  <a:cubicBezTo>
                    <a:pt x="1062" y="66"/>
                    <a:pt x="906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5"/>
            <p:cNvSpPr/>
            <p:nvPr/>
          </p:nvSpPr>
          <p:spPr>
            <a:xfrm>
              <a:off x="7314507" y="3210141"/>
              <a:ext cx="114859" cy="56095"/>
            </a:xfrm>
            <a:custGeom>
              <a:rect b="b" l="l" r="r" t="t"/>
              <a:pathLst>
                <a:path extrusionOk="0" h="904" w="1851">
                  <a:moveTo>
                    <a:pt x="854" y="0"/>
                  </a:moveTo>
                  <a:cubicBezTo>
                    <a:pt x="805" y="0"/>
                    <a:pt x="756" y="3"/>
                    <a:pt x="708" y="8"/>
                  </a:cubicBezTo>
                  <a:cubicBezTo>
                    <a:pt x="495" y="27"/>
                    <a:pt x="327" y="97"/>
                    <a:pt x="206" y="217"/>
                  </a:cubicBezTo>
                  <a:cubicBezTo>
                    <a:pt x="39" y="383"/>
                    <a:pt x="0" y="645"/>
                    <a:pt x="116" y="826"/>
                  </a:cubicBezTo>
                  <a:cubicBezTo>
                    <a:pt x="148" y="877"/>
                    <a:pt x="203" y="904"/>
                    <a:pt x="259" y="904"/>
                  </a:cubicBezTo>
                  <a:cubicBezTo>
                    <a:pt x="291" y="904"/>
                    <a:pt x="322" y="895"/>
                    <a:pt x="351" y="877"/>
                  </a:cubicBezTo>
                  <a:cubicBezTo>
                    <a:pt x="429" y="827"/>
                    <a:pt x="452" y="722"/>
                    <a:pt x="401" y="643"/>
                  </a:cubicBezTo>
                  <a:cubicBezTo>
                    <a:pt x="372" y="597"/>
                    <a:pt x="392" y="510"/>
                    <a:pt x="444" y="458"/>
                  </a:cubicBezTo>
                  <a:cubicBezTo>
                    <a:pt x="524" y="380"/>
                    <a:pt x="648" y="354"/>
                    <a:pt x="740" y="345"/>
                  </a:cubicBezTo>
                  <a:cubicBezTo>
                    <a:pt x="777" y="341"/>
                    <a:pt x="814" y="339"/>
                    <a:pt x="851" y="339"/>
                  </a:cubicBezTo>
                  <a:cubicBezTo>
                    <a:pt x="1106" y="339"/>
                    <a:pt x="1356" y="428"/>
                    <a:pt x="1553" y="589"/>
                  </a:cubicBezTo>
                  <a:cubicBezTo>
                    <a:pt x="1584" y="615"/>
                    <a:pt x="1622" y="628"/>
                    <a:pt x="1660" y="628"/>
                  </a:cubicBezTo>
                  <a:cubicBezTo>
                    <a:pt x="1709" y="628"/>
                    <a:pt x="1758" y="607"/>
                    <a:pt x="1791" y="566"/>
                  </a:cubicBezTo>
                  <a:cubicBezTo>
                    <a:pt x="1850" y="494"/>
                    <a:pt x="1840" y="387"/>
                    <a:pt x="1768" y="328"/>
                  </a:cubicBezTo>
                  <a:cubicBezTo>
                    <a:pt x="1512" y="116"/>
                    <a:pt x="1185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5"/>
            <p:cNvSpPr/>
            <p:nvPr/>
          </p:nvSpPr>
          <p:spPr>
            <a:xfrm>
              <a:off x="6945786" y="3198475"/>
              <a:ext cx="124539" cy="82158"/>
            </a:xfrm>
            <a:custGeom>
              <a:rect b="b" l="l" r="r" t="t"/>
              <a:pathLst>
                <a:path extrusionOk="0" h="1324" w="2007">
                  <a:moveTo>
                    <a:pt x="450" y="1"/>
                  </a:moveTo>
                  <a:cubicBezTo>
                    <a:pt x="422" y="1"/>
                    <a:pt x="394" y="8"/>
                    <a:pt x="368" y="22"/>
                  </a:cubicBezTo>
                  <a:cubicBezTo>
                    <a:pt x="118" y="158"/>
                    <a:pt x="0" y="491"/>
                    <a:pt x="103" y="778"/>
                  </a:cubicBezTo>
                  <a:cubicBezTo>
                    <a:pt x="188" y="1016"/>
                    <a:pt x="402" y="1205"/>
                    <a:pt x="675" y="1282"/>
                  </a:cubicBezTo>
                  <a:cubicBezTo>
                    <a:pt x="773" y="1310"/>
                    <a:pt x="878" y="1324"/>
                    <a:pt x="990" y="1324"/>
                  </a:cubicBezTo>
                  <a:lnTo>
                    <a:pt x="990" y="1322"/>
                  </a:lnTo>
                  <a:cubicBezTo>
                    <a:pt x="1112" y="1322"/>
                    <a:pt x="1243" y="1307"/>
                    <a:pt x="1385" y="1274"/>
                  </a:cubicBezTo>
                  <a:cubicBezTo>
                    <a:pt x="1554" y="1234"/>
                    <a:pt x="1724" y="1173"/>
                    <a:pt x="1886" y="1093"/>
                  </a:cubicBezTo>
                  <a:cubicBezTo>
                    <a:pt x="1971" y="1052"/>
                    <a:pt x="2006" y="951"/>
                    <a:pt x="1966" y="867"/>
                  </a:cubicBezTo>
                  <a:cubicBezTo>
                    <a:pt x="1936" y="807"/>
                    <a:pt x="1875" y="772"/>
                    <a:pt x="1813" y="772"/>
                  </a:cubicBezTo>
                  <a:cubicBezTo>
                    <a:pt x="1788" y="772"/>
                    <a:pt x="1762" y="778"/>
                    <a:pt x="1738" y="789"/>
                  </a:cubicBezTo>
                  <a:cubicBezTo>
                    <a:pt x="1597" y="858"/>
                    <a:pt x="1453" y="910"/>
                    <a:pt x="1308" y="944"/>
                  </a:cubicBezTo>
                  <a:cubicBezTo>
                    <a:pt x="1192" y="971"/>
                    <a:pt x="1087" y="984"/>
                    <a:pt x="991" y="984"/>
                  </a:cubicBezTo>
                  <a:cubicBezTo>
                    <a:pt x="910" y="984"/>
                    <a:pt x="836" y="974"/>
                    <a:pt x="768" y="955"/>
                  </a:cubicBezTo>
                  <a:cubicBezTo>
                    <a:pt x="602" y="909"/>
                    <a:pt x="469" y="797"/>
                    <a:pt x="422" y="664"/>
                  </a:cubicBezTo>
                  <a:cubicBezTo>
                    <a:pt x="377" y="536"/>
                    <a:pt x="428" y="374"/>
                    <a:pt x="530" y="319"/>
                  </a:cubicBezTo>
                  <a:cubicBezTo>
                    <a:pt x="613" y="274"/>
                    <a:pt x="642" y="171"/>
                    <a:pt x="598" y="88"/>
                  </a:cubicBezTo>
                  <a:cubicBezTo>
                    <a:pt x="567" y="33"/>
                    <a:pt x="510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5"/>
            <p:cNvSpPr/>
            <p:nvPr/>
          </p:nvSpPr>
          <p:spPr>
            <a:xfrm>
              <a:off x="674547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5109" y="1"/>
                  </a:moveTo>
                  <a:cubicBezTo>
                    <a:pt x="5042" y="1"/>
                    <a:pt x="4978" y="41"/>
                    <a:pt x="4952" y="108"/>
                  </a:cubicBezTo>
                  <a:cubicBezTo>
                    <a:pt x="4682" y="796"/>
                    <a:pt x="4403" y="1507"/>
                    <a:pt x="3964" y="2108"/>
                  </a:cubicBezTo>
                  <a:cubicBezTo>
                    <a:pt x="3486" y="2762"/>
                    <a:pt x="2872" y="3183"/>
                    <a:pt x="2236" y="3293"/>
                  </a:cubicBezTo>
                  <a:cubicBezTo>
                    <a:pt x="2127" y="3312"/>
                    <a:pt x="2018" y="3321"/>
                    <a:pt x="1911" y="3321"/>
                  </a:cubicBezTo>
                  <a:cubicBezTo>
                    <a:pt x="1731" y="3321"/>
                    <a:pt x="1556" y="3294"/>
                    <a:pt x="1397" y="3241"/>
                  </a:cubicBezTo>
                  <a:cubicBezTo>
                    <a:pt x="964" y="3096"/>
                    <a:pt x="607" y="2729"/>
                    <a:pt x="486" y="2305"/>
                  </a:cubicBezTo>
                  <a:cubicBezTo>
                    <a:pt x="363" y="1871"/>
                    <a:pt x="487" y="1371"/>
                    <a:pt x="798" y="1061"/>
                  </a:cubicBezTo>
                  <a:cubicBezTo>
                    <a:pt x="1017" y="841"/>
                    <a:pt x="1328" y="720"/>
                    <a:pt x="1634" y="720"/>
                  </a:cubicBezTo>
                  <a:cubicBezTo>
                    <a:pt x="1767" y="720"/>
                    <a:pt x="1900" y="743"/>
                    <a:pt x="2024" y="791"/>
                  </a:cubicBezTo>
                  <a:cubicBezTo>
                    <a:pt x="2327" y="907"/>
                    <a:pt x="2557" y="1161"/>
                    <a:pt x="2627" y="1452"/>
                  </a:cubicBezTo>
                  <a:cubicBezTo>
                    <a:pt x="2697" y="1748"/>
                    <a:pt x="2582" y="2084"/>
                    <a:pt x="2350" y="2250"/>
                  </a:cubicBezTo>
                  <a:cubicBezTo>
                    <a:pt x="2241" y="2329"/>
                    <a:pt x="2106" y="2368"/>
                    <a:pt x="1972" y="2368"/>
                  </a:cubicBezTo>
                  <a:cubicBezTo>
                    <a:pt x="1818" y="2368"/>
                    <a:pt x="1666" y="2316"/>
                    <a:pt x="1559" y="2213"/>
                  </a:cubicBezTo>
                  <a:cubicBezTo>
                    <a:pt x="1430" y="2088"/>
                    <a:pt x="1377" y="1898"/>
                    <a:pt x="1428" y="1750"/>
                  </a:cubicBezTo>
                  <a:cubicBezTo>
                    <a:pt x="1471" y="1626"/>
                    <a:pt x="1599" y="1535"/>
                    <a:pt x="1720" y="1535"/>
                  </a:cubicBezTo>
                  <a:cubicBezTo>
                    <a:pt x="1739" y="1535"/>
                    <a:pt x="1759" y="1537"/>
                    <a:pt x="1777" y="1543"/>
                  </a:cubicBezTo>
                  <a:cubicBezTo>
                    <a:pt x="1838" y="1558"/>
                    <a:pt x="1894" y="1613"/>
                    <a:pt x="1922" y="1683"/>
                  </a:cubicBezTo>
                  <a:cubicBezTo>
                    <a:pt x="1933" y="1711"/>
                    <a:pt x="1956" y="1783"/>
                    <a:pt x="1919" y="1843"/>
                  </a:cubicBezTo>
                  <a:cubicBezTo>
                    <a:pt x="1870" y="1923"/>
                    <a:pt x="1895" y="2027"/>
                    <a:pt x="1975" y="2076"/>
                  </a:cubicBezTo>
                  <a:cubicBezTo>
                    <a:pt x="2003" y="2093"/>
                    <a:pt x="2034" y="2101"/>
                    <a:pt x="2064" y="2101"/>
                  </a:cubicBezTo>
                  <a:cubicBezTo>
                    <a:pt x="2121" y="2101"/>
                    <a:pt x="2176" y="2072"/>
                    <a:pt x="2208" y="2021"/>
                  </a:cubicBezTo>
                  <a:cubicBezTo>
                    <a:pt x="2290" y="1885"/>
                    <a:pt x="2301" y="1717"/>
                    <a:pt x="2236" y="1557"/>
                  </a:cubicBezTo>
                  <a:cubicBezTo>
                    <a:pt x="2168" y="1387"/>
                    <a:pt x="2029" y="1259"/>
                    <a:pt x="1864" y="1215"/>
                  </a:cubicBezTo>
                  <a:cubicBezTo>
                    <a:pt x="1818" y="1203"/>
                    <a:pt x="1771" y="1197"/>
                    <a:pt x="1724" y="1197"/>
                  </a:cubicBezTo>
                  <a:cubicBezTo>
                    <a:pt x="1462" y="1197"/>
                    <a:pt x="1199" y="1376"/>
                    <a:pt x="1108" y="1640"/>
                  </a:cubicBezTo>
                  <a:cubicBezTo>
                    <a:pt x="1013" y="1912"/>
                    <a:pt x="1100" y="2241"/>
                    <a:pt x="1324" y="2457"/>
                  </a:cubicBezTo>
                  <a:cubicBezTo>
                    <a:pt x="1497" y="2623"/>
                    <a:pt x="1734" y="2708"/>
                    <a:pt x="1974" y="2708"/>
                  </a:cubicBezTo>
                  <a:cubicBezTo>
                    <a:pt x="2176" y="2708"/>
                    <a:pt x="2380" y="2648"/>
                    <a:pt x="2549" y="2526"/>
                  </a:cubicBezTo>
                  <a:cubicBezTo>
                    <a:pt x="2892" y="2278"/>
                    <a:pt x="3059" y="1805"/>
                    <a:pt x="2957" y="1374"/>
                  </a:cubicBezTo>
                  <a:cubicBezTo>
                    <a:pt x="2861" y="975"/>
                    <a:pt x="2550" y="632"/>
                    <a:pt x="2146" y="475"/>
                  </a:cubicBezTo>
                  <a:cubicBezTo>
                    <a:pt x="1985" y="413"/>
                    <a:pt x="1813" y="383"/>
                    <a:pt x="1640" y="383"/>
                  </a:cubicBezTo>
                  <a:cubicBezTo>
                    <a:pt x="1244" y="383"/>
                    <a:pt x="842" y="539"/>
                    <a:pt x="558" y="823"/>
                  </a:cubicBezTo>
                  <a:cubicBezTo>
                    <a:pt x="158" y="1223"/>
                    <a:pt x="1" y="1841"/>
                    <a:pt x="160" y="2398"/>
                  </a:cubicBezTo>
                  <a:cubicBezTo>
                    <a:pt x="313" y="2935"/>
                    <a:pt x="746" y="3381"/>
                    <a:pt x="1289" y="3563"/>
                  </a:cubicBezTo>
                  <a:cubicBezTo>
                    <a:pt x="1485" y="3629"/>
                    <a:pt x="1695" y="3661"/>
                    <a:pt x="1912" y="3661"/>
                  </a:cubicBezTo>
                  <a:lnTo>
                    <a:pt x="1912" y="3660"/>
                  </a:lnTo>
                  <a:cubicBezTo>
                    <a:pt x="2037" y="3660"/>
                    <a:pt x="2165" y="3649"/>
                    <a:pt x="2293" y="3627"/>
                  </a:cubicBezTo>
                  <a:cubicBezTo>
                    <a:pt x="3017" y="3502"/>
                    <a:pt x="3708" y="3033"/>
                    <a:pt x="4238" y="2308"/>
                  </a:cubicBezTo>
                  <a:cubicBezTo>
                    <a:pt x="4702" y="1671"/>
                    <a:pt x="4989" y="940"/>
                    <a:pt x="5267" y="232"/>
                  </a:cubicBezTo>
                  <a:cubicBezTo>
                    <a:pt x="5301" y="145"/>
                    <a:pt x="5259" y="46"/>
                    <a:pt x="5171" y="12"/>
                  </a:cubicBezTo>
                  <a:cubicBezTo>
                    <a:pt x="5151" y="4"/>
                    <a:pt x="5130" y="1"/>
                    <a:pt x="5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5"/>
            <p:cNvSpPr/>
            <p:nvPr/>
          </p:nvSpPr>
          <p:spPr>
            <a:xfrm>
              <a:off x="6577686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1128" y="0"/>
                  </a:moveTo>
                  <a:cubicBezTo>
                    <a:pt x="945" y="0"/>
                    <a:pt x="763" y="34"/>
                    <a:pt x="592" y="122"/>
                  </a:cubicBezTo>
                  <a:cubicBezTo>
                    <a:pt x="339" y="252"/>
                    <a:pt x="144" y="493"/>
                    <a:pt x="71" y="770"/>
                  </a:cubicBezTo>
                  <a:cubicBezTo>
                    <a:pt x="1" y="1045"/>
                    <a:pt x="50" y="1350"/>
                    <a:pt x="206" y="1589"/>
                  </a:cubicBezTo>
                  <a:cubicBezTo>
                    <a:pt x="382" y="1856"/>
                    <a:pt x="681" y="2016"/>
                    <a:pt x="979" y="2016"/>
                  </a:cubicBezTo>
                  <a:cubicBezTo>
                    <a:pt x="1025" y="2016"/>
                    <a:pt x="1070" y="2013"/>
                    <a:pt x="1115" y="2005"/>
                  </a:cubicBezTo>
                  <a:cubicBezTo>
                    <a:pt x="1489" y="1943"/>
                    <a:pt x="1784" y="1597"/>
                    <a:pt x="1773" y="1235"/>
                  </a:cubicBezTo>
                  <a:cubicBezTo>
                    <a:pt x="1767" y="1044"/>
                    <a:pt x="1670" y="852"/>
                    <a:pt x="1512" y="723"/>
                  </a:cubicBezTo>
                  <a:cubicBezTo>
                    <a:pt x="1388" y="623"/>
                    <a:pt x="1240" y="569"/>
                    <a:pt x="1094" y="569"/>
                  </a:cubicBezTo>
                  <a:cubicBezTo>
                    <a:pt x="1061" y="569"/>
                    <a:pt x="1028" y="572"/>
                    <a:pt x="996" y="577"/>
                  </a:cubicBezTo>
                  <a:cubicBezTo>
                    <a:pt x="904" y="594"/>
                    <a:pt x="843" y="681"/>
                    <a:pt x="858" y="774"/>
                  </a:cubicBezTo>
                  <a:cubicBezTo>
                    <a:pt x="874" y="856"/>
                    <a:pt x="945" y="914"/>
                    <a:pt x="1026" y="914"/>
                  </a:cubicBezTo>
                  <a:cubicBezTo>
                    <a:pt x="1036" y="914"/>
                    <a:pt x="1045" y="914"/>
                    <a:pt x="1055" y="912"/>
                  </a:cubicBezTo>
                  <a:cubicBezTo>
                    <a:pt x="1069" y="909"/>
                    <a:pt x="1084" y="908"/>
                    <a:pt x="1098" y="908"/>
                  </a:cubicBezTo>
                  <a:cubicBezTo>
                    <a:pt x="1165" y="908"/>
                    <a:pt x="1236" y="935"/>
                    <a:pt x="1297" y="985"/>
                  </a:cubicBezTo>
                  <a:cubicBezTo>
                    <a:pt x="1379" y="1053"/>
                    <a:pt x="1430" y="1150"/>
                    <a:pt x="1434" y="1245"/>
                  </a:cubicBezTo>
                  <a:cubicBezTo>
                    <a:pt x="1439" y="1441"/>
                    <a:pt x="1267" y="1635"/>
                    <a:pt x="1058" y="1670"/>
                  </a:cubicBezTo>
                  <a:cubicBezTo>
                    <a:pt x="1032" y="1675"/>
                    <a:pt x="1005" y="1677"/>
                    <a:pt x="978" y="1677"/>
                  </a:cubicBezTo>
                  <a:cubicBezTo>
                    <a:pt x="792" y="1677"/>
                    <a:pt x="600" y="1571"/>
                    <a:pt x="489" y="1402"/>
                  </a:cubicBezTo>
                  <a:cubicBezTo>
                    <a:pt x="386" y="1244"/>
                    <a:pt x="352" y="1038"/>
                    <a:pt x="398" y="855"/>
                  </a:cubicBezTo>
                  <a:cubicBezTo>
                    <a:pt x="448" y="671"/>
                    <a:pt x="578" y="510"/>
                    <a:pt x="747" y="424"/>
                  </a:cubicBezTo>
                  <a:cubicBezTo>
                    <a:pt x="865" y="363"/>
                    <a:pt x="995" y="339"/>
                    <a:pt x="1131" y="339"/>
                  </a:cubicBezTo>
                  <a:cubicBezTo>
                    <a:pt x="1369" y="339"/>
                    <a:pt x="1624" y="414"/>
                    <a:pt x="1859" y="495"/>
                  </a:cubicBezTo>
                  <a:cubicBezTo>
                    <a:pt x="2322" y="658"/>
                    <a:pt x="2778" y="852"/>
                    <a:pt x="3218" y="1074"/>
                  </a:cubicBezTo>
                  <a:cubicBezTo>
                    <a:pt x="3242" y="1086"/>
                    <a:pt x="3268" y="1091"/>
                    <a:pt x="3294" y="1091"/>
                  </a:cubicBezTo>
                  <a:cubicBezTo>
                    <a:pt x="3356" y="1091"/>
                    <a:pt x="3415" y="1057"/>
                    <a:pt x="3445" y="998"/>
                  </a:cubicBezTo>
                  <a:cubicBezTo>
                    <a:pt x="3487" y="914"/>
                    <a:pt x="3454" y="812"/>
                    <a:pt x="3371" y="771"/>
                  </a:cubicBezTo>
                  <a:cubicBezTo>
                    <a:pt x="2919" y="542"/>
                    <a:pt x="2447" y="342"/>
                    <a:pt x="1970" y="175"/>
                  </a:cubicBezTo>
                  <a:cubicBezTo>
                    <a:pt x="1705" y="83"/>
                    <a:pt x="1414" y="0"/>
                    <a:pt x="1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6" name="Google Shape;1096;p45"/>
          <p:cNvGrpSpPr/>
          <p:nvPr/>
        </p:nvGrpSpPr>
        <p:grpSpPr>
          <a:xfrm rot="5400000">
            <a:off x="7903611" y="2371988"/>
            <a:ext cx="1765166" cy="388948"/>
            <a:chOff x="6577686" y="3092426"/>
            <a:chExt cx="1765166" cy="388948"/>
          </a:xfrm>
        </p:grpSpPr>
        <p:sp>
          <p:nvSpPr>
            <p:cNvPr id="1097" name="Google Shape;1097;p45"/>
            <p:cNvSpPr/>
            <p:nvPr/>
          </p:nvSpPr>
          <p:spPr>
            <a:xfrm>
              <a:off x="7457416" y="3138345"/>
              <a:ext cx="432134" cy="335642"/>
            </a:xfrm>
            <a:custGeom>
              <a:rect b="b" l="l" r="r" t="t"/>
              <a:pathLst>
                <a:path extrusionOk="0" h="5409" w="6964">
                  <a:moveTo>
                    <a:pt x="3752" y="1"/>
                  </a:moveTo>
                  <a:cubicBezTo>
                    <a:pt x="3607" y="1"/>
                    <a:pt x="3455" y="7"/>
                    <a:pt x="3296" y="18"/>
                  </a:cubicBezTo>
                  <a:cubicBezTo>
                    <a:pt x="2855" y="48"/>
                    <a:pt x="2205" y="126"/>
                    <a:pt x="1653" y="445"/>
                  </a:cubicBezTo>
                  <a:cubicBezTo>
                    <a:pt x="1238" y="682"/>
                    <a:pt x="871" y="1057"/>
                    <a:pt x="593" y="1524"/>
                  </a:cubicBezTo>
                  <a:cubicBezTo>
                    <a:pt x="564" y="1567"/>
                    <a:pt x="538" y="1613"/>
                    <a:pt x="510" y="1663"/>
                  </a:cubicBezTo>
                  <a:cubicBezTo>
                    <a:pt x="311" y="2028"/>
                    <a:pt x="153" y="2450"/>
                    <a:pt x="24" y="2953"/>
                  </a:cubicBezTo>
                  <a:cubicBezTo>
                    <a:pt x="0" y="3043"/>
                    <a:pt x="56" y="3134"/>
                    <a:pt x="146" y="3158"/>
                  </a:cubicBezTo>
                  <a:cubicBezTo>
                    <a:pt x="161" y="3162"/>
                    <a:pt x="175" y="3164"/>
                    <a:pt x="189" y="3164"/>
                  </a:cubicBezTo>
                  <a:cubicBezTo>
                    <a:pt x="265" y="3164"/>
                    <a:pt x="333" y="3112"/>
                    <a:pt x="352" y="3036"/>
                  </a:cubicBezTo>
                  <a:cubicBezTo>
                    <a:pt x="474" y="2562"/>
                    <a:pt x="623" y="2166"/>
                    <a:pt x="807" y="1826"/>
                  </a:cubicBezTo>
                  <a:cubicBezTo>
                    <a:pt x="830" y="1785"/>
                    <a:pt x="852" y="1745"/>
                    <a:pt x="881" y="1702"/>
                  </a:cubicBezTo>
                  <a:cubicBezTo>
                    <a:pt x="1132" y="1281"/>
                    <a:pt x="1456" y="948"/>
                    <a:pt x="1821" y="739"/>
                  </a:cubicBezTo>
                  <a:cubicBezTo>
                    <a:pt x="2314" y="455"/>
                    <a:pt x="2913" y="384"/>
                    <a:pt x="3319" y="356"/>
                  </a:cubicBezTo>
                  <a:cubicBezTo>
                    <a:pt x="3469" y="345"/>
                    <a:pt x="3612" y="340"/>
                    <a:pt x="3748" y="340"/>
                  </a:cubicBezTo>
                  <a:cubicBezTo>
                    <a:pt x="4257" y="340"/>
                    <a:pt x="4671" y="413"/>
                    <a:pt x="5033" y="564"/>
                  </a:cubicBezTo>
                  <a:cubicBezTo>
                    <a:pt x="5599" y="801"/>
                    <a:pt x="6065" y="1264"/>
                    <a:pt x="6310" y="1827"/>
                  </a:cubicBezTo>
                  <a:cubicBezTo>
                    <a:pt x="6323" y="1864"/>
                    <a:pt x="6338" y="1900"/>
                    <a:pt x="6352" y="1938"/>
                  </a:cubicBezTo>
                  <a:lnTo>
                    <a:pt x="6369" y="1977"/>
                  </a:lnTo>
                  <a:cubicBezTo>
                    <a:pt x="6383" y="2017"/>
                    <a:pt x="6395" y="2058"/>
                    <a:pt x="6408" y="2097"/>
                  </a:cubicBezTo>
                  <a:cubicBezTo>
                    <a:pt x="6610" y="2783"/>
                    <a:pt x="6489" y="3544"/>
                    <a:pt x="6086" y="4132"/>
                  </a:cubicBezTo>
                  <a:cubicBezTo>
                    <a:pt x="5723" y="4662"/>
                    <a:pt x="5153" y="5010"/>
                    <a:pt x="4561" y="5062"/>
                  </a:cubicBezTo>
                  <a:cubicBezTo>
                    <a:pt x="4512" y="5067"/>
                    <a:pt x="4462" y="5069"/>
                    <a:pt x="4412" y="5069"/>
                  </a:cubicBezTo>
                  <a:cubicBezTo>
                    <a:pt x="4145" y="5069"/>
                    <a:pt x="3874" y="5007"/>
                    <a:pt x="3634" y="4889"/>
                  </a:cubicBezTo>
                  <a:cubicBezTo>
                    <a:pt x="3368" y="4760"/>
                    <a:pt x="3149" y="4567"/>
                    <a:pt x="3000" y="4335"/>
                  </a:cubicBezTo>
                  <a:cubicBezTo>
                    <a:pt x="2663" y="3810"/>
                    <a:pt x="2700" y="3076"/>
                    <a:pt x="3089" y="2588"/>
                  </a:cubicBezTo>
                  <a:cubicBezTo>
                    <a:pt x="3170" y="2484"/>
                    <a:pt x="3266" y="2390"/>
                    <a:pt x="3369" y="2291"/>
                  </a:cubicBezTo>
                  <a:cubicBezTo>
                    <a:pt x="3427" y="2235"/>
                    <a:pt x="3485" y="2180"/>
                    <a:pt x="3540" y="2121"/>
                  </a:cubicBezTo>
                  <a:cubicBezTo>
                    <a:pt x="3589" y="2070"/>
                    <a:pt x="3637" y="2016"/>
                    <a:pt x="3683" y="1957"/>
                  </a:cubicBezTo>
                  <a:cubicBezTo>
                    <a:pt x="3808" y="1799"/>
                    <a:pt x="3888" y="1644"/>
                    <a:pt x="3927" y="1481"/>
                  </a:cubicBezTo>
                  <a:cubicBezTo>
                    <a:pt x="4000" y="1183"/>
                    <a:pt x="3904" y="870"/>
                    <a:pt x="3690" y="703"/>
                  </a:cubicBezTo>
                  <a:cubicBezTo>
                    <a:pt x="3591" y="625"/>
                    <a:pt x="3464" y="583"/>
                    <a:pt x="3334" y="583"/>
                  </a:cubicBezTo>
                  <a:cubicBezTo>
                    <a:pt x="3290" y="583"/>
                    <a:pt x="3246" y="588"/>
                    <a:pt x="3203" y="597"/>
                  </a:cubicBezTo>
                  <a:cubicBezTo>
                    <a:pt x="3050" y="631"/>
                    <a:pt x="2925" y="724"/>
                    <a:pt x="2861" y="852"/>
                  </a:cubicBezTo>
                  <a:cubicBezTo>
                    <a:pt x="2778" y="1009"/>
                    <a:pt x="2809" y="1216"/>
                    <a:pt x="2936" y="1364"/>
                  </a:cubicBezTo>
                  <a:cubicBezTo>
                    <a:pt x="3024" y="1467"/>
                    <a:pt x="3141" y="1523"/>
                    <a:pt x="3261" y="1523"/>
                  </a:cubicBezTo>
                  <a:cubicBezTo>
                    <a:pt x="3301" y="1523"/>
                    <a:pt x="3341" y="1517"/>
                    <a:pt x="3380" y="1504"/>
                  </a:cubicBezTo>
                  <a:cubicBezTo>
                    <a:pt x="3470" y="1474"/>
                    <a:pt x="3517" y="1378"/>
                    <a:pt x="3488" y="1289"/>
                  </a:cubicBezTo>
                  <a:cubicBezTo>
                    <a:pt x="3464" y="1219"/>
                    <a:pt x="3398" y="1173"/>
                    <a:pt x="3327" y="1173"/>
                  </a:cubicBezTo>
                  <a:cubicBezTo>
                    <a:pt x="3309" y="1173"/>
                    <a:pt x="3291" y="1176"/>
                    <a:pt x="3273" y="1182"/>
                  </a:cubicBezTo>
                  <a:cubicBezTo>
                    <a:pt x="3268" y="1184"/>
                    <a:pt x="3264" y="1184"/>
                    <a:pt x="3259" y="1184"/>
                  </a:cubicBezTo>
                  <a:cubicBezTo>
                    <a:pt x="3229" y="1184"/>
                    <a:pt x="3200" y="1151"/>
                    <a:pt x="3194" y="1144"/>
                  </a:cubicBezTo>
                  <a:cubicBezTo>
                    <a:pt x="3157" y="1102"/>
                    <a:pt x="3143" y="1043"/>
                    <a:pt x="3161" y="1007"/>
                  </a:cubicBezTo>
                  <a:cubicBezTo>
                    <a:pt x="3188" y="955"/>
                    <a:pt x="3245" y="935"/>
                    <a:pt x="3276" y="929"/>
                  </a:cubicBezTo>
                  <a:cubicBezTo>
                    <a:pt x="3295" y="925"/>
                    <a:pt x="3314" y="923"/>
                    <a:pt x="3333" y="923"/>
                  </a:cubicBezTo>
                  <a:cubicBezTo>
                    <a:pt x="3389" y="923"/>
                    <a:pt x="3443" y="939"/>
                    <a:pt x="3482" y="970"/>
                  </a:cubicBezTo>
                  <a:cubicBezTo>
                    <a:pt x="3591" y="1055"/>
                    <a:pt x="3639" y="1234"/>
                    <a:pt x="3599" y="1401"/>
                  </a:cubicBezTo>
                  <a:cubicBezTo>
                    <a:pt x="3570" y="1515"/>
                    <a:pt x="3510" y="1628"/>
                    <a:pt x="3417" y="1749"/>
                  </a:cubicBezTo>
                  <a:cubicBezTo>
                    <a:pt x="3378" y="1798"/>
                    <a:pt x="3339" y="1843"/>
                    <a:pt x="3296" y="1887"/>
                  </a:cubicBezTo>
                  <a:cubicBezTo>
                    <a:pt x="3243" y="1942"/>
                    <a:pt x="3188" y="1995"/>
                    <a:pt x="3133" y="2049"/>
                  </a:cubicBezTo>
                  <a:cubicBezTo>
                    <a:pt x="3027" y="2151"/>
                    <a:pt x="2918" y="2256"/>
                    <a:pt x="2823" y="2378"/>
                  </a:cubicBezTo>
                  <a:cubicBezTo>
                    <a:pt x="2348" y="2975"/>
                    <a:pt x="2302" y="3875"/>
                    <a:pt x="2714" y="4518"/>
                  </a:cubicBezTo>
                  <a:cubicBezTo>
                    <a:pt x="2897" y="4802"/>
                    <a:pt x="3163" y="5036"/>
                    <a:pt x="3485" y="5193"/>
                  </a:cubicBezTo>
                  <a:cubicBezTo>
                    <a:pt x="3773" y="5334"/>
                    <a:pt x="4098" y="5408"/>
                    <a:pt x="4417" y="5408"/>
                  </a:cubicBezTo>
                  <a:cubicBezTo>
                    <a:pt x="4475" y="5408"/>
                    <a:pt x="4533" y="5405"/>
                    <a:pt x="4592" y="5400"/>
                  </a:cubicBezTo>
                  <a:cubicBezTo>
                    <a:pt x="5283" y="5338"/>
                    <a:pt x="5947" y="4936"/>
                    <a:pt x="6366" y="4323"/>
                  </a:cubicBezTo>
                  <a:cubicBezTo>
                    <a:pt x="6827" y="3652"/>
                    <a:pt x="6964" y="2784"/>
                    <a:pt x="6732" y="2000"/>
                  </a:cubicBezTo>
                  <a:cubicBezTo>
                    <a:pt x="6719" y="1954"/>
                    <a:pt x="6704" y="1906"/>
                    <a:pt x="6682" y="1847"/>
                  </a:cubicBezTo>
                  <a:lnTo>
                    <a:pt x="6668" y="1810"/>
                  </a:lnTo>
                  <a:cubicBezTo>
                    <a:pt x="6654" y="1777"/>
                    <a:pt x="6641" y="1745"/>
                    <a:pt x="6625" y="1702"/>
                  </a:cubicBezTo>
                  <a:cubicBezTo>
                    <a:pt x="6342" y="1051"/>
                    <a:pt x="5810" y="522"/>
                    <a:pt x="5164" y="252"/>
                  </a:cubicBezTo>
                  <a:cubicBezTo>
                    <a:pt x="4762" y="83"/>
                    <a:pt x="4306" y="1"/>
                    <a:pt x="3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5"/>
            <p:cNvSpPr/>
            <p:nvPr/>
          </p:nvSpPr>
          <p:spPr>
            <a:xfrm>
              <a:off x="7463001" y="3339956"/>
              <a:ext cx="226926" cy="121747"/>
            </a:xfrm>
            <a:custGeom>
              <a:rect b="b" l="l" r="r" t="t"/>
              <a:pathLst>
                <a:path extrusionOk="0" h="1962" w="3657">
                  <a:moveTo>
                    <a:pt x="1048" y="0"/>
                  </a:moveTo>
                  <a:cubicBezTo>
                    <a:pt x="954" y="0"/>
                    <a:pt x="862" y="12"/>
                    <a:pt x="774" y="37"/>
                  </a:cubicBezTo>
                  <a:cubicBezTo>
                    <a:pt x="483" y="117"/>
                    <a:pt x="231" y="341"/>
                    <a:pt x="117" y="620"/>
                  </a:cubicBezTo>
                  <a:cubicBezTo>
                    <a:pt x="1" y="904"/>
                    <a:pt x="22" y="1231"/>
                    <a:pt x="174" y="1495"/>
                  </a:cubicBezTo>
                  <a:cubicBezTo>
                    <a:pt x="298" y="1715"/>
                    <a:pt x="510" y="1876"/>
                    <a:pt x="739" y="1925"/>
                  </a:cubicBezTo>
                  <a:cubicBezTo>
                    <a:pt x="793" y="1938"/>
                    <a:pt x="848" y="1944"/>
                    <a:pt x="903" y="1944"/>
                  </a:cubicBezTo>
                  <a:cubicBezTo>
                    <a:pt x="1110" y="1944"/>
                    <a:pt x="1311" y="1858"/>
                    <a:pt x="1444" y="1705"/>
                  </a:cubicBezTo>
                  <a:cubicBezTo>
                    <a:pt x="1626" y="1495"/>
                    <a:pt x="1647" y="1169"/>
                    <a:pt x="1495" y="949"/>
                  </a:cubicBezTo>
                  <a:cubicBezTo>
                    <a:pt x="1388" y="796"/>
                    <a:pt x="1206" y="712"/>
                    <a:pt x="1027" y="712"/>
                  </a:cubicBezTo>
                  <a:cubicBezTo>
                    <a:pt x="925" y="712"/>
                    <a:pt x="824" y="740"/>
                    <a:pt x="739" y="797"/>
                  </a:cubicBezTo>
                  <a:cubicBezTo>
                    <a:pt x="661" y="849"/>
                    <a:pt x="640" y="955"/>
                    <a:pt x="694" y="1033"/>
                  </a:cubicBezTo>
                  <a:cubicBezTo>
                    <a:pt x="726" y="1081"/>
                    <a:pt x="779" y="1107"/>
                    <a:pt x="834" y="1107"/>
                  </a:cubicBezTo>
                  <a:cubicBezTo>
                    <a:pt x="866" y="1107"/>
                    <a:pt x="899" y="1098"/>
                    <a:pt x="929" y="1078"/>
                  </a:cubicBezTo>
                  <a:cubicBezTo>
                    <a:pt x="957" y="1059"/>
                    <a:pt x="992" y="1050"/>
                    <a:pt x="1028" y="1050"/>
                  </a:cubicBezTo>
                  <a:cubicBezTo>
                    <a:pt x="1099" y="1050"/>
                    <a:pt x="1175" y="1084"/>
                    <a:pt x="1216" y="1142"/>
                  </a:cubicBezTo>
                  <a:cubicBezTo>
                    <a:pt x="1282" y="1238"/>
                    <a:pt x="1270" y="1388"/>
                    <a:pt x="1187" y="1483"/>
                  </a:cubicBezTo>
                  <a:cubicBezTo>
                    <a:pt x="1121" y="1561"/>
                    <a:pt x="1014" y="1604"/>
                    <a:pt x="903" y="1604"/>
                  </a:cubicBezTo>
                  <a:cubicBezTo>
                    <a:pt x="873" y="1604"/>
                    <a:pt x="842" y="1601"/>
                    <a:pt x="812" y="1594"/>
                  </a:cubicBezTo>
                  <a:cubicBezTo>
                    <a:pt x="674" y="1565"/>
                    <a:pt x="547" y="1465"/>
                    <a:pt x="467" y="1327"/>
                  </a:cubicBezTo>
                  <a:cubicBezTo>
                    <a:pt x="369" y="1155"/>
                    <a:pt x="354" y="933"/>
                    <a:pt x="430" y="749"/>
                  </a:cubicBezTo>
                  <a:cubicBezTo>
                    <a:pt x="506" y="564"/>
                    <a:pt x="672" y="417"/>
                    <a:pt x="863" y="364"/>
                  </a:cubicBezTo>
                  <a:cubicBezTo>
                    <a:pt x="926" y="346"/>
                    <a:pt x="989" y="338"/>
                    <a:pt x="1051" y="338"/>
                  </a:cubicBezTo>
                  <a:cubicBezTo>
                    <a:pt x="1415" y="338"/>
                    <a:pt x="1748" y="606"/>
                    <a:pt x="1888" y="736"/>
                  </a:cubicBezTo>
                  <a:cubicBezTo>
                    <a:pt x="2012" y="852"/>
                    <a:pt x="2124" y="977"/>
                    <a:pt x="2244" y="1110"/>
                  </a:cubicBezTo>
                  <a:cubicBezTo>
                    <a:pt x="2420" y="1307"/>
                    <a:pt x="2602" y="1509"/>
                    <a:pt x="2824" y="1676"/>
                  </a:cubicBezTo>
                  <a:cubicBezTo>
                    <a:pt x="3003" y="1809"/>
                    <a:pt x="3211" y="1907"/>
                    <a:pt x="3412" y="1952"/>
                  </a:cubicBezTo>
                  <a:cubicBezTo>
                    <a:pt x="3431" y="1958"/>
                    <a:pt x="3450" y="1961"/>
                    <a:pt x="3468" y="1961"/>
                  </a:cubicBezTo>
                  <a:cubicBezTo>
                    <a:pt x="3509" y="1961"/>
                    <a:pt x="3548" y="1947"/>
                    <a:pt x="3581" y="1918"/>
                  </a:cubicBezTo>
                  <a:cubicBezTo>
                    <a:pt x="3651" y="1856"/>
                    <a:pt x="3657" y="1748"/>
                    <a:pt x="3594" y="1678"/>
                  </a:cubicBezTo>
                  <a:cubicBezTo>
                    <a:pt x="3570" y="1651"/>
                    <a:pt x="3538" y="1631"/>
                    <a:pt x="3502" y="1625"/>
                  </a:cubicBezTo>
                  <a:cubicBezTo>
                    <a:pt x="3342" y="1592"/>
                    <a:pt x="3173" y="1513"/>
                    <a:pt x="3026" y="1403"/>
                  </a:cubicBezTo>
                  <a:cubicBezTo>
                    <a:pt x="2833" y="1259"/>
                    <a:pt x="2669" y="1077"/>
                    <a:pt x="2496" y="883"/>
                  </a:cubicBezTo>
                  <a:cubicBezTo>
                    <a:pt x="2377" y="751"/>
                    <a:pt x="2253" y="613"/>
                    <a:pt x="2119" y="488"/>
                  </a:cubicBezTo>
                  <a:cubicBezTo>
                    <a:pt x="1776" y="170"/>
                    <a:pt x="1399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5"/>
            <p:cNvSpPr/>
            <p:nvPr/>
          </p:nvSpPr>
          <p:spPr>
            <a:xfrm>
              <a:off x="7651146" y="3240547"/>
              <a:ext cx="152153" cy="162267"/>
            </a:xfrm>
            <a:custGeom>
              <a:rect b="b" l="l" r="r" t="t"/>
              <a:pathLst>
                <a:path extrusionOk="0" h="2615" w="2452">
                  <a:moveTo>
                    <a:pt x="782" y="0"/>
                  </a:moveTo>
                  <a:cubicBezTo>
                    <a:pt x="652" y="0"/>
                    <a:pt x="522" y="14"/>
                    <a:pt x="394" y="40"/>
                  </a:cubicBezTo>
                  <a:cubicBezTo>
                    <a:pt x="302" y="59"/>
                    <a:pt x="244" y="149"/>
                    <a:pt x="262" y="241"/>
                  </a:cubicBezTo>
                  <a:cubicBezTo>
                    <a:pt x="278" y="320"/>
                    <a:pt x="349" y="376"/>
                    <a:pt x="427" y="376"/>
                  </a:cubicBezTo>
                  <a:cubicBezTo>
                    <a:pt x="439" y="376"/>
                    <a:pt x="451" y="375"/>
                    <a:pt x="463" y="372"/>
                  </a:cubicBezTo>
                  <a:cubicBezTo>
                    <a:pt x="568" y="351"/>
                    <a:pt x="675" y="340"/>
                    <a:pt x="782" y="340"/>
                  </a:cubicBezTo>
                  <a:cubicBezTo>
                    <a:pt x="860" y="340"/>
                    <a:pt x="939" y="345"/>
                    <a:pt x="1018" y="357"/>
                  </a:cubicBezTo>
                  <a:cubicBezTo>
                    <a:pt x="1327" y="400"/>
                    <a:pt x="1595" y="534"/>
                    <a:pt x="1772" y="733"/>
                  </a:cubicBezTo>
                  <a:cubicBezTo>
                    <a:pt x="2033" y="1024"/>
                    <a:pt x="2088" y="1478"/>
                    <a:pt x="1902" y="1814"/>
                  </a:cubicBezTo>
                  <a:cubicBezTo>
                    <a:pt x="1750" y="2094"/>
                    <a:pt x="1427" y="2274"/>
                    <a:pt x="1111" y="2274"/>
                  </a:cubicBezTo>
                  <a:cubicBezTo>
                    <a:pt x="1049" y="2274"/>
                    <a:pt x="987" y="2267"/>
                    <a:pt x="926" y="2253"/>
                  </a:cubicBezTo>
                  <a:cubicBezTo>
                    <a:pt x="710" y="2201"/>
                    <a:pt x="532" y="2062"/>
                    <a:pt x="449" y="1881"/>
                  </a:cubicBezTo>
                  <a:cubicBezTo>
                    <a:pt x="367" y="1700"/>
                    <a:pt x="400" y="1474"/>
                    <a:pt x="526" y="1344"/>
                  </a:cubicBezTo>
                  <a:cubicBezTo>
                    <a:pt x="596" y="1272"/>
                    <a:pt x="700" y="1234"/>
                    <a:pt x="799" y="1234"/>
                  </a:cubicBezTo>
                  <a:cubicBezTo>
                    <a:pt x="875" y="1234"/>
                    <a:pt x="949" y="1256"/>
                    <a:pt x="1003" y="1302"/>
                  </a:cubicBezTo>
                  <a:cubicBezTo>
                    <a:pt x="1063" y="1352"/>
                    <a:pt x="1099" y="1440"/>
                    <a:pt x="1098" y="1530"/>
                  </a:cubicBezTo>
                  <a:cubicBezTo>
                    <a:pt x="1097" y="1611"/>
                    <a:pt x="1066" y="1680"/>
                    <a:pt x="1014" y="1720"/>
                  </a:cubicBezTo>
                  <a:cubicBezTo>
                    <a:pt x="941" y="1779"/>
                    <a:pt x="929" y="1885"/>
                    <a:pt x="986" y="1959"/>
                  </a:cubicBezTo>
                  <a:cubicBezTo>
                    <a:pt x="1019" y="2001"/>
                    <a:pt x="1069" y="2023"/>
                    <a:pt x="1119" y="2023"/>
                  </a:cubicBezTo>
                  <a:cubicBezTo>
                    <a:pt x="1156" y="2023"/>
                    <a:pt x="1193" y="2011"/>
                    <a:pt x="1225" y="1987"/>
                  </a:cubicBezTo>
                  <a:cubicBezTo>
                    <a:pt x="1357" y="1883"/>
                    <a:pt x="1435" y="1718"/>
                    <a:pt x="1437" y="1535"/>
                  </a:cubicBezTo>
                  <a:cubicBezTo>
                    <a:pt x="1440" y="1343"/>
                    <a:pt x="1359" y="1159"/>
                    <a:pt x="1220" y="1042"/>
                  </a:cubicBezTo>
                  <a:cubicBezTo>
                    <a:pt x="1103" y="944"/>
                    <a:pt x="952" y="896"/>
                    <a:pt x="798" y="896"/>
                  </a:cubicBezTo>
                  <a:cubicBezTo>
                    <a:pt x="611" y="896"/>
                    <a:pt x="419" y="968"/>
                    <a:pt x="283" y="1108"/>
                  </a:cubicBezTo>
                  <a:cubicBezTo>
                    <a:pt x="61" y="1337"/>
                    <a:pt x="1" y="1714"/>
                    <a:pt x="141" y="2021"/>
                  </a:cubicBezTo>
                  <a:cubicBezTo>
                    <a:pt x="266" y="2297"/>
                    <a:pt x="530" y="2506"/>
                    <a:pt x="846" y="2583"/>
                  </a:cubicBezTo>
                  <a:cubicBezTo>
                    <a:pt x="934" y="2604"/>
                    <a:pt x="1023" y="2614"/>
                    <a:pt x="1113" y="2614"/>
                  </a:cubicBezTo>
                  <a:lnTo>
                    <a:pt x="1113" y="2613"/>
                  </a:lnTo>
                  <a:cubicBezTo>
                    <a:pt x="1549" y="2613"/>
                    <a:pt x="1986" y="2368"/>
                    <a:pt x="2199" y="1978"/>
                  </a:cubicBezTo>
                  <a:cubicBezTo>
                    <a:pt x="2452" y="1520"/>
                    <a:pt x="2378" y="902"/>
                    <a:pt x="2025" y="507"/>
                  </a:cubicBezTo>
                  <a:cubicBezTo>
                    <a:pt x="1795" y="249"/>
                    <a:pt x="1454" y="76"/>
                    <a:pt x="1066" y="22"/>
                  </a:cubicBezTo>
                  <a:cubicBezTo>
                    <a:pt x="972" y="8"/>
                    <a:pt x="877" y="0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5"/>
            <p:cNvSpPr/>
            <p:nvPr/>
          </p:nvSpPr>
          <p:spPr>
            <a:xfrm>
              <a:off x="7455989" y="3092426"/>
              <a:ext cx="87122" cy="264157"/>
            </a:xfrm>
            <a:custGeom>
              <a:rect b="b" l="l" r="r" t="t"/>
              <a:pathLst>
                <a:path extrusionOk="0" h="4257" w="1404">
                  <a:moveTo>
                    <a:pt x="653" y="0"/>
                  </a:moveTo>
                  <a:cubicBezTo>
                    <a:pt x="497" y="0"/>
                    <a:pt x="341" y="66"/>
                    <a:pt x="225" y="181"/>
                  </a:cubicBezTo>
                  <a:cubicBezTo>
                    <a:pt x="105" y="300"/>
                    <a:pt x="45" y="456"/>
                    <a:pt x="62" y="610"/>
                  </a:cubicBezTo>
                  <a:cubicBezTo>
                    <a:pt x="81" y="795"/>
                    <a:pt x="228" y="958"/>
                    <a:pt x="426" y="1015"/>
                  </a:cubicBezTo>
                  <a:cubicBezTo>
                    <a:pt x="474" y="1029"/>
                    <a:pt x="522" y="1036"/>
                    <a:pt x="568" y="1036"/>
                  </a:cubicBezTo>
                  <a:cubicBezTo>
                    <a:pt x="699" y="1036"/>
                    <a:pt x="818" y="982"/>
                    <a:pt x="897" y="883"/>
                  </a:cubicBezTo>
                  <a:cubicBezTo>
                    <a:pt x="956" y="811"/>
                    <a:pt x="943" y="704"/>
                    <a:pt x="870" y="646"/>
                  </a:cubicBezTo>
                  <a:cubicBezTo>
                    <a:pt x="839" y="621"/>
                    <a:pt x="802" y="608"/>
                    <a:pt x="765" y="608"/>
                  </a:cubicBezTo>
                  <a:cubicBezTo>
                    <a:pt x="715" y="608"/>
                    <a:pt x="666" y="630"/>
                    <a:pt x="632" y="673"/>
                  </a:cubicBezTo>
                  <a:cubicBezTo>
                    <a:pt x="617" y="692"/>
                    <a:pt x="593" y="698"/>
                    <a:pt x="571" y="698"/>
                  </a:cubicBezTo>
                  <a:cubicBezTo>
                    <a:pt x="550" y="698"/>
                    <a:pt x="530" y="693"/>
                    <a:pt x="521" y="690"/>
                  </a:cubicBezTo>
                  <a:cubicBezTo>
                    <a:pt x="464" y="673"/>
                    <a:pt x="404" y="628"/>
                    <a:pt x="399" y="574"/>
                  </a:cubicBezTo>
                  <a:cubicBezTo>
                    <a:pt x="392" y="505"/>
                    <a:pt x="436" y="449"/>
                    <a:pt x="463" y="422"/>
                  </a:cubicBezTo>
                  <a:cubicBezTo>
                    <a:pt x="516" y="370"/>
                    <a:pt x="591" y="340"/>
                    <a:pt x="657" y="340"/>
                  </a:cubicBezTo>
                  <a:cubicBezTo>
                    <a:pt x="665" y="340"/>
                    <a:pt x="673" y="340"/>
                    <a:pt x="680" y="341"/>
                  </a:cubicBezTo>
                  <a:cubicBezTo>
                    <a:pt x="854" y="361"/>
                    <a:pt x="981" y="531"/>
                    <a:pt x="1017" y="687"/>
                  </a:cubicBezTo>
                  <a:cubicBezTo>
                    <a:pt x="1065" y="899"/>
                    <a:pt x="992" y="1126"/>
                    <a:pt x="922" y="1279"/>
                  </a:cubicBezTo>
                  <a:cubicBezTo>
                    <a:pt x="860" y="1414"/>
                    <a:pt x="781" y="1541"/>
                    <a:pt x="697" y="1675"/>
                  </a:cubicBezTo>
                  <a:cubicBezTo>
                    <a:pt x="653" y="1747"/>
                    <a:pt x="608" y="1818"/>
                    <a:pt x="566" y="1890"/>
                  </a:cubicBezTo>
                  <a:cubicBezTo>
                    <a:pt x="184" y="2551"/>
                    <a:pt x="1" y="3335"/>
                    <a:pt x="48" y="4097"/>
                  </a:cubicBezTo>
                  <a:cubicBezTo>
                    <a:pt x="54" y="4188"/>
                    <a:pt x="128" y="4256"/>
                    <a:pt x="218" y="4256"/>
                  </a:cubicBezTo>
                  <a:lnTo>
                    <a:pt x="228" y="4256"/>
                  </a:lnTo>
                  <a:cubicBezTo>
                    <a:pt x="322" y="4250"/>
                    <a:pt x="392" y="4169"/>
                    <a:pt x="386" y="4076"/>
                  </a:cubicBezTo>
                  <a:cubicBezTo>
                    <a:pt x="343" y="3380"/>
                    <a:pt x="510" y="2664"/>
                    <a:pt x="860" y="2060"/>
                  </a:cubicBezTo>
                  <a:cubicBezTo>
                    <a:pt x="899" y="1991"/>
                    <a:pt x="942" y="1922"/>
                    <a:pt x="985" y="1854"/>
                  </a:cubicBezTo>
                  <a:cubicBezTo>
                    <a:pt x="1070" y="1717"/>
                    <a:pt x="1158" y="1575"/>
                    <a:pt x="1229" y="1421"/>
                  </a:cubicBezTo>
                  <a:cubicBezTo>
                    <a:pt x="1364" y="1128"/>
                    <a:pt x="1403" y="856"/>
                    <a:pt x="1347" y="611"/>
                  </a:cubicBezTo>
                  <a:cubicBezTo>
                    <a:pt x="1273" y="288"/>
                    <a:pt x="1014" y="39"/>
                    <a:pt x="719" y="4"/>
                  </a:cubicBezTo>
                  <a:cubicBezTo>
                    <a:pt x="698" y="1"/>
                    <a:pt x="675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5"/>
            <p:cNvSpPr/>
            <p:nvPr/>
          </p:nvSpPr>
          <p:spPr>
            <a:xfrm>
              <a:off x="7491235" y="3210141"/>
              <a:ext cx="114797" cy="56095"/>
            </a:xfrm>
            <a:custGeom>
              <a:rect b="b" l="l" r="r" t="t"/>
              <a:pathLst>
                <a:path extrusionOk="0" h="904" w="1850">
                  <a:moveTo>
                    <a:pt x="999" y="0"/>
                  </a:moveTo>
                  <a:cubicBezTo>
                    <a:pt x="666" y="0"/>
                    <a:pt x="339" y="117"/>
                    <a:pt x="83" y="328"/>
                  </a:cubicBezTo>
                  <a:cubicBezTo>
                    <a:pt x="10" y="386"/>
                    <a:pt x="0" y="494"/>
                    <a:pt x="59" y="566"/>
                  </a:cubicBezTo>
                  <a:cubicBezTo>
                    <a:pt x="92" y="607"/>
                    <a:pt x="141" y="628"/>
                    <a:pt x="189" y="628"/>
                  </a:cubicBezTo>
                  <a:cubicBezTo>
                    <a:pt x="227" y="628"/>
                    <a:pt x="266" y="615"/>
                    <a:pt x="297" y="589"/>
                  </a:cubicBezTo>
                  <a:cubicBezTo>
                    <a:pt x="494" y="428"/>
                    <a:pt x="744" y="339"/>
                    <a:pt x="1000" y="339"/>
                  </a:cubicBezTo>
                  <a:cubicBezTo>
                    <a:pt x="1037" y="339"/>
                    <a:pt x="1074" y="341"/>
                    <a:pt x="1111" y="345"/>
                  </a:cubicBezTo>
                  <a:cubicBezTo>
                    <a:pt x="1202" y="354"/>
                    <a:pt x="1328" y="380"/>
                    <a:pt x="1406" y="456"/>
                  </a:cubicBezTo>
                  <a:cubicBezTo>
                    <a:pt x="1458" y="510"/>
                    <a:pt x="1479" y="597"/>
                    <a:pt x="1449" y="643"/>
                  </a:cubicBezTo>
                  <a:cubicBezTo>
                    <a:pt x="1399" y="722"/>
                    <a:pt x="1422" y="827"/>
                    <a:pt x="1501" y="877"/>
                  </a:cubicBezTo>
                  <a:cubicBezTo>
                    <a:pt x="1529" y="895"/>
                    <a:pt x="1561" y="904"/>
                    <a:pt x="1591" y="904"/>
                  </a:cubicBezTo>
                  <a:cubicBezTo>
                    <a:pt x="1648" y="904"/>
                    <a:pt x="1702" y="877"/>
                    <a:pt x="1735" y="826"/>
                  </a:cubicBezTo>
                  <a:cubicBezTo>
                    <a:pt x="1850" y="645"/>
                    <a:pt x="1812" y="383"/>
                    <a:pt x="1644" y="216"/>
                  </a:cubicBezTo>
                  <a:cubicBezTo>
                    <a:pt x="1523" y="97"/>
                    <a:pt x="1355" y="27"/>
                    <a:pt x="1145" y="8"/>
                  </a:cubicBezTo>
                  <a:cubicBezTo>
                    <a:pt x="1096" y="3"/>
                    <a:pt x="1047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5"/>
            <p:cNvSpPr/>
            <p:nvPr/>
          </p:nvSpPr>
          <p:spPr>
            <a:xfrm>
              <a:off x="7850338" y="3198475"/>
              <a:ext cx="124415" cy="82158"/>
            </a:xfrm>
            <a:custGeom>
              <a:rect b="b" l="l" r="r" t="t"/>
              <a:pathLst>
                <a:path extrusionOk="0" h="1324" w="2005">
                  <a:moveTo>
                    <a:pt x="1556" y="1"/>
                  </a:moveTo>
                  <a:cubicBezTo>
                    <a:pt x="1496" y="1"/>
                    <a:pt x="1438" y="33"/>
                    <a:pt x="1408" y="88"/>
                  </a:cubicBezTo>
                  <a:cubicBezTo>
                    <a:pt x="1363" y="171"/>
                    <a:pt x="1394" y="274"/>
                    <a:pt x="1475" y="319"/>
                  </a:cubicBezTo>
                  <a:cubicBezTo>
                    <a:pt x="1579" y="375"/>
                    <a:pt x="1629" y="536"/>
                    <a:pt x="1583" y="664"/>
                  </a:cubicBezTo>
                  <a:cubicBezTo>
                    <a:pt x="1536" y="797"/>
                    <a:pt x="1404" y="909"/>
                    <a:pt x="1239" y="955"/>
                  </a:cubicBezTo>
                  <a:cubicBezTo>
                    <a:pt x="1170" y="974"/>
                    <a:pt x="1096" y="984"/>
                    <a:pt x="1015" y="984"/>
                  </a:cubicBezTo>
                  <a:cubicBezTo>
                    <a:pt x="919" y="984"/>
                    <a:pt x="814" y="971"/>
                    <a:pt x="699" y="944"/>
                  </a:cubicBezTo>
                  <a:cubicBezTo>
                    <a:pt x="553" y="910"/>
                    <a:pt x="408" y="858"/>
                    <a:pt x="267" y="789"/>
                  </a:cubicBezTo>
                  <a:cubicBezTo>
                    <a:pt x="243" y="778"/>
                    <a:pt x="218" y="772"/>
                    <a:pt x="193" y="772"/>
                  </a:cubicBezTo>
                  <a:cubicBezTo>
                    <a:pt x="130" y="772"/>
                    <a:pt x="70" y="807"/>
                    <a:pt x="41" y="867"/>
                  </a:cubicBezTo>
                  <a:cubicBezTo>
                    <a:pt x="0" y="952"/>
                    <a:pt x="34" y="1052"/>
                    <a:pt x="119" y="1094"/>
                  </a:cubicBezTo>
                  <a:cubicBezTo>
                    <a:pt x="282" y="1173"/>
                    <a:pt x="451" y="1234"/>
                    <a:pt x="622" y="1274"/>
                  </a:cubicBezTo>
                  <a:cubicBezTo>
                    <a:pt x="763" y="1307"/>
                    <a:pt x="894" y="1324"/>
                    <a:pt x="1016" y="1324"/>
                  </a:cubicBezTo>
                  <a:cubicBezTo>
                    <a:pt x="1128" y="1324"/>
                    <a:pt x="1232" y="1309"/>
                    <a:pt x="1330" y="1282"/>
                  </a:cubicBezTo>
                  <a:cubicBezTo>
                    <a:pt x="1604" y="1205"/>
                    <a:pt x="1818" y="1016"/>
                    <a:pt x="1903" y="778"/>
                  </a:cubicBezTo>
                  <a:cubicBezTo>
                    <a:pt x="2005" y="491"/>
                    <a:pt x="1888" y="158"/>
                    <a:pt x="1638" y="22"/>
                  </a:cubicBezTo>
                  <a:cubicBezTo>
                    <a:pt x="1612" y="8"/>
                    <a:pt x="1584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5"/>
            <p:cNvSpPr/>
            <p:nvPr/>
          </p:nvSpPr>
          <p:spPr>
            <a:xfrm>
              <a:off x="784611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191" y="1"/>
                  </a:moveTo>
                  <a:cubicBezTo>
                    <a:pt x="171" y="1"/>
                    <a:pt x="150" y="5"/>
                    <a:pt x="130" y="12"/>
                  </a:cubicBezTo>
                  <a:cubicBezTo>
                    <a:pt x="43" y="47"/>
                    <a:pt x="0" y="146"/>
                    <a:pt x="34" y="233"/>
                  </a:cubicBezTo>
                  <a:cubicBezTo>
                    <a:pt x="312" y="940"/>
                    <a:pt x="599" y="1672"/>
                    <a:pt x="1064" y="2308"/>
                  </a:cubicBezTo>
                  <a:cubicBezTo>
                    <a:pt x="1594" y="3034"/>
                    <a:pt x="2284" y="3503"/>
                    <a:pt x="3009" y="3627"/>
                  </a:cubicBezTo>
                  <a:cubicBezTo>
                    <a:pt x="3136" y="3650"/>
                    <a:pt x="3264" y="3661"/>
                    <a:pt x="3389" y="3661"/>
                  </a:cubicBezTo>
                  <a:cubicBezTo>
                    <a:pt x="3608" y="3661"/>
                    <a:pt x="3818" y="3629"/>
                    <a:pt x="4012" y="3563"/>
                  </a:cubicBezTo>
                  <a:cubicBezTo>
                    <a:pt x="4556" y="3381"/>
                    <a:pt x="4990" y="2935"/>
                    <a:pt x="5142" y="2398"/>
                  </a:cubicBezTo>
                  <a:cubicBezTo>
                    <a:pt x="5300" y="1841"/>
                    <a:pt x="5144" y="1223"/>
                    <a:pt x="4744" y="823"/>
                  </a:cubicBezTo>
                  <a:cubicBezTo>
                    <a:pt x="4460" y="539"/>
                    <a:pt x="4058" y="383"/>
                    <a:pt x="3661" y="383"/>
                  </a:cubicBezTo>
                  <a:cubicBezTo>
                    <a:pt x="3488" y="383"/>
                    <a:pt x="3316" y="413"/>
                    <a:pt x="3155" y="475"/>
                  </a:cubicBezTo>
                  <a:cubicBezTo>
                    <a:pt x="2751" y="632"/>
                    <a:pt x="2440" y="975"/>
                    <a:pt x="2345" y="1374"/>
                  </a:cubicBezTo>
                  <a:cubicBezTo>
                    <a:pt x="2242" y="1805"/>
                    <a:pt x="2410" y="2278"/>
                    <a:pt x="2753" y="2526"/>
                  </a:cubicBezTo>
                  <a:cubicBezTo>
                    <a:pt x="2922" y="2648"/>
                    <a:pt x="3126" y="2708"/>
                    <a:pt x="3328" y="2708"/>
                  </a:cubicBezTo>
                  <a:cubicBezTo>
                    <a:pt x="3568" y="2708"/>
                    <a:pt x="3805" y="2623"/>
                    <a:pt x="3977" y="2457"/>
                  </a:cubicBezTo>
                  <a:cubicBezTo>
                    <a:pt x="4202" y="2241"/>
                    <a:pt x="4289" y="1912"/>
                    <a:pt x="4194" y="1640"/>
                  </a:cubicBezTo>
                  <a:cubicBezTo>
                    <a:pt x="4102" y="1376"/>
                    <a:pt x="3839" y="1197"/>
                    <a:pt x="3577" y="1197"/>
                  </a:cubicBezTo>
                  <a:cubicBezTo>
                    <a:pt x="3530" y="1197"/>
                    <a:pt x="3483" y="1203"/>
                    <a:pt x="3437" y="1215"/>
                  </a:cubicBezTo>
                  <a:cubicBezTo>
                    <a:pt x="3272" y="1259"/>
                    <a:pt x="3133" y="1387"/>
                    <a:pt x="3065" y="1557"/>
                  </a:cubicBezTo>
                  <a:cubicBezTo>
                    <a:pt x="3001" y="1717"/>
                    <a:pt x="3012" y="1886"/>
                    <a:pt x="3093" y="2021"/>
                  </a:cubicBezTo>
                  <a:cubicBezTo>
                    <a:pt x="3125" y="2073"/>
                    <a:pt x="3181" y="2102"/>
                    <a:pt x="3238" y="2102"/>
                  </a:cubicBezTo>
                  <a:cubicBezTo>
                    <a:pt x="3268" y="2102"/>
                    <a:pt x="3299" y="2094"/>
                    <a:pt x="3326" y="2077"/>
                  </a:cubicBezTo>
                  <a:cubicBezTo>
                    <a:pt x="3406" y="2028"/>
                    <a:pt x="3432" y="1923"/>
                    <a:pt x="3383" y="1844"/>
                  </a:cubicBezTo>
                  <a:cubicBezTo>
                    <a:pt x="3346" y="1783"/>
                    <a:pt x="3368" y="1711"/>
                    <a:pt x="3380" y="1683"/>
                  </a:cubicBezTo>
                  <a:cubicBezTo>
                    <a:pt x="3407" y="1613"/>
                    <a:pt x="3464" y="1559"/>
                    <a:pt x="3525" y="1543"/>
                  </a:cubicBezTo>
                  <a:cubicBezTo>
                    <a:pt x="3543" y="1538"/>
                    <a:pt x="3562" y="1535"/>
                    <a:pt x="3581" y="1535"/>
                  </a:cubicBezTo>
                  <a:cubicBezTo>
                    <a:pt x="3701" y="1535"/>
                    <a:pt x="3830" y="1626"/>
                    <a:pt x="3873" y="1750"/>
                  </a:cubicBezTo>
                  <a:cubicBezTo>
                    <a:pt x="3925" y="1898"/>
                    <a:pt x="3871" y="2088"/>
                    <a:pt x="3742" y="2213"/>
                  </a:cubicBezTo>
                  <a:cubicBezTo>
                    <a:pt x="3635" y="2316"/>
                    <a:pt x="3483" y="2369"/>
                    <a:pt x="3328" y="2369"/>
                  </a:cubicBezTo>
                  <a:cubicBezTo>
                    <a:pt x="3195" y="2369"/>
                    <a:pt x="3061" y="2330"/>
                    <a:pt x="2951" y="2251"/>
                  </a:cubicBezTo>
                  <a:cubicBezTo>
                    <a:pt x="2720" y="2084"/>
                    <a:pt x="2604" y="1748"/>
                    <a:pt x="2674" y="1452"/>
                  </a:cubicBezTo>
                  <a:cubicBezTo>
                    <a:pt x="2744" y="1162"/>
                    <a:pt x="2976" y="907"/>
                    <a:pt x="3278" y="791"/>
                  </a:cubicBezTo>
                  <a:cubicBezTo>
                    <a:pt x="3401" y="743"/>
                    <a:pt x="3533" y="721"/>
                    <a:pt x="3666" y="721"/>
                  </a:cubicBezTo>
                  <a:cubicBezTo>
                    <a:pt x="3973" y="721"/>
                    <a:pt x="4284" y="842"/>
                    <a:pt x="4505" y="1062"/>
                  </a:cubicBezTo>
                  <a:cubicBezTo>
                    <a:pt x="4814" y="1372"/>
                    <a:pt x="4940" y="1871"/>
                    <a:pt x="4816" y="2305"/>
                  </a:cubicBezTo>
                  <a:cubicBezTo>
                    <a:pt x="4695" y="2730"/>
                    <a:pt x="4338" y="3097"/>
                    <a:pt x="3905" y="3242"/>
                  </a:cubicBezTo>
                  <a:cubicBezTo>
                    <a:pt x="3745" y="3295"/>
                    <a:pt x="3571" y="3322"/>
                    <a:pt x="3390" y="3322"/>
                  </a:cubicBezTo>
                  <a:cubicBezTo>
                    <a:pt x="3284" y="3322"/>
                    <a:pt x="3175" y="3313"/>
                    <a:pt x="3066" y="3294"/>
                  </a:cubicBezTo>
                  <a:cubicBezTo>
                    <a:pt x="2429" y="3184"/>
                    <a:pt x="1815" y="2763"/>
                    <a:pt x="1337" y="2108"/>
                  </a:cubicBezTo>
                  <a:cubicBezTo>
                    <a:pt x="899" y="1507"/>
                    <a:pt x="620" y="797"/>
                    <a:pt x="350" y="108"/>
                  </a:cubicBezTo>
                  <a:cubicBezTo>
                    <a:pt x="323" y="42"/>
                    <a:pt x="25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5"/>
            <p:cNvSpPr/>
            <p:nvPr/>
          </p:nvSpPr>
          <p:spPr>
            <a:xfrm>
              <a:off x="8126475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2359" y="0"/>
                  </a:moveTo>
                  <a:cubicBezTo>
                    <a:pt x="2073" y="0"/>
                    <a:pt x="1782" y="83"/>
                    <a:pt x="1517" y="175"/>
                  </a:cubicBezTo>
                  <a:cubicBezTo>
                    <a:pt x="1040" y="342"/>
                    <a:pt x="569" y="542"/>
                    <a:pt x="117" y="771"/>
                  </a:cubicBezTo>
                  <a:cubicBezTo>
                    <a:pt x="33" y="812"/>
                    <a:pt x="0" y="914"/>
                    <a:pt x="42" y="998"/>
                  </a:cubicBezTo>
                  <a:cubicBezTo>
                    <a:pt x="72" y="1057"/>
                    <a:pt x="132" y="1091"/>
                    <a:pt x="195" y="1091"/>
                  </a:cubicBezTo>
                  <a:cubicBezTo>
                    <a:pt x="220" y="1091"/>
                    <a:pt x="246" y="1086"/>
                    <a:pt x="270" y="1074"/>
                  </a:cubicBezTo>
                  <a:cubicBezTo>
                    <a:pt x="709" y="852"/>
                    <a:pt x="1165" y="658"/>
                    <a:pt x="1629" y="495"/>
                  </a:cubicBezTo>
                  <a:cubicBezTo>
                    <a:pt x="1863" y="413"/>
                    <a:pt x="2119" y="339"/>
                    <a:pt x="2358" y="339"/>
                  </a:cubicBezTo>
                  <a:cubicBezTo>
                    <a:pt x="2494" y="339"/>
                    <a:pt x="2624" y="363"/>
                    <a:pt x="2741" y="423"/>
                  </a:cubicBezTo>
                  <a:cubicBezTo>
                    <a:pt x="2909" y="510"/>
                    <a:pt x="3039" y="671"/>
                    <a:pt x="3088" y="853"/>
                  </a:cubicBezTo>
                  <a:cubicBezTo>
                    <a:pt x="3135" y="1038"/>
                    <a:pt x="3102" y="1244"/>
                    <a:pt x="2998" y="1402"/>
                  </a:cubicBezTo>
                  <a:cubicBezTo>
                    <a:pt x="2887" y="1571"/>
                    <a:pt x="2695" y="1677"/>
                    <a:pt x="2509" y="1677"/>
                  </a:cubicBezTo>
                  <a:cubicBezTo>
                    <a:pt x="2482" y="1677"/>
                    <a:pt x="2455" y="1675"/>
                    <a:pt x="2429" y="1670"/>
                  </a:cubicBezTo>
                  <a:cubicBezTo>
                    <a:pt x="2220" y="1635"/>
                    <a:pt x="2048" y="1441"/>
                    <a:pt x="2055" y="1244"/>
                  </a:cubicBezTo>
                  <a:cubicBezTo>
                    <a:pt x="2057" y="1150"/>
                    <a:pt x="2108" y="1053"/>
                    <a:pt x="2190" y="985"/>
                  </a:cubicBezTo>
                  <a:cubicBezTo>
                    <a:pt x="2252" y="935"/>
                    <a:pt x="2323" y="908"/>
                    <a:pt x="2390" y="908"/>
                  </a:cubicBezTo>
                  <a:cubicBezTo>
                    <a:pt x="2405" y="908"/>
                    <a:pt x="2419" y="909"/>
                    <a:pt x="2433" y="912"/>
                  </a:cubicBezTo>
                  <a:cubicBezTo>
                    <a:pt x="2443" y="914"/>
                    <a:pt x="2453" y="914"/>
                    <a:pt x="2462" y="914"/>
                  </a:cubicBezTo>
                  <a:cubicBezTo>
                    <a:pt x="2544" y="914"/>
                    <a:pt x="2615" y="856"/>
                    <a:pt x="2629" y="774"/>
                  </a:cubicBezTo>
                  <a:cubicBezTo>
                    <a:pt x="2645" y="681"/>
                    <a:pt x="2584" y="594"/>
                    <a:pt x="2491" y="577"/>
                  </a:cubicBezTo>
                  <a:cubicBezTo>
                    <a:pt x="2459" y="572"/>
                    <a:pt x="2426" y="569"/>
                    <a:pt x="2393" y="569"/>
                  </a:cubicBezTo>
                  <a:cubicBezTo>
                    <a:pt x="2247" y="569"/>
                    <a:pt x="2099" y="623"/>
                    <a:pt x="1976" y="723"/>
                  </a:cubicBezTo>
                  <a:cubicBezTo>
                    <a:pt x="1817" y="853"/>
                    <a:pt x="1720" y="1044"/>
                    <a:pt x="1716" y="1234"/>
                  </a:cubicBezTo>
                  <a:cubicBezTo>
                    <a:pt x="1703" y="1597"/>
                    <a:pt x="1998" y="1943"/>
                    <a:pt x="2373" y="2005"/>
                  </a:cubicBezTo>
                  <a:cubicBezTo>
                    <a:pt x="2418" y="2013"/>
                    <a:pt x="2463" y="2016"/>
                    <a:pt x="2508" y="2016"/>
                  </a:cubicBezTo>
                  <a:cubicBezTo>
                    <a:pt x="2807" y="2016"/>
                    <a:pt x="3106" y="1856"/>
                    <a:pt x="3282" y="1588"/>
                  </a:cubicBezTo>
                  <a:cubicBezTo>
                    <a:pt x="3437" y="1350"/>
                    <a:pt x="3487" y="1045"/>
                    <a:pt x="3415" y="767"/>
                  </a:cubicBezTo>
                  <a:cubicBezTo>
                    <a:pt x="3343" y="493"/>
                    <a:pt x="3149" y="252"/>
                    <a:pt x="2896" y="122"/>
                  </a:cubicBezTo>
                  <a:cubicBezTo>
                    <a:pt x="2724" y="34"/>
                    <a:pt x="2542" y="0"/>
                    <a:pt x="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5"/>
            <p:cNvSpPr/>
            <p:nvPr/>
          </p:nvSpPr>
          <p:spPr>
            <a:xfrm>
              <a:off x="7030986" y="3138345"/>
              <a:ext cx="432072" cy="335642"/>
            </a:xfrm>
            <a:custGeom>
              <a:rect b="b" l="l" r="r" t="t"/>
              <a:pathLst>
                <a:path extrusionOk="0" h="5409" w="6963">
                  <a:moveTo>
                    <a:pt x="3212" y="1"/>
                  </a:moveTo>
                  <a:cubicBezTo>
                    <a:pt x="2658" y="1"/>
                    <a:pt x="2203" y="83"/>
                    <a:pt x="1801" y="252"/>
                  </a:cubicBezTo>
                  <a:cubicBezTo>
                    <a:pt x="1155" y="522"/>
                    <a:pt x="622" y="1051"/>
                    <a:pt x="335" y="1713"/>
                  </a:cubicBezTo>
                  <a:cubicBezTo>
                    <a:pt x="321" y="1750"/>
                    <a:pt x="307" y="1787"/>
                    <a:pt x="292" y="1825"/>
                  </a:cubicBezTo>
                  <a:lnTo>
                    <a:pt x="285" y="1839"/>
                  </a:lnTo>
                  <a:cubicBezTo>
                    <a:pt x="284" y="1844"/>
                    <a:pt x="278" y="1858"/>
                    <a:pt x="276" y="1862"/>
                  </a:cubicBezTo>
                  <a:cubicBezTo>
                    <a:pt x="260" y="1907"/>
                    <a:pt x="246" y="1954"/>
                    <a:pt x="231" y="2002"/>
                  </a:cubicBezTo>
                  <a:cubicBezTo>
                    <a:pt x="0" y="2784"/>
                    <a:pt x="138" y="3653"/>
                    <a:pt x="599" y="4324"/>
                  </a:cubicBezTo>
                  <a:cubicBezTo>
                    <a:pt x="1017" y="4937"/>
                    <a:pt x="1681" y="5339"/>
                    <a:pt x="2374" y="5400"/>
                  </a:cubicBezTo>
                  <a:cubicBezTo>
                    <a:pt x="2431" y="5406"/>
                    <a:pt x="2490" y="5408"/>
                    <a:pt x="2549" y="5408"/>
                  </a:cubicBezTo>
                  <a:cubicBezTo>
                    <a:pt x="2866" y="5408"/>
                    <a:pt x="3192" y="5334"/>
                    <a:pt x="3480" y="5193"/>
                  </a:cubicBezTo>
                  <a:cubicBezTo>
                    <a:pt x="3801" y="5036"/>
                    <a:pt x="4068" y="4802"/>
                    <a:pt x="4251" y="4518"/>
                  </a:cubicBezTo>
                  <a:cubicBezTo>
                    <a:pt x="4662" y="3875"/>
                    <a:pt x="4617" y="2975"/>
                    <a:pt x="4142" y="2380"/>
                  </a:cubicBezTo>
                  <a:cubicBezTo>
                    <a:pt x="4046" y="2256"/>
                    <a:pt x="3938" y="2151"/>
                    <a:pt x="3831" y="2049"/>
                  </a:cubicBezTo>
                  <a:cubicBezTo>
                    <a:pt x="3776" y="1995"/>
                    <a:pt x="3722" y="1942"/>
                    <a:pt x="3669" y="1886"/>
                  </a:cubicBezTo>
                  <a:cubicBezTo>
                    <a:pt x="3626" y="1843"/>
                    <a:pt x="3586" y="1798"/>
                    <a:pt x="3548" y="1749"/>
                  </a:cubicBezTo>
                  <a:cubicBezTo>
                    <a:pt x="3454" y="1628"/>
                    <a:pt x="3394" y="1514"/>
                    <a:pt x="3366" y="1402"/>
                  </a:cubicBezTo>
                  <a:cubicBezTo>
                    <a:pt x="3325" y="1234"/>
                    <a:pt x="3374" y="1055"/>
                    <a:pt x="3482" y="969"/>
                  </a:cubicBezTo>
                  <a:cubicBezTo>
                    <a:pt x="3522" y="939"/>
                    <a:pt x="3576" y="923"/>
                    <a:pt x="3631" y="923"/>
                  </a:cubicBezTo>
                  <a:cubicBezTo>
                    <a:pt x="3650" y="923"/>
                    <a:pt x="3669" y="925"/>
                    <a:pt x="3688" y="929"/>
                  </a:cubicBezTo>
                  <a:cubicBezTo>
                    <a:pt x="3719" y="935"/>
                    <a:pt x="3776" y="955"/>
                    <a:pt x="3803" y="1008"/>
                  </a:cubicBezTo>
                  <a:cubicBezTo>
                    <a:pt x="3821" y="1043"/>
                    <a:pt x="3808" y="1102"/>
                    <a:pt x="3770" y="1144"/>
                  </a:cubicBezTo>
                  <a:cubicBezTo>
                    <a:pt x="3764" y="1151"/>
                    <a:pt x="3736" y="1184"/>
                    <a:pt x="3705" y="1184"/>
                  </a:cubicBezTo>
                  <a:cubicBezTo>
                    <a:pt x="3701" y="1184"/>
                    <a:pt x="3696" y="1184"/>
                    <a:pt x="3691" y="1182"/>
                  </a:cubicBezTo>
                  <a:cubicBezTo>
                    <a:pt x="3673" y="1176"/>
                    <a:pt x="3655" y="1173"/>
                    <a:pt x="3638" y="1173"/>
                  </a:cubicBezTo>
                  <a:cubicBezTo>
                    <a:pt x="3566" y="1173"/>
                    <a:pt x="3500" y="1218"/>
                    <a:pt x="3477" y="1289"/>
                  </a:cubicBezTo>
                  <a:cubicBezTo>
                    <a:pt x="3447" y="1378"/>
                    <a:pt x="3495" y="1474"/>
                    <a:pt x="3584" y="1504"/>
                  </a:cubicBezTo>
                  <a:cubicBezTo>
                    <a:pt x="3623" y="1517"/>
                    <a:pt x="3663" y="1523"/>
                    <a:pt x="3703" y="1523"/>
                  </a:cubicBezTo>
                  <a:cubicBezTo>
                    <a:pt x="3822" y="1523"/>
                    <a:pt x="3940" y="1467"/>
                    <a:pt x="4028" y="1364"/>
                  </a:cubicBezTo>
                  <a:cubicBezTo>
                    <a:pt x="4156" y="1216"/>
                    <a:pt x="4186" y="1009"/>
                    <a:pt x="4105" y="853"/>
                  </a:cubicBezTo>
                  <a:cubicBezTo>
                    <a:pt x="4039" y="724"/>
                    <a:pt x="3914" y="631"/>
                    <a:pt x="3761" y="597"/>
                  </a:cubicBezTo>
                  <a:cubicBezTo>
                    <a:pt x="3718" y="588"/>
                    <a:pt x="3674" y="583"/>
                    <a:pt x="3630" y="583"/>
                  </a:cubicBezTo>
                  <a:cubicBezTo>
                    <a:pt x="3501" y="583"/>
                    <a:pt x="3373" y="625"/>
                    <a:pt x="3274" y="703"/>
                  </a:cubicBezTo>
                  <a:cubicBezTo>
                    <a:pt x="3061" y="870"/>
                    <a:pt x="2965" y="1183"/>
                    <a:pt x="3037" y="1483"/>
                  </a:cubicBezTo>
                  <a:cubicBezTo>
                    <a:pt x="3076" y="1644"/>
                    <a:pt x="3157" y="1799"/>
                    <a:pt x="3281" y="1958"/>
                  </a:cubicBezTo>
                  <a:cubicBezTo>
                    <a:pt x="3327" y="2016"/>
                    <a:pt x="3375" y="2070"/>
                    <a:pt x="3423" y="2121"/>
                  </a:cubicBezTo>
                  <a:cubicBezTo>
                    <a:pt x="3479" y="2180"/>
                    <a:pt x="3538" y="2236"/>
                    <a:pt x="3595" y="2291"/>
                  </a:cubicBezTo>
                  <a:cubicBezTo>
                    <a:pt x="3697" y="2391"/>
                    <a:pt x="3794" y="2484"/>
                    <a:pt x="3877" y="2589"/>
                  </a:cubicBezTo>
                  <a:cubicBezTo>
                    <a:pt x="4264" y="3076"/>
                    <a:pt x="4301" y="3810"/>
                    <a:pt x="3965" y="4335"/>
                  </a:cubicBezTo>
                  <a:cubicBezTo>
                    <a:pt x="3816" y="4567"/>
                    <a:pt x="3596" y="4760"/>
                    <a:pt x="3331" y="4889"/>
                  </a:cubicBezTo>
                  <a:cubicBezTo>
                    <a:pt x="3090" y="5007"/>
                    <a:pt x="2818" y="5070"/>
                    <a:pt x="2551" y="5070"/>
                  </a:cubicBezTo>
                  <a:cubicBezTo>
                    <a:pt x="2501" y="5070"/>
                    <a:pt x="2452" y="5068"/>
                    <a:pt x="2403" y="5064"/>
                  </a:cubicBezTo>
                  <a:cubicBezTo>
                    <a:pt x="1811" y="5010"/>
                    <a:pt x="1241" y="4662"/>
                    <a:pt x="878" y="4132"/>
                  </a:cubicBezTo>
                  <a:cubicBezTo>
                    <a:pt x="475" y="3545"/>
                    <a:pt x="354" y="2784"/>
                    <a:pt x="556" y="2098"/>
                  </a:cubicBezTo>
                  <a:cubicBezTo>
                    <a:pt x="569" y="2058"/>
                    <a:pt x="581" y="2017"/>
                    <a:pt x="587" y="1998"/>
                  </a:cubicBezTo>
                  <a:cubicBezTo>
                    <a:pt x="589" y="1993"/>
                    <a:pt x="595" y="1978"/>
                    <a:pt x="597" y="1974"/>
                  </a:cubicBezTo>
                  <a:lnTo>
                    <a:pt x="606" y="1952"/>
                  </a:lnTo>
                  <a:cubicBezTo>
                    <a:pt x="623" y="1911"/>
                    <a:pt x="639" y="1869"/>
                    <a:pt x="650" y="1837"/>
                  </a:cubicBezTo>
                  <a:cubicBezTo>
                    <a:pt x="899" y="1265"/>
                    <a:pt x="1366" y="801"/>
                    <a:pt x="1932" y="565"/>
                  </a:cubicBezTo>
                  <a:cubicBezTo>
                    <a:pt x="2293" y="413"/>
                    <a:pt x="2709" y="340"/>
                    <a:pt x="3217" y="340"/>
                  </a:cubicBezTo>
                  <a:cubicBezTo>
                    <a:pt x="3353" y="340"/>
                    <a:pt x="3495" y="345"/>
                    <a:pt x="3645" y="356"/>
                  </a:cubicBezTo>
                  <a:cubicBezTo>
                    <a:pt x="4052" y="384"/>
                    <a:pt x="4651" y="455"/>
                    <a:pt x="5143" y="740"/>
                  </a:cubicBezTo>
                  <a:cubicBezTo>
                    <a:pt x="5507" y="948"/>
                    <a:pt x="5833" y="1281"/>
                    <a:pt x="6087" y="1706"/>
                  </a:cubicBezTo>
                  <a:cubicBezTo>
                    <a:pt x="6112" y="1745"/>
                    <a:pt x="6134" y="1785"/>
                    <a:pt x="6157" y="1826"/>
                  </a:cubicBezTo>
                  <a:cubicBezTo>
                    <a:pt x="6341" y="2166"/>
                    <a:pt x="6490" y="2562"/>
                    <a:pt x="6611" y="3036"/>
                  </a:cubicBezTo>
                  <a:cubicBezTo>
                    <a:pt x="6631" y="3112"/>
                    <a:pt x="6700" y="3164"/>
                    <a:pt x="6775" y="3164"/>
                  </a:cubicBezTo>
                  <a:cubicBezTo>
                    <a:pt x="6789" y="3164"/>
                    <a:pt x="6804" y="3162"/>
                    <a:pt x="6818" y="3158"/>
                  </a:cubicBezTo>
                  <a:cubicBezTo>
                    <a:pt x="6909" y="3136"/>
                    <a:pt x="6963" y="3043"/>
                    <a:pt x="6940" y="2953"/>
                  </a:cubicBezTo>
                  <a:cubicBezTo>
                    <a:pt x="6811" y="2450"/>
                    <a:pt x="6653" y="2029"/>
                    <a:pt x="6452" y="1659"/>
                  </a:cubicBezTo>
                  <a:cubicBezTo>
                    <a:pt x="6426" y="1613"/>
                    <a:pt x="6400" y="1567"/>
                    <a:pt x="6375" y="1529"/>
                  </a:cubicBezTo>
                  <a:cubicBezTo>
                    <a:pt x="6095" y="1057"/>
                    <a:pt x="5726" y="683"/>
                    <a:pt x="5312" y="446"/>
                  </a:cubicBezTo>
                  <a:cubicBezTo>
                    <a:pt x="4759" y="126"/>
                    <a:pt x="4109" y="48"/>
                    <a:pt x="3667" y="18"/>
                  </a:cubicBezTo>
                  <a:cubicBezTo>
                    <a:pt x="3508" y="7"/>
                    <a:pt x="3356" y="1"/>
                    <a:pt x="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5"/>
            <p:cNvSpPr/>
            <p:nvPr/>
          </p:nvSpPr>
          <p:spPr>
            <a:xfrm>
              <a:off x="7230549" y="3339956"/>
              <a:ext cx="226988" cy="121685"/>
            </a:xfrm>
            <a:custGeom>
              <a:rect b="b" l="l" r="r" t="t"/>
              <a:pathLst>
                <a:path extrusionOk="0" h="1961" w="3658">
                  <a:moveTo>
                    <a:pt x="2611" y="0"/>
                  </a:moveTo>
                  <a:cubicBezTo>
                    <a:pt x="2259" y="0"/>
                    <a:pt x="1882" y="169"/>
                    <a:pt x="1540" y="488"/>
                  </a:cubicBezTo>
                  <a:cubicBezTo>
                    <a:pt x="1404" y="613"/>
                    <a:pt x="1281" y="751"/>
                    <a:pt x="1162" y="883"/>
                  </a:cubicBezTo>
                  <a:cubicBezTo>
                    <a:pt x="989" y="1077"/>
                    <a:pt x="826" y="1259"/>
                    <a:pt x="632" y="1403"/>
                  </a:cubicBezTo>
                  <a:cubicBezTo>
                    <a:pt x="485" y="1513"/>
                    <a:pt x="317" y="1592"/>
                    <a:pt x="157" y="1625"/>
                  </a:cubicBezTo>
                  <a:cubicBezTo>
                    <a:pt x="122" y="1631"/>
                    <a:pt x="86" y="1653"/>
                    <a:pt x="63" y="1680"/>
                  </a:cubicBezTo>
                  <a:cubicBezTo>
                    <a:pt x="1" y="1750"/>
                    <a:pt x="7" y="1856"/>
                    <a:pt x="77" y="1918"/>
                  </a:cubicBezTo>
                  <a:cubicBezTo>
                    <a:pt x="109" y="1947"/>
                    <a:pt x="150" y="1960"/>
                    <a:pt x="189" y="1960"/>
                  </a:cubicBezTo>
                  <a:cubicBezTo>
                    <a:pt x="204" y="1960"/>
                    <a:pt x="220" y="1959"/>
                    <a:pt x="235" y="1955"/>
                  </a:cubicBezTo>
                  <a:cubicBezTo>
                    <a:pt x="439" y="1911"/>
                    <a:pt x="652" y="1812"/>
                    <a:pt x="836" y="1674"/>
                  </a:cubicBezTo>
                  <a:cubicBezTo>
                    <a:pt x="1056" y="1509"/>
                    <a:pt x="1238" y="1307"/>
                    <a:pt x="1414" y="1110"/>
                  </a:cubicBezTo>
                  <a:cubicBezTo>
                    <a:pt x="1534" y="977"/>
                    <a:pt x="1647" y="852"/>
                    <a:pt x="1770" y="736"/>
                  </a:cubicBezTo>
                  <a:cubicBezTo>
                    <a:pt x="1910" y="606"/>
                    <a:pt x="2244" y="338"/>
                    <a:pt x="2608" y="338"/>
                  </a:cubicBezTo>
                  <a:cubicBezTo>
                    <a:pt x="2670" y="338"/>
                    <a:pt x="2732" y="346"/>
                    <a:pt x="2795" y="364"/>
                  </a:cubicBezTo>
                  <a:cubicBezTo>
                    <a:pt x="2986" y="417"/>
                    <a:pt x="3152" y="564"/>
                    <a:pt x="3228" y="749"/>
                  </a:cubicBezTo>
                  <a:cubicBezTo>
                    <a:pt x="3304" y="933"/>
                    <a:pt x="3289" y="1155"/>
                    <a:pt x="3190" y="1327"/>
                  </a:cubicBezTo>
                  <a:cubicBezTo>
                    <a:pt x="3112" y="1465"/>
                    <a:pt x="2984" y="1565"/>
                    <a:pt x="2845" y="1595"/>
                  </a:cubicBezTo>
                  <a:cubicBezTo>
                    <a:pt x="2816" y="1602"/>
                    <a:pt x="2787" y="1605"/>
                    <a:pt x="2757" y="1605"/>
                  </a:cubicBezTo>
                  <a:cubicBezTo>
                    <a:pt x="2646" y="1605"/>
                    <a:pt x="2538" y="1560"/>
                    <a:pt x="2471" y="1483"/>
                  </a:cubicBezTo>
                  <a:cubicBezTo>
                    <a:pt x="2388" y="1388"/>
                    <a:pt x="2376" y="1238"/>
                    <a:pt x="2443" y="1142"/>
                  </a:cubicBezTo>
                  <a:cubicBezTo>
                    <a:pt x="2483" y="1084"/>
                    <a:pt x="2559" y="1050"/>
                    <a:pt x="2630" y="1050"/>
                  </a:cubicBezTo>
                  <a:cubicBezTo>
                    <a:pt x="2666" y="1050"/>
                    <a:pt x="2701" y="1059"/>
                    <a:pt x="2730" y="1078"/>
                  </a:cubicBezTo>
                  <a:cubicBezTo>
                    <a:pt x="2759" y="1098"/>
                    <a:pt x="2792" y="1107"/>
                    <a:pt x="2824" y="1107"/>
                  </a:cubicBezTo>
                  <a:cubicBezTo>
                    <a:pt x="2879" y="1107"/>
                    <a:pt x="2933" y="1081"/>
                    <a:pt x="2966" y="1033"/>
                  </a:cubicBezTo>
                  <a:cubicBezTo>
                    <a:pt x="3018" y="955"/>
                    <a:pt x="2998" y="849"/>
                    <a:pt x="2920" y="797"/>
                  </a:cubicBezTo>
                  <a:cubicBezTo>
                    <a:pt x="2834" y="740"/>
                    <a:pt x="2733" y="712"/>
                    <a:pt x="2631" y="712"/>
                  </a:cubicBezTo>
                  <a:cubicBezTo>
                    <a:pt x="2452" y="712"/>
                    <a:pt x="2270" y="796"/>
                    <a:pt x="2164" y="949"/>
                  </a:cubicBezTo>
                  <a:cubicBezTo>
                    <a:pt x="2011" y="1169"/>
                    <a:pt x="2032" y="1495"/>
                    <a:pt x="2216" y="1706"/>
                  </a:cubicBezTo>
                  <a:cubicBezTo>
                    <a:pt x="2348" y="1858"/>
                    <a:pt x="2548" y="1944"/>
                    <a:pt x="2755" y="1944"/>
                  </a:cubicBezTo>
                  <a:cubicBezTo>
                    <a:pt x="2809" y="1944"/>
                    <a:pt x="2864" y="1938"/>
                    <a:pt x="2918" y="1925"/>
                  </a:cubicBezTo>
                  <a:cubicBezTo>
                    <a:pt x="3149" y="1876"/>
                    <a:pt x="3360" y="1715"/>
                    <a:pt x="3485" y="1496"/>
                  </a:cubicBezTo>
                  <a:cubicBezTo>
                    <a:pt x="3636" y="1231"/>
                    <a:pt x="3658" y="904"/>
                    <a:pt x="3542" y="620"/>
                  </a:cubicBezTo>
                  <a:cubicBezTo>
                    <a:pt x="3427" y="340"/>
                    <a:pt x="3176" y="117"/>
                    <a:pt x="2886" y="37"/>
                  </a:cubicBezTo>
                  <a:cubicBezTo>
                    <a:pt x="2797" y="12"/>
                    <a:pt x="2704" y="0"/>
                    <a:pt x="2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5"/>
            <p:cNvSpPr/>
            <p:nvPr/>
          </p:nvSpPr>
          <p:spPr>
            <a:xfrm>
              <a:off x="7117302" y="3240547"/>
              <a:ext cx="152091" cy="162267"/>
            </a:xfrm>
            <a:custGeom>
              <a:rect b="b" l="l" r="r" t="t"/>
              <a:pathLst>
                <a:path extrusionOk="0" h="2615" w="2451">
                  <a:moveTo>
                    <a:pt x="1670" y="0"/>
                  </a:moveTo>
                  <a:cubicBezTo>
                    <a:pt x="1576" y="0"/>
                    <a:pt x="1481" y="8"/>
                    <a:pt x="1387" y="22"/>
                  </a:cubicBezTo>
                  <a:cubicBezTo>
                    <a:pt x="997" y="76"/>
                    <a:pt x="657" y="249"/>
                    <a:pt x="427" y="507"/>
                  </a:cubicBezTo>
                  <a:cubicBezTo>
                    <a:pt x="73" y="902"/>
                    <a:pt x="1" y="1520"/>
                    <a:pt x="253" y="1977"/>
                  </a:cubicBezTo>
                  <a:cubicBezTo>
                    <a:pt x="465" y="2368"/>
                    <a:pt x="902" y="2614"/>
                    <a:pt x="1340" y="2614"/>
                  </a:cubicBezTo>
                  <a:lnTo>
                    <a:pt x="1340" y="2613"/>
                  </a:lnTo>
                  <a:cubicBezTo>
                    <a:pt x="1428" y="2613"/>
                    <a:pt x="1517" y="2603"/>
                    <a:pt x="1604" y="2583"/>
                  </a:cubicBezTo>
                  <a:cubicBezTo>
                    <a:pt x="1922" y="2506"/>
                    <a:pt x="2186" y="2295"/>
                    <a:pt x="2312" y="2021"/>
                  </a:cubicBezTo>
                  <a:cubicBezTo>
                    <a:pt x="2451" y="1714"/>
                    <a:pt x="2392" y="1337"/>
                    <a:pt x="2168" y="1107"/>
                  </a:cubicBezTo>
                  <a:cubicBezTo>
                    <a:pt x="2032" y="968"/>
                    <a:pt x="1841" y="896"/>
                    <a:pt x="1653" y="896"/>
                  </a:cubicBezTo>
                  <a:cubicBezTo>
                    <a:pt x="1500" y="896"/>
                    <a:pt x="1348" y="944"/>
                    <a:pt x="1231" y="1042"/>
                  </a:cubicBezTo>
                  <a:cubicBezTo>
                    <a:pt x="1092" y="1159"/>
                    <a:pt x="1012" y="1343"/>
                    <a:pt x="1014" y="1535"/>
                  </a:cubicBezTo>
                  <a:cubicBezTo>
                    <a:pt x="1018" y="1718"/>
                    <a:pt x="1094" y="1883"/>
                    <a:pt x="1228" y="1987"/>
                  </a:cubicBezTo>
                  <a:cubicBezTo>
                    <a:pt x="1259" y="2011"/>
                    <a:pt x="1296" y="2023"/>
                    <a:pt x="1332" y="2023"/>
                  </a:cubicBezTo>
                  <a:cubicBezTo>
                    <a:pt x="1382" y="2023"/>
                    <a:pt x="1432" y="2001"/>
                    <a:pt x="1465" y="1959"/>
                  </a:cubicBezTo>
                  <a:cubicBezTo>
                    <a:pt x="1524" y="1885"/>
                    <a:pt x="1510" y="1778"/>
                    <a:pt x="1437" y="1720"/>
                  </a:cubicBezTo>
                  <a:cubicBezTo>
                    <a:pt x="1385" y="1680"/>
                    <a:pt x="1354" y="1610"/>
                    <a:pt x="1353" y="1530"/>
                  </a:cubicBezTo>
                  <a:cubicBezTo>
                    <a:pt x="1352" y="1440"/>
                    <a:pt x="1388" y="1352"/>
                    <a:pt x="1448" y="1302"/>
                  </a:cubicBezTo>
                  <a:cubicBezTo>
                    <a:pt x="1503" y="1257"/>
                    <a:pt x="1576" y="1235"/>
                    <a:pt x="1652" y="1235"/>
                  </a:cubicBezTo>
                  <a:cubicBezTo>
                    <a:pt x="1751" y="1235"/>
                    <a:pt x="1855" y="1272"/>
                    <a:pt x="1925" y="1343"/>
                  </a:cubicBezTo>
                  <a:cubicBezTo>
                    <a:pt x="2052" y="1474"/>
                    <a:pt x="2084" y="1700"/>
                    <a:pt x="2003" y="1881"/>
                  </a:cubicBezTo>
                  <a:cubicBezTo>
                    <a:pt x="1921" y="2062"/>
                    <a:pt x="1742" y="2201"/>
                    <a:pt x="1524" y="2253"/>
                  </a:cubicBezTo>
                  <a:cubicBezTo>
                    <a:pt x="1464" y="2267"/>
                    <a:pt x="1402" y="2274"/>
                    <a:pt x="1340" y="2274"/>
                  </a:cubicBezTo>
                  <a:cubicBezTo>
                    <a:pt x="1026" y="2274"/>
                    <a:pt x="702" y="2094"/>
                    <a:pt x="550" y="1813"/>
                  </a:cubicBezTo>
                  <a:cubicBezTo>
                    <a:pt x="364" y="1478"/>
                    <a:pt x="419" y="1024"/>
                    <a:pt x="680" y="733"/>
                  </a:cubicBezTo>
                  <a:cubicBezTo>
                    <a:pt x="856" y="534"/>
                    <a:pt x="1124" y="400"/>
                    <a:pt x="1436" y="356"/>
                  </a:cubicBezTo>
                  <a:cubicBezTo>
                    <a:pt x="1513" y="345"/>
                    <a:pt x="1590" y="339"/>
                    <a:pt x="1667" y="339"/>
                  </a:cubicBezTo>
                  <a:cubicBezTo>
                    <a:pt x="1775" y="339"/>
                    <a:pt x="1883" y="350"/>
                    <a:pt x="1989" y="372"/>
                  </a:cubicBezTo>
                  <a:cubicBezTo>
                    <a:pt x="2001" y="375"/>
                    <a:pt x="2013" y="376"/>
                    <a:pt x="2024" y="376"/>
                  </a:cubicBezTo>
                  <a:cubicBezTo>
                    <a:pt x="2102" y="376"/>
                    <a:pt x="2173" y="321"/>
                    <a:pt x="2189" y="241"/>
                  </a:cubicBezTo>
                  <a:cubicBezTo>
                    <a:pt x="2209" y="149"/>
                    <a:pt x="2150" y="59"/>
                    <a:pt x="2058" y="40"/>
                  </a:cubicBezTo>
                  <a:cubicBezTo>
                    <a:pt x="1930" y="14"/>
                    <a:pt x="1800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5"/>
            <p:cNvSpPr/>
            <p:nvPr/>
          </p:nvSpPr>
          <p:spPr>
            <a:xfrm>
              <a:off x="7377491" y="3092426"/>
              <a:ext cx="87060" cy="264157"/>
            </a:xfrm>
            <a:custGeom>
              <a:rect b="b" l="l" r="r" t="t"/>
              <a:pathLst>
                <a:path extrusionOk="0" h="4257" w="1403">
                  <a:moveTo>
                    <a:pt x="750" y="0"/>
                  </a:moveTo>
                  <a:cubicBezTo>
                    <a:pt x="728" y="0"/>
                    <a:pt x="706" y="1"/>
                    <a:pt x="684" y="4"/>
                  </a:cubicBezTo>
                  <a:cubicBezTo>
                    <a:pt x="389" y="39"/>
                    <a:pt x="130" y="288"/>
                    <a:pt x="57" y="611"/>
                  </a:cubicBezTo>
                  <a:cubicBezTo>
                    <a:pt x="0" y="856"/>
                    <a:pt x="40" y="1130"/>
                    <a:pt x="174" y="1421"/>
                  </a:cubicBezTo>
                  <a:cubicBezTo>
                    <a:pt x="245" y="1575"/>
                    <a:pt x="333" y="1717"/>
                    <a:pt x="418" y="1854"/>
                  </a:cubicBezTo>
                  <a:cubicBezTo>
                    <a:pt x="461" y="1922"/>
                    <a:pt x="504" y="1991"/>
                    <a:pt x="544" y="2060"/>
                  </a:cubicBezTo>
                  <a:cubicBezTo>
                    <a:pt x="893" y="2664"/>
                    <a:pt x="1060" y="3380"/>
                    <a:pt x="1017" y="4077"/>
                  </a:cubicBezTo>
                  <a:cubicBezTo>
                    <a:pt x="1010" y="4169"/>
                    <a:pt x="1082" y="4251"/>
                    <a:pt x="1175" y="4256"/>
                  </a:cubicBezTo>
                  <a:lnTo>
                    <a:pt x="1186" y="4256"/>
                  </a:lnTo>
                  <a:cubicBezTo>
                    <a:pt x="1275" y="4256"/>
                    <a:pt x="1349" y="4188"/>
                    <a:pt x="1355" y="4098"/>
                  </a:cubicBezTo>
                  <a:cubicBezTo>
                    <a:pt x="1403" y="3335"/>
                    <a:pt x="1219" y="2551"/>
                    <a:pt x="837" y="1890"/>
                  </a:cubicBezTo>
                  <a:cubicBezTo>
                    <a:pt x="796" y="1818"/>
                    <a:pt x="750" y="1747"/>
                    <a:pt x="706" y="1675"/>
                  </a:cubicBezTo>
                  <a:cubicBezTo>
                    <a:pt x="623" y="1541"/>
                    <a:pt x="544" y="1414"/>
                    <a:pt x="482" y="1280"/>
                  </a:cubicBezTo>
                  <a:cubicBezTo>
                    <a:pt x="411" y="1126"/>
                    <a:pt x="338" y="899"/>
                    <a:pt x="387" y="687"/>
                  </a:cubicBezTo>
                  <a:cubicBezTo>
                    <a:pt x="423" y="531"/>
                    <a:pt x="550" y="361"/>
                    <a:pt x="723" y="341"/>
                  </a:cubicBezTo>
                  <a:cubicBezTo>
                    <a:pt x="731" y="340"/>
                    <a:pt x="739" y="339"/>
                    <a:pt x="748" y="339"/>
                  </a:cubicBezTo>
                  <a:cubicBezTo>
                    <a:pt x="814" y="339"/>
                    <a:pt x="888" y="371"/>
                    <a:pt x="940" y="422"/>
                  </a:cubicBezTo>
                  <a:cubicBezTo>
                    <a:pt x="967" y="449"/>
                    <a:pt x="1012" y="505"/>
                    <a:pt x="1005" y="574"/>
                  </a:cubicBezTo>
                  <a:cubicBezTo>
                    <a:pt x="998" y="629"/>
                    <a:pt x="939" y="674"/>
                    <a:pt x="883" y="690"/>
                  </a:cubicBezTo>
                  <a:cubicBezTo>
                    <a:pt x="873" y="693"/>
                    <a:pt x="854" y="698"/>
                    <a:pt x="833" y="698"/>
                  </a:cubicBezTo>
                  <a:cubicBezTo>
                    <a:pt x="810" y="698"/>
                    <a:pt x="786" y="692"/>
                    <a:pt x="771" y="673"/>
                  </a:cubicBezTo>
                  <a:cubicBezTo>
                    <a:pt x="737" y="631"/>
                    <a:pt x="688" y="609"/>
                    <a:pt x="638" y="609"/>
                  </a:cubicBezTo>
                  <a:cubicBezTo>
                    <a:pt x="601" y="609"/>
                    <a:pt x="564" y="621"/>
                    <a:pt x="533" y="646"/>
                  </a:cubicBezTo>
                  <a:cubicBezTo>
                    <a:pt x="460" y="704"/>
                    <a:pt x="448" y="811"/>
                    <a:pt x="506" y="883"/>
                  </a:cubicBezTo>
                  <a:cubicBezTo>
                    <a:pt x="585" y="983"/>
                    <a:pt x="703" y="1036"/>
                    <a:pt x="834" y="1036"/>
                  </a:cubicBezTo>
                  <a:cubicBezTo>
                    <a:pt x="881" y="1036"/>
                    <a:pt x="929" y="1029"/>
                    <a:pt x="978" y="1015"/>
                  </a:cubicBezTo>
                  <a:cubicBezTo>
                    <a:pt x="1175" y="958"/>
                    <a:pt x="1321" y="795"/>
                    <a:pt x="1341" y="610"/>
                  </a:cubicBezTo>
                  <a:cubicBezTo>
                    <a:pt x="1357" y="456"/>
                    <a:pt x="1299" y="300"/>
                    <a:pt x="1179" y="181"/>
                  </a:cubicBezTo>
                  <a:cubicBezTo>
                    <a:pt x="1062" y="66"/>
                    <a:pt x="906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5"/>
            <p:cNvSpPr/>
            <p:nvPr/>
          </p:nvSpPr>
          <p:spPr>
            <a:xfrm>
              <a:off x="7314507" y="3210141"/>
              <a:ext cx="114859" cy="56095"/>
            </a:xfrm>
            <a:custGeom>
              <a:rect b="b" l="l" r="r" t="t"/>
              <a:pathLst>
                <a:path extrusionOk="0" h="904" w="1851">
                  <a:moveTo>
                    <a:pt x="854" y="0"/>
                  </a:moveTo>
                  <a:cubicBezTo>
                    <a:pt x="805" y="0"/>
                    <a:pt x="756" y="3"/>
                    <a:pt x="708" y="8"/>
                  </a:cubicBezTo>
                  <a:cubicBezTo>
                    <a:pt x="495" y="27"/>
                    <a:pt x="327" y="97"/>
                    <a:pt x="206" y="217"/>
                  </a:cubicBezTo>
                  <a:cubicBezTo>
                    <a:pt x="39" y="383"/>
                    <a:pt x="0" y="645"/>
                    <a:pt x="116" y="826"/>
                  </a:cubicBezTo>
                  <a:cubicBezTo>
                    <a:pt x="148" y="877"/>
                    <a:pt x="203" y="904"/>
                    <a:pt x="259" y="904"/>
                  </a:cubicBezTo>
                  <a:cubicBezTo>
                    <a:pt x="291" y="904"/>
                    <a:pt x="322" y="895"/>
                    <a:pt x="351" y="877"/>
                  </a:cubicBezTo>
                  <a:cubicBezTo>
                    <a:pt x="429" y="827"/>
                    <a:pt x="452" y="722"/>
                    <a:pt x="401" y="643"/>
                  </a:cubicBezTo>
                  <a:cubicBezTo>
                    <a:pt x="372" y="597"/>
                    <a:pt x="392" y="510"/>
                    <a:pt x="444" y="458"/>
                  </a:cubicBezTo>
                  <a:cubicBezTo>
                    <a:pt x="524" y="380"/>
                    <a:pt x="648" y="354"/>
                    <a:pt x="740" y="345"/>
                  </a:cubicBezTo>
                  <a:cubicBezTo>
                    <a:pt x="777" y="341"/>
                    <a:pt x="814" y="339"/>
                    <a:pt x="851" y="339"/>
                  </a:cubicBezTo>
                  <a:cubicBezTo>
                    <a:pt x="1106" y="339"/>
                    <a:pt x="1356" y="428"/>
                    <a:pt x="1553" y="589"/>
                  </a:cubicBezTo>
                  <a:cubicBezTo>
                    <a:pt x="1584" y="615"/>
                    <a:pt x="1622" y="628"/>
                    <a:pt x="1660" y="628"/>
                  </a:cubicBezTo>
                  <a:cubicBezTo>
                    <a:pt x="1709" y="628"/>
                    <a:pt x="1758" y="607"/>
                    <a:pt x="1791" y="566"/>
                  </a:cubicBezTo>
                  <a:cubicBezTo>
                    <a:pt x="1850" y="494"/>
                    <a:pt x="1840" y="387"/>
                    <a:pt x="1768" y="328"/>
                  </a:cubicBezTo>
                  <a:cubicBezTo>
                    <a:pt x="1512" y="116"/>
                    <a:pt x="1185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5"/>
            <p:cNvSpPr/>
            <p:nvPr/>
          </p:nvSpPr>
          <p:spPr>
            <a:xfrm>
              <a:off x="6945786" y="3198475"/>
              <a:ext cx="124539" cy="82158"/>
            </a:xfrm>
            <a:custGeom>
              <a:rect b="b" l="l" r="r" t="t"/>
              <a:pathLst>
                <a:path extrusionOk="0" h="1324" w="2007">
                  <a:moveTo>
                    <a:pt x="450" y="1"/>
                  </a:moveTo>
                  <a:cubicBezTo>
                    <a:pt x="422" y="1"/>
                    <a:pt x="394" y="8"/>
                    <a:pt x="368" y="22"/>
                  </a:cubicBezTo>
                  <a:cubicBezTo>
                    <a:pt x="118" y="158"/>
                    <a:pt x="0" y="491"/>
                    <a:pt x="103" y="778"/>
                  </a:cubicBezTo>
                  <a:cubicBezTo>
                    <a:pt x="188" y="1016"/>
                    <a:pt x="402" y="1205"/>
                    <a:pt x="675" y="1282"/>
                  </a:cubicBezTo>
                  <a:cubicBezTo>
                    <a:pt x="773" y="1310"/>
                    <a:pt x="878" y="1324"/>
                    <a:pt x="990" y="1324"/>
                  </a:cubicBezTo>
                  <a:lnTo>
                    <a:pt x="990" y="1322"/>
                  </a:lnTo>
                  <a:cubicBezTo>
                    <a:pt x="1112" y="1322"/>
                    <a:pt x="1243" y="1307"/>
                    <a:pt x="1385" y="1274"/>
                  </a:cubicBezTo>
                  <a:cubicBezTo>
                    <a:pt x="1554" y="1234"/>
                    <a:pt x="1724" y="1173"/>
                    <a:pt x="1886" y="1093"/>
                  </a:cubicBezTo>
                  <a:cubicBezTo>
                    <a:pt x="1971" y="1052"/>
                    <a:pt x="2006" y="951"/>
                    <a:pt x="1966" y="867"/>
                  </a:cubicBezTo>
                  <a:cubicBezTo>
                    <a:pt x="1936" y="807"/>
                    <a:pt x="1875" y="772"/>
                    <a:pt x="1813" y="772"/>
                  </a:cubicBezTo>
                  <a:cubicBezTo>
                    <a:pt x="1788" y="772"/>
                    <a:pt x="1762" y="778"/>
                    <a:pt x="1738" y="789"/>
                  </a:cubicBezTo>
                  <a:cubicBezTo>
                    <a:pt x="1597" y="858"/>
                    <a:pt x="1453" y="910"/>
                    <a:pt x="1308" y="944"/>
                  </a:cubicBezTo>
                  <a:cubicBezTo>
                    <a:pt x="1192" y="971"/>
                    <a:pt x="1087" y="984"/>
                    <a:pt x="991" y="984"/>
                  </a:cubicBezTo>
                  <a:cubicBezTo>
                    <a:pt x="910" y="984"/>
                    <a:pt x="836" y="974"/>
                    <a:pt x="768" y="955"/>
                  </a:cubicBezTo>
                  <a:cubicBezTo>
                    <a:pt x="602" y="909"/>
                    <a:pt x="469" y="797"/>
                    <a:pt x="422" y="664"/>
                  </a:cubicBezTo>
                  <a:cubicBezTo>
                    <a:pt x="377" y="536"/>
                    <a:pt x="428" y="374"/>
                    <a:pt x="530" y="319"/>
                  </a:cubicBezTo>
                  <a:cubicBezTo>
                    <a:pt x="613" y="274"/>
                    <a:pt x="642" y="171"/>
                    <a:pt x="598" y="88"/>
                  </a:cubicBezTo>
                  <a:cubicBezTo>
                    <a:pt x="567" y="33"/>
                    <a:pt x="510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5"/>
            <p:cNvSpPr/>
            <p:nvPr/>
          </p:nvSpPr>
          <p:spPr>
            <a:xfrm>
              <a:off x="674547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5109" y="1"/>
                  </a:moveTo>
                  <a:cubicBezTo>
                    <a:pt x="5042" y="1"/>
                    <a:pt x="4978" y="41"/>
                    <a:pt x="4952" y="108"/>
                  </a:cubicBezTo>
                  <a:cubicBezTo>
                    <a:pt x="4682" y="796"/>
                    <a:pt x="4403" y="1507"/>
                    <a:pt x="3964" y="2108"/>
                  </a:cubicBezTo>
                  <a:cubicBezTo>
                    <a:pt x="3486" y="2762"/>
                    <a:pt x="2872" y="3183"/>
                    <a:pt x="2236" y="3293"/>
                  </a:cubicBezTo>
                  <a:cubicBezTo>
                    <a:pt x="2127" y="3312"/>
                    <a:pt x="2018" y="3321"/>
                    <a:pt x="1911" y="3321"/>
                  </a:cubicBezTo>
                  <a:cubicBezTo>
                    <a:pt x="1731" y="3321"/>
                    <a:pt x="1556" y="3294"/>
                    <a:pt x="1397" y="3241"/>
                  </a:cubicBezTo>
                  <a:cubicBezTo>
                    <a:pt x="964" y="3096"/>
                    <a:pt x="607" y="2729"/>
                    <a:pt x="486" y="2305"/>
                  </a:cubicBezTo>
                  <a:cubicBezTo>
                    <a:pt x="363" y="1871"/>
                    <a:pt x="487" y="1371"/>
                    <a:pt x="798" y="1061"/>
                  </a:cubicBezTo>
                  <a:cubicBezTo>
                    <a:pt x="1017" y="841"/>
                    <a:pt x="1328" y="720"/>
                    <a:pt x="1634" y="720"/>
                  </a:cubicBezTo>
                  <a:cubicBezTo>
                    <a:pt x="1767" y="720"/>
                    <a:pt x="1900" y="743"/>
                    <a:pt x="2024" y="791"/>
                  </a:cubicBezTo>
                  <a:cubicBezTo>
                    <a:pt x="2327" y="907"/>
                    <a:pt x="2557" y="1161"/>
                    <a:pt x="2627" y="1452"/>
                  </a:cubicBezTo>
                  <a:cubicBezTo>
                    <a:pt x="2697" y="1748"/>
                    <a:pt x="2582" y="2084"/>
                    <a:pt x="2350" y="2250"/>
                  </a:cubicBezTo>
                  <a:cubicBezTo>
                    <a:pt x="2241" y="2329"/>
                    <a:pt x="2106" y="2368"/>
                    <a:pt x="1972" y="2368"/>
                  </a:cubicBezTo>
                  <a:cubicBezTo>
                    <a:pt x="1818" y="2368"/>
                    <a:pt x="1666" y="2316"/>
                    <a:pt x="1559" y="2213"/>
                  </a:cubicBezTo>
                  <a:cubicBezTo>
                    <a:pt x="1430" y="2088"/>
                    <a:pt x="1377" y="1898"/>
                    <a:pt x="1428" y="1750"/>
                  </a:cubicBezTo>
                  <a:cubicBezTo>
                    <a:pt x="1471" y="1626"/>
                    <a:pt x="1599" y="1535"/>
                    <a:pt x="1720" y="1535"/>
                  </a:cubicBezTo>
                  <a:cubicBezTo>
                    <a:pt x="1739" y="1535"/>
                    <a:pt x="1759" y="1537"/>
                    <a:pt x="1777" y="1543"/>
                  </a:cubicBezTo>
                  <a:cubicBezTo>
                    <a:pt x="1838" y="1558"/>
                    <a:pt x="1894" y="1613"/>
                    <a:pt x="1922" y="1683"/>
                  </a:cubicBezTo>
                  <a:cubicBezTo>
                    <a:pt x="1933" y="1711"/>
                    <a:pt x="1956" y="1783"/>
                    <a:pt x="1919" y="1843"/>
                  </a:cubicBezTo>
                  <a:cubicBezTo>
                    <a:pt x="1870" y="1923"/>
                    <a:pt x="1895" y="2027"/>
                    <a:pt x="1975" y="2076"/>
                  </a:cubicBezTo>
                  <a:cubicBezTo>
                    <a:pt x="2003" y="2093"/>
                    <a:pt x="2034" y="2101"/>
                    <a:pt x="2064" y="2101"/>
                  </a:cubicBezTo>
                  <a:cubicBezTo>
                    <a:pt x="2121" y="2101"/>
                    <a:pt x="2176" y="2072"/>
                    <a:pt x="2208" y="2021"/>
                  </a:cubicBezTo>
                  <a:cubicBezTo>
                    <a:pt x="2290" y="1885"/>
                    <a:pt x="2301" y="1717"/>
                    <a:pt x="2236" y="1557"/>
                  </a:cubicBezTo>
                  <a:cubicBezTo>
                    <a:pt x="2168" y="1387"/>
                    <a:pt x="2029" y="1259"/>
                    <a:pt x="1864" y="1215"/>
                  </a:cubicBezTo>
                  <a:cubicBezTo>
                    <a:pt x="1818" y="1203"/>
                    <a:pt x="1771" y="1197"/>
                    <a:pt x="1724" y="1197"/>
                  </a:cubicBezTo>
                  <a:cubicBezTo>
                    <a:pt x="1462" y="1197"/>
                    <a:pt x="1199" y="1376"/>
                    <a:pt x="1108" y="1640"/>
                  </a:cubicBezTo>
                  <a:cubicBezTo>
                    <a:pt x="1013" y="1912"/>
                    <a:pt x="1100" y="2241"/>
                    <a:pt x="1324" y="2457"/>
                  </a:cubicBezTo>
                  <a:cubicBezTo>
                    <a:pt x="1497" y="2623"/>
                    <a:pt x="1734" y="2708"/>
                    <a:pt x="1974" y="2708"/>
                  </a:cubicBezTo>
                  <a:cubicBezTo>
                    <a:pt x="2176" y="2708"/>
                    <a:pt x="2380" y="2648"/>
                    <a:pt x="2549" y="2526"/>
                  </a:cubicBezTo>
                  <a:cubicBezTo>
                    <a:pt x="2892" y="2278"/>
                    <a:pt x="3059" y="1805"/>
                    <a:pt x="2957" y="1374"/>
                  </a:cubicBezTo>
                  <a:cubicBezTo>
                    <a:pt x="2861" y="975"/>
                    <a:pt x="2550" y="632"/>
                    <a:pt x="2146" y="475"/>
                  </a:cubicBezTo>
                  <a:cubicBezTo>
                    <a:pt x="1985" y="413"/>
                    <a:pt x="1813" y="383"/>
                    <a:pt x="1640" y="383"/>
                  </a:cubicBezTo>
                  <a:cubicBezTo>
                    <a:pt x="1244" y="383"/>
                    <a:pt x="842" y="539"/>
                    <a:pt x="558" y="823"/>
                  </a:cubicBezTo>
                  <a:cubicBezTo>
                    <a:pt x="158" y="1223"/>
                    <a:pt x="1" y="1841"/>
                    <a:pt x="160" y="2398"/>
                  </a:cubicBezTo>
                  <a:cubicBezTo>
                    <a:pt x="313" y="2935"/>
                    <a:pt x="746" y="3381"/>
                    <a:pt x="1289" y="3563"/>
                  </a:cubicBezTo>
                  <a:cubicBezTo>
                    <a:pt x="1485" y="3629"/>
                    <a:pt x="1695" y="3661"/>
                    <a:pt x="1912" y="3661"/>
                  </a:cubicBezTo>
                  <a:lnTo>
                    <a:pt x="1912" y="3660"/>
                  </a:lnTo>
                  <a:cubicBezTo>
                    <a:pt x="2037" y="3660"/>
                    <a:pt x="2165" y="3649"/>
                    <a:pt x="2293" y="3627"/>
                  </a:cubicBezTo>
                  <a:cubicBezTo>
                    <a:pt x="3017" y="3502"/>
                    <a:pt x="3708" y="3033"/>
                    <a:pt x="4238" y="2308"/>
                  </a:cubicBezTo>
                  <a:cubicBezTo>
                    <a:pt x="4702" y="1671"/>
                    <a:pt x="4989" y="940"/>
                    <a:pt x="5267" y="232"/>
                  </a:cubicBezTo>
                  <a:cubicBezTo>
                    <a:pt x="5301" y="145"/>
                    <a:pt x="5259" y="46"/>
                    <a:pt x="5171" y="12"/>
                  </a:cubicBezTo>
                  <a:cubicBezTo>
                    <a:pt x="5151" y="4"/>
                    <a:pt x="5130" y="1"/>
                    <a:pt x="5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5"/>
            <p:cNvSpPr/>
            <p:nvPr/>
          </p:nvSpPr>
          <p:spPr>
            <a:xfrm>
              <a:off x="6577686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1128" y="0"/>
                  </a:moveTo>
                  <a:cubicBezTo>
                    <a:pt x="945" y="0"/>
                    <a:pt x="763" y="34"/>
                    <a:pt x="592" y="122"/>
                  </a:cubicBezTo>
                  <a:cubicBezTo>
                    <a:pt x="339" y="252"/>
                    <a:pt x="144" y="493"/>
                    <a:pt x="71" y="770"/>
                  </a:cubicBezTo>
                  <a:cubicBezTo>
                    <a:pt x="1" y="1045"/>
                    <a:pt x="50" y="1350"/>
                    <a:pt x="206" y="1589"/>
                  </a:cubicBezTo>
                  <a:cubicBezTo>
                    <a:pt x="382" y="1856"/>
                    <a:pt x="681" y="2016"/>
                    <a:pt x="979" y="2016"/>
                  </a:cubicBezTo>
                  <a:cubicBezTo>
                    <a:pt x="1025" y="2016"/>
                    <a:pt x="1070" y="2013"/>
                    <a:pt x="1115" y="2005"/>
                  </a:cubicBezTo>
                  <a:cubicBezTo>
                    <a:pt x="1489" y="1943"/>
                    <a:pt x="1784" y="1597"/>
                    <a:pt x="1773" y="1235"/>
                  </a:cubicBezTo>
                  <a:cubicBezTo>
                    <a:pt x="1767" y="1044"/>
                    <a:pt x="1670" y="852"/>
                    <a:pt x="1512" y="723"/>
                  </a:cubicBezTo>
                  <a:cubicBezTo>
                    <a:pt x="1388" y="623"/>
                    <a:pt x="1240" y="569"/>
                    <a:pt x="1094" y="569"/>
                  </a:cubicBezTo>
                  <a:cubicBezTo>
                    <a:pt x="1061" y="569"/>
                    <a:pt x="1028" y="572"/>
                    <a:pt x="996" y="577"/>
                  </a:cubicBezTo>
                  <a:cubicBezTo>
                    <a:pt x="904" y="594"/>
                    <a:pt x="843" y="681"/>
                    <a:pt x="858" y="774"/>
                  </a:cubicBezTo>
                  <a:cubicBezTo>
                    <a:pt x="874" y="856"/>
                    <a:pt x="945" y="914"/>
                    <a:pt x="1026" y="914"/>
                  </a:cubicBezTo>
                  <a:cubicBezTo>
                    <a:pt x="1036" y="914"/>
                    <a:pt x="1045" y="914"/>
                    <a:pt x="1055" y="912"/>
                  </a:cubicBezTo>
                  <a:cubicBezTo>
                    <a:pt x="1069" y="909"/>
                    <a:pt x="1084" y="908"/>
                    <a:pt x="1098" y="908"/>
                  </a:cubicBezTo>
                  <a:cubicBezTo>
                    <a:pt x="1165" y="908"/>
                    <a:pt x="1236" y="935"/>
                    <a:pt x="1297" y="985"/>
                  </a:cubicBezTo>
                  <a:cubicBezTo>
                    <a:pt x="1379" y="1053"/>
                    <a:pt x="1430" y="1150"/>
                    <a:pt x="1434" y="1245"/>
                  </a:cubicBezTo>
                  <a:cubicBezTo>
                    <a:pt x="1439" y="1441"/>
                    <a:pt x="1267" y="1635"/>
                    <a:pt x="1058" y="1670"/>
                  </a:cubicBezTo>
                  <a:cubicBezTo>
                    <a:pt x="1032" y="1675"/>
                    <a:pt x="1005" y="1677"/>
                    <a:pt x="978" y="1677"/>
                  </a:cubicBezTo>
                  <a:cubicBezTo>
                    <a:pt x="792" y="1677"/>
                    <a:pt x="600" y="1571"/>
                    <a:pt x="489" y="1402"/>
                  </a:cubicBezTo>
                  <a:cubicBezTo>
                    <a:pt x="386" y="1244"/>
                    <a:pt x="352" y="1038"/>
                    <a:pt x="398" y="855"/>
                  </a:cubicBezTo>
                  <a:cubicBezTo>
                    <a:pt x="448" y="671"/>
                    <a:pt x="578" y="510"/>
                    <a:pt x="747" y="424"/>
                  </a:cubicBezTo>
                  <a:cubicBezTo>
                    <a:pt x="865" y="363"/>
                    <a:pt x="995" y="339"/>
                    <a:pt x="1131" y="339"/>
                  </a:cubicBezTo>
                  <a:cubicBezTo>
                    <a:pt x="1369" y="339"/>
                    <a:pt x="1624" y="414"/>
                    <a:pt x="1859" y="495"/>
                  </a:cubicBezTo>
                  <a:cubicBezTo>
                    <a:pt x="2322" y="658"/>
                    <a:pt x="2778" y="852"/>
                    <a:pt x="3218" y="1074"/>
                  </a:cubicBezTo>
                  <a:cubicBezTo>
                    <a:pt x="3242" y="1086"/>
                    <a:pt x="3268" y="1091"/>
                    <a:pt x="3294" y="1091"/>
                  </a:cubicBezTo>
                  <a:cubicBezTo>
                    <a:pt x="3356" y="1091"/>
                    <a:pt x="3415" y="1057"/>
                    <a:pt x="3445" y="998"/>
                  </a:cubicBezTo>
                  <a:cubicBezTo>
                    <a:pt x="3487" y="914"/>
                    <a:pt x="3454" y="812"/>
                    <a:pt x="3371" y="771"/>
                  </a:cubicBezTo>
                  <a:cubicBezTo>
                    <a:pt x="2919" y="542"/>
                    <a:pt x="2447" y="342"/>
                    <a:pt x="1970" y="175"/>
                  </a:cubicBezTo>
                  <a:cubicBezTo>
                    <a:pt x="1705" y="83"/>
                    <a:pt x="1414" y="0"/>
                    <a:pt x="1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4" name="Google Shape;1114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5" name="Google Shape;1115;p46"/>
          <p:cNvSpPr txBox="1"/>
          <p:nvPr>
            <p:ph type="ctrTitle"/>
          </p:nvPr>
        </p:nvSpPr>
        <p:spPr>
          <a:xfrm>
            <a:off x="2894650" y="856175"/>
            <a:ext cx="3521100" cy="8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16" name="Google Shape;1116;p46"/>
          <p:cNvSpPr txBox="1"/>
          <p:nvPr>
            <p:ph idx="1" type="subTitle"/>
          </p:nvPr>
        </p:nvSpPr>
        <p:spPr>
          <a:xfrm>
            <a:off x="2894650" y="1704550"/>
            <a:ext cx="3521100" cy="11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17" name="Google Shape;1117;p46"/>
          <p:cNvSpPr txBox="1"/>
          <p:nvPr/>
        </p:nvSpPr>
        <p:spPr>
          <a:xfrm>
            <a:off x="3147450" y="4327785"/>
            <a:ext cx="28491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rPr>
              <a:t>CREDITS: This presentation template was created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Martel Sans"/>
                <a:ea typeface="Martel Sans"/>
                <a:cs typeface="Martel Sans"/>
                <a:sym typeface="Martel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rPr>
              <a:t>, and includes icons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Martel Sans"/>
                <a:ea typeface="Martel Sans"/>
                <a:cs typeface="Martel Sans"/>
                <a:sym typeface="Martel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900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rPr>
              <a:t> </a:t>
            </a:r>
            <a:r>
              <a:rPr lang="en" sz="900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rPr>
              <a:t>and infographics &amp; images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Martel Sans"/>
                <a:ea typeface="Martel Sans"/>
                <a:cs typeface="Martel Sans"/>
                <a:sym typeface="Martel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900">
              <a:solidFill>
                <a:schemeClr val="dk1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9" name="Google Shape;1119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0" name="Google Shape;1120;p47"/>
          <p:cNvGrpSpPr/>
          <p:nvPr/>
        </p:nvGrpSpPr>
        <p:grpSpPr>
          <a:xfrm rot="5400000">
            <a:off x="-1918658" y="1113850"/>
            <a:ext cx="6570641" cy="2733325"/>
            <a:chOff x="1214209" y="2430125"/>
            <a:chExt cx="6570641" cy="2733325"/>
          </a:xfrm>
        </p:grpSpPr>
        <p:cxnSp>
          <p:nvCxnSpPr>
            <p:cNvPr id="1121" name="Google Shape;1121;p47"/>
            <p:cNvCxnSpPr/>
            <p:nvPr/>
          </p:nvCxnSpPr>
          <p:spPr>
            <a:xfrm flipH="1" rot="10800000">
              <a:off x="1214209" y="2458223"/>
              <a:ext cx="3342300" cy="2692800"/>
            </a:xfrm>
            <a:prstGeom prst="straightConnector1">
              <a:avLst/>
            </a:prstGeom>
            <a:noFill/>
            <a:ln cap="rnd" cmpd="sng" w="28575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2" name="Google Shape;1122;p47"/>
            <p:cNvCxnSpPr/>
            <p:nvPr/>
          </p:nvCxnSpPr>
          <p:spPr>
            <a:xfrm>
              <a:off x="4603050" y="2448750"/>
              <a:ext cx="3181800" cy="2714700"/>
            </a:xfrm>
            <a:prstGeom prst="straightConnector1">
              <a:avLst/>
            </a:prstGeom>
            <a:noFill/>
            <a:ln cap="rnd" cmpd="sng" w="28575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3" name="Google Shape;1123;p47"/>
            <p:cNvCxnSpPr/>
            <p:nvPr/>
          </p:nvCxnSpPr>
          <p:spPr>
            <a:xfrm>
              <a:off x="4572050" y="2430125"/>
              <a:ext cx="0" cy="271350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24" name="Google Shape;1124;p47"/>
            <p:cNvSpPr/>
            <p:nvPr/>
          </p:nvSpPr>
          <p:spPr>
            <a:xfrm>
              <a:off x="4499525" y="48841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5" name="Google Shape;1125;p47"/>
          <p:cNvGrpSpPr/>
          <p:nvPr/>
        </p:nvGrpSpPr>
        <p:grpSpPr>
          <a:xfrm rot="-5400000">
            <a:off x="4492017" y="1269675"/>
            <a:ext cx="6570641" cy="2733325"/>
            <a:chOff x="1214209" y="2430125"/>
            <a:chExt cx="6570641" cy="2733325"/>
          </a:xfrm>
        </p:grpSpPr>
        <p:cxnSp>
          <p:nvCxnSpPr>
            <p:cNvPr id="1126" name="Google Shape;1126;p47"/>
            <p:cNvCxnSpPr/>
            <p:nvPr/>
          </p:nvCxnSpPr>
          <p:spPr>
            <a:xfrm flipH="1" rot="10800000">
              <a:off x="1214209" y="2458223"/>
              <a:ext cx="3342300" cy="2692800"/>
            </a:xfrm>
            <a:prstGeom prst="straightConnector1">
              <a:avLst/>
            </a:prstGeom>
            <a:noFill/>
            <a:ln cap="rnd" cmpd="sng" w="28575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7" name="Google Shape;1127;p47"/>
            <p:cNvCxnSpPr/>
            <p:nvPr/>
          </p:nvCxnSpPr>
          <p:spPr>
            <a:xfrm>
              <a:off x="4603050" y="2448750"/>
              <a:ext cx="3181800" cy="2714700"/>
            </a:xfrm>
            <a:prstGeom prst="straightConnector1">
              <a:avLst/>
            </a:prstGeom>
            <a:noFill/>
            <a:ln cap="rnd" cmpd="sng" w="28575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8" name="Google Shape;1128;p47"/>
            <p:cNvCxnSpPr/>
            <p:nvPr/>
          </p:nvCxnSpPr>
          <p:spPr>
            <a:xfrm>
              <a:off x="4572050" y="2430125"/>
              <a:ext cx="0" cy="271350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29" name="Google Shape;1129;p47"/>
            <p:cNvSpPr/>
            <p:nvPr/>
          </p:nvSpPr>
          <p:spPr>
            <a:xfrm>
              <a:off x="4499525" y="48841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0" name="Google Shape;1130;p47"/>
          <p:cNvSpPr/>
          <p:nvPr/>
        </p:nvSpPr>
        <p:spPr>
          <a:xfrm rot="-5400000">
            <a:off x="2341477" y="1625"/>
            <a:ext cx="4604921" cy="4970363"/>
          </a:xfrm>
          <a:custGeom>
            <a:rect b="b" l="l" r="r" t="t"/>
            <a:pathLst>
              <a:path extrusionOk="0" h="43183" w="40008">
                <a:moveTo>
                  <a:pt x="20004" y="0"/>
                </a:moveTo>
                <a:cubicBezTo>
                  <a:pt x="15334" y="13"/>
                  <a:pt x="11273" y="1005"/>
                  <a:pt x="9050" y="3304"/>
                </a:cubicBezTo>
                <a:cubicBezTo>
                  <a:pt x="7338" y="3009"/>
                  <a:pt x="5640" y="2644"/>
                  <a:pt x="3962" y="2209"/>
                </a:cubicBezTo>
                <a:lnTo>
                  <a:pt x="3962" y="2209"/>
                </a:lnTo>
                <a:cubicBezTo>
                  <a:pt x="3963" y="3991"/>
                  <a:pt x="2670" y="5240"/>
                  <a:pt x="958" y="5240"/>
                </a:cubicBezTo>
                <a:cubicBezTo>
                  <a:pt x="651" y="5240"/>
                  <a:pt x="330" y="5200"/>
                  <a:pt x="0" y="5115"/>
                </a:cubicBezTo>
                <a:lnTo>
                  <a:pt x="0" y="36966"/>
                </a:lnTo>
                <a:cubicBezTo>
                  <a:pt x="308" y="36893"/>
                  <a:pt x="608" y="36858"/>
                  <a:pt x="897" y="36858"/>
                </a:cubicBezTo>
                <a:cubicBezTo>
                  <a:pt x="2640" y="36858"/>
                  <a:pt x="3963" y="38133"/>
                  <a:pt x="3962" y="39936"/>
                </a:cubicBezTo>
                <a:cubicBezTo>
                  <a:pt x="5409" y="39581"/>
                  <a:pt x="6871" y="39275"/>
                  <a:pt x="8344" y="39018"/>
                </a:cubicBezTo>
                <a:cubicBezTo>
                  <a:pt x="10334" y="41925"/>
                  <a:pt x="14783" y="43174"/>
                  <a:pt x="20004" y="43183"/>
                </a:cubicBezTo>
                <a:cubicBezTo>
                  <a:pt x="25224" y="43174"/>
                  <a:pt x="29674" y="41925"/>
                  <a:pt x="31664" y="39018"/>
                </a:cubicBezTo>
                <a:cubicBezTo>
                  <a:pt x="33136" y="39275"/>
                  <a:pt x="34597" y="39581"/>
                  <a:pt x="36044" y="39936"/>
                </a:cubicBezTo>
                <a:cubicBezTo>
                  <a:pt x="36043" y="38133"/>
                  <a:pt x="37368" y="36858"/>
                  <a:pt x="39111" y="36858"/>
                </a:cubicBezTo>
                <a:cubicBezTo>
                  <a:pt x="39399" y="36858"/>
                  <a:pt x="39700" y="36893"/>
                  <a:pt x="40007" y="36966"/>
                </a:cubicBezTo>
                <a:lnTo>
                  <a:pt x="40007" y="5115"/>
                </a:lnTo>
                <a:cubicBezTo>
                  <a:pt x="39678" y="5200"/>
                  <a:pt x="39357" y="5240"/>
                  <a:pt x="39050" y="5240"/>
                </a:cubicBezTo>
                <a:cubicBezTo>
                  <a:pt x="37337" y="5240"/>
                  <a:pt x="36043" y="3991"/>
                  <a:pt x="36044" y="2209"/>
                </a:cubicBezTo>
                <a:lnTo>
                  <a:pt x="36044" y="2209"/>
                </a:lnTo>
                <a:cubicBezTo>
                  <a:pt x="34367" y="2644"/>
                  <a:pt x="32668" y="3009"/>
                  <a:pt x="30956" y="3304"/>
                </a:cubicBezTo>
                <a:cubicBezTo>
                  <a:pt x="28734" y="1005"/>
                  <a:pt x="24673" y="13"/>
                  <a:pt x="20004" y="0"/>
                </a:cubicBezTo>
                <a:close/>
              </a:path>
            </a:pathLst>
          </a:custGeom>
          <a:solidFill>
            <a:srgbClr val="857D6C">
              <a:alpha val="339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1" name="Google Shape;1131;p47"/>
          <p:cNvSpPr/>
          <p:nvPr/>
        </p:nvSpPr>
        <p:spPr>
          <a:xfrm rot="-5400000">
            <a:off x="2237427" y="131687"/>
            <a:ext cx="4604921" cy="4970363"/>
          </a:xfrm>
          <a:custGeom>
            <a:rect b="b" l="l" r="r" t="t"/>
            <a:pathLst>
              <a:path extrusionOk="0" h="43183" w="40008">
                <a:moveTo>
                  <a:pt x="20004" y="0"/>
                </a:moveTo>
                <a:cubicBezTo>
                  <a:pt x="15334" y="13"/>
                  <a:pt x="11274" y="1005"/>
                  <a:pt x="9050" y="3304"/>
                </a:cubicBezTo>
                <a:cubicBezTo>
                  <a:pt x="7338" y="3009"/>
                  <a:pt x="5641" y="2644"/>
                  <a:pt x="3964" y="2210"/>
                </a:cubicBezTo>
                <a:lnTo>
                  <a:pt x="3964" y="2210"/>
                </a:lnTo>
                <a:cubicBezTo>
                  <a:pt x="3965" y="3991"/>
                  <a:pt x="2670" y="5241"/>
                  <a:pt x="956" y="5241"/>
                </a:cubicBezTo>
                <a:cubicBezTo>
                  <a:pt x="650" y="5241"/>
                  <a:pt x="329" y="5200"/>
                  <a:pt x="0" y="5116"/>
                </a:cubicBezTo>
                <a:lnTo>
                  <a:pt x="0" y="36967"/>
                </a:lnTo>
                <a:cubicBezTo>
                  <a:pt x="309" y="36894"/>
                  <a:pt x="609" y="36858"/>
                  <a:pt x="898" y="36858"/>
                </a:cubicBezTo>
                <a:cubicBezTo>
                  <a:pt x="2641" y="36858"/>
                  <a:pt x="3965" y="38133"/>
                  <a:pt x="3964" y="39936"/>
                </a:cubicBezTo>
                <a:cubicBezTo>
                  <a:pt x="5410" y="39581"/>
                  <a:pt x="6871" y="39276"/>
                  <a:pt x="8344" y="39019"/>
                </a:cubicBezTo>
                <a:cubicBezTo>
                  <a:pt x="10334" y="41925"/>
                  <a:pt x="14784" y="43174"/>
                  <a:pt x="20004" y="43183"/>
                </a:cubicBezTo>
                <a:cubicBezTo>
                  <a:pt x="25225" y="43174"/>
                  <a:pt x="29674" y="41925"/>
                  <a:pt x="31664" y="39019"/>
                </a:cubicBezTo>
                <a:cubicBezTo>
                  <a:pt x="33136" y="39276"/>
                  <a:pt x="34599" y="39581"/>
                  <a:pt x="36045" y="39936"/>
                </a:cubicBezTo>
                <a:cubicBezTo>
                  <a:pt x="36044" y="38133"/>
                  <a:pt x="37368" y="36858"/>
                  <a:pt x="39109" y="36858"/>
                </a:cubicBezTo>
                <a:cubicBezTo>
                  <a:pt x="39399" y="36858"/>
                  <a:pt x="39699" y="36894"/>
                  <a:pt x="40007" y="36967"/>
                </a:cubicBezTo>
                <a:lnTo>
                  <a:pt x="40007" y="5116"/>
                </a:lnTo>
                <a:cubicBezTo>
                  <a:pt x="39678" y="5201"/>
                  <a:pt x="39357" y="5241"/>
                  <a:pt x="39050" y="5241"/>
                </a:cubicBezTo>
                <a:cubicBezTo>
                  <a:pt x="37337" y="5241"/>
                  <a:pt x="36044" y="3991"/>
                  <a:pt x="36045" y="2210"/>
                </a:cubicBezTo>
                <a:lnTo>
                  <a:pt x="36045" y="2210"/>
                </a:lnTo>
                <a:cubicBezTo>
                  <a:pt x="34367" y="2644"/>
                  <a:pt x="32670" y="3009"/>
                  <a:pt x="30957" y="3304"/>
                </a:cubicBezTo>
                <a:cubicBezTo>
                  <a:pt x="28734" y="1005"/>
                  <a:pt x="24673" y="13"/>
                  <a:pt x="200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2" name="Google Shape;1132;p47"/>
          <p:cNvSpPr/>
          <p:nvPr/>
        </p:nvSpPr>
        <p:spPr>
          <a:xfrm rot="-5400000">
            <a:off x="2197660" y="93531"/>
            <a:ext cx="4682844" cy="5048401"/>
          </a:xfrm>
          <a:custGeom>
            <a:rect b="b" l="l" r="r" t="t"/>
            <a:pathLst>
              <a:path extrusionOk="0" h="43861" w="40685">
                <a:moveTo>
                  <a:pt x="20342" y="679"/>
                </a:moveTo>
                <a:cubicBezTo>
                  <a:pt x="25336" y="691"/>
                  <a:pt x="29040" y="1797"/>
                  <a:pt x="31051" y="3878"/>
                </a:cubicBezTo>
                <a:cubicBezTo>
                  <a:pt x="31117" y="3945"/>
                  <a:pt x="31204" y="3981"/>
                  <a:pt x="31295" y="3981"/>
                </a:cubicBezTo>
                <a:cubicBezTo>
                  <a:pt x="31314" y="3981"/>
                  <a:pt x="31334" y="3980"/>
                  <a:pt x="31353" y="3976"/>
                </a:cubicBezTo>
                <a:cubicBezTo>
                  <a:pt x="32935" y="3704"/>
                  <a:pt x="34520" y="3368"/>
                  <a:pt x="36068" y="2978"/>
                </a:cubicBezTo>
                <a:cubicBezTo>
                  <a:pt x="36168" y="3897"/>
                  <a:pt x="36594" y="4685"/>
                  <a:pt x="37294" y="5227"/>
                </a:cubicBezTo>
                <a:cubicBezTo>
                  <a:pt x="37879" y="5681"/>
                  <a:pt x="38611" y="5917"/>
                  <a:pt x="39393" y="5917"/>
                </a:cubicBezTo>
                <a:cubicBezTo>
                  <a:pt x="39594" y="5917"/>
                  <a:pt x="39799" y="5901"/>
                  <a:pt x="40006" y="5869"/>
                </a:cubicBezTo>
                <a:lnTo>
                  <a:pt x="40006" y="36897"/>
                </a:lnTo>
                <a:cubicBezTo>
                  <a:pt x="39821" y="36872"/>
                  <a:pt x="39636" y="36859"/>
                  <a:pt x="39454" y="36859"/>
                </a:cubicBezTo>
                <a:cubicBezTo>
                  <a:pt x="38650" y="36859"/>
                  <a:pt x="37893" y="37106"/>
                  <a:pt x="37294" y="37580"/>
                </a:cubicBezTo>
                <a:cubicBezTo>
                  <a:pt x="36593" y="38133"/>
                  <a:pt x="36166" y="38928"/>
                  <a:pt x="36067" y="39849"/>
                </a:cubicBezTo>
                <a:cubicBezTo>
                  <a:pt x="34749" y="39535"/>
                  <a:pt x="33404" y="39258"/>
                  <a:pt x="32061" y="39024"/>
                </a:cubicBezTo>
                <a:cubicBezTo>
                  <a:pt x="32041" y="39021"/>
                  <a:pt x="32022" y="39019"/>
                  <a:pt x="32002" y="39019"/>
                </a:cubicBezTo>
                <a:cubicBezTo>
                  <a:pt x="31892" y="39019"/>
                  <a:pt x="31786" y="39073"/>
                  <a:pt x="31723" y="39167"/>
                </a:cubicBezTo>
                <a:cubicBezTo>
                  <a:pt x="29956" y="41746"/>
                  <a:pt x="25914" y="43173"/>
                  <a:pt x="20343" y="43183"/>
                </a:cubicBezTo>
                <a:cubicBezTo>
                  <a:pt x="14771" y="43173"/>
                  <a:pt x="10728" y="41746"/>
                  <a:pt x="8962" y="39167"/>
                </a:cubicBezTo>
                <a:cubicBezTo>
                  <a:pt x="8899" y="39073"/>
                  <a:pt x="8794" y="39020"/>
                  <a:pt x="8683" y="39020"/>
                </a:cubicBezTo>
                <a:cubicBezTo>
                  <a:pt x="8664" y="39020"/>
                  <a:pt x="8643" y="39021"/>
                  <a:pt x="8624" y="39024"/>
                </a:cubicBezTo>
                <a:cubicBezTo>
                  <a:pt x="7281" y="39258"/>
                  <a:pt x="5935" y="39535"/>
                  <a:pt x="4618" y="39849"/>
                </a:cubicBezTo>
                <a:cubicBezTo>
                  <a:pt x="4519" y="38928"/>
                  <a:pt x="4091" y="38133"/>
                  <a:pt x="3391" y="37580"/>
                </a:cubicBezTo>
                <a:cubicBezTo>
                  <a:pt x="2791" y="37106"/>
                  <a:pt x="2033" y="36860"/>
                  <a:pt x="1227" y="36860"/>
                </a:cubicBezTo>
                <a:cubicBezTo>
                  <a:pt x="1047" y="36860"/>
                  <a:pt x="863" y="36872"/>
                  <a:pt x="679" y="36897"/>
                </a:cubicBezTo>
                <a:lnTo>
                  <a:pt x="679" y="5869"/>
                </a:lnTo>
                <a:cubicBezTo>
                  <a:pt x="885" y="5901"/>
                  <a:pt x="1090" y="5917"/>
                  <a:pt x="1292" y="5917"/>
                </a:cubicBezTo>
                <a:cubicBezTo>
                  <a:pt x="2074" y="5917"/>
                  <a:pt x="2806" y="5681"/>
                  <a:pt x="3391" y="5227"/>
                </a:cubicBezTo>
                <a:cubicBezTo>
                  <a:pt x="4090" y="4685"/>
                  <a:pt x="4516" y="3897"/>
                  <a:pt x="4617" y="2978"/>
                </a:cubicBezTo>
                <a:cubicBezTo>
                  <a:pt x="6165" y="3369"/>
                  <a:pt x="7749" y="3704"/>
                  <a:pt x="9332" y="3976"/>
                </a:cubicBezTo>
                <a:cubicBezTo>
                  <a:pt x="9351" y="3980"/>
                  <a:pt x="9370" y="3981"/>
                  <a:pt x="9390" y="3981"/>
                </a:cubicBezTo>
                <a:cubicBezTo>
                  <a:pt x="9480" y="3981"/>
                  <a:pt x="9568" y="3945"/>
                  <a:pt x="9632" y="3878"/>
                </a:cubicBezTo>
                <a:cubicBezTo>
                  <a:pt x="11645" y="1797"/>
                  <a:pt x="15348" y="691"/>
                  <a:pt x="20342" y="679"/>
                </a:cubicBezTo>
                <a:close/>
                <a:moveTo>
                  <a:pt x="20342" y="1"/>
                </a:moveTo>
                <a:cubicBezTo>
                  <a:pt x="16783" y="10"/>
                  <a:pt x="12003" y="589"/>
                  <a:pt x="9273" y="3278"/>
                </a:cubicBezTo>
                <a:cubicBezTo>
                  <a:pt x="7630" y="2991"/>
                  <a:pt x="5987" y="2635"/>
                  <a:pt x="4386" y="2220"/>
                </a:cubicBezTo>
                <a:cubicBezTo>
                  <a:pt x="4358" y="2212"/>
                  <a:pt x="4329" y="2209"/>
                  <a:pt x="4300" y="2209"/>
                </a:cubicBezTo>
                <a:cubicBezTo>
                  <a:pt x="4226" y="2209"/>
                  <a:pt x="4153" y="2233"/>
                  <a:pt x="4094" y="2280"/>
                </a:cubicBezTo>
                <a:cubicBezTo>
                  <a:pt x="4011" y="2344"/>
                  <a:pt x="3963" y="2443"/>
                  <a:pt x="3963" y="2548"/>
                </a:cubicBezTo>
                <a:cubicBezTo>
                  <a:pt x="3963" y="3436"/>
                  <a:pt x="3612" y="4198"/>
                  <a:pt x="2975" y="4691"/>
                </a:cubicBezTo>
                <a:cubicBezTo>
                  <a:pt x="2506" y="5055"/>
                  <a:pt x="1930" y="5242"/>
                  <a:pt x="1302" y="5242"/>
                </a:cubicBezTo>
                <a:cubicBezTo>
                  <a:pt x="1018" y="5242"/>
                  <a:pt x="724" y="5204"/>
                  <a:pt x="423" y="5127"/>
                </a:cubicBezTo>
                <a:cubicBezTo>
                  <a:pt x="395" y="5119"/>
                  <a:pt x="366" y="5115"/>
                  <a:pt x="337" y="5115"/>
                </a:cubicBezTo>
                <a:cubicBezTo>
                  <a:pt x="264" y="5115"/>
                  <a:pt x="191" y="5140"/>
                  <a:pt x="132" y="5186"/>
                </a:cubicBezTo>
                <a:cubicBezTo>
                  <a:pt x="49" y="5251"/>
                  <a:pt x="1" y="5350"/>
                  <a:pt x="1" y="5454"/>
                </a:cubicBezTo>
                <a:lnTo>
                  <a:pt x="1" y="37305"/>
                </a:lnTo>
                <a:cubicBezTo>
                  <a:pt x="1" y="37409"/>
                  <a:pt x="48" y="37508"/>
                  <a:pt x="129" y="37572"/>
                </a:cubicBezTo>
                <a:cubicBezTo>
                  <a:pt x="190" y="37620"/>
                  <a:pt x="264" y="37644"/>
                  <a:pt x="339" y="37644"/>
                </a:cubicBezTo>
                <a:cubicBezTo>
                  <a:pt x="365" y="37644"/>
                  <a:pt x="392" y="37641"/>
                  <a:pt x="418" y="37635"/>
                </a:cubicBezTo>
                <a:cubicBezTo>
                  <a:pt x="699" y="37568"/>
                  <a:pt x="975" y="37535"/>
                  <a:pt x="1242" y="37535"/>
                </a:cubicBezTo>
                <a:cubicBezTo>
                  <a:pt x="1892" y="37535"/>
                  <a:pt x="2488" y="37731"/>
                  <a:pt x="2970" y="38112"/>
                </a:cubicBezTo>
                <a:cubicBezTo>
                  <a:pt x="3611" y="38617"/>
                  <a:pt x="3963" y="39386"/>
                  <a:pt x="3963" y="40275"/>
                </a:cubicBezTo>
                <a:cubicBezTo>
                  <a:pt x="3963" y="40379"/>
                  <a:pt x="4010" y="40477"/>
                  <a:pt x="4093" y="40542"/>
                </a:cubicBezTo>
                <a:cubicBezTo>
                  <a:pt x="4152" y="40589"/>
                  <a:pt x="4225" y="40614"/>
                  <a:pt x="4300" y="40614"/>
                </a:cubicBezTo>
                <a:cubicBezTo>
                  <a:pt x="4327" y="40614"/>
                  <a:pt x="4355" y="40611"/>
                  <a:pt x="4382" y="40604"/>
                </a:cubicBezTo>
                <a:cubicBezTo>
                  <a:pt x="5742" y="40271"/>
                  <a:pt x="7137" y="39976"/>
                  <a:pt x="8530" y="39729"/>
                </a:cubicBezTo>
                <a:cubicBezTo>
                  <a:pt x="10485" y="42385"/>
                  <a:pt x="14665" y="43851"/>
                  <a:pt x="20343" y="43861"/>
                </a:cubicBezTo>
                <a:cubicBezTo>
                  <a:pt x="26018" y="43851"/>
                  <a:pt x="30199" y="42385"/>
                  <a:pt x="32154" y="39729"/>
                </a:cubicBezTo>
                <a:cubicBezTo>
                  <a:pt x="33548" y="39977"/>
                  <a:pt x="34942" y="40271"/>
                  <a:pt x="36302" y="40604"/>
                </a:cubicBezTo>
                <a:cubicBezTo>
                  <a:pt x="36329" y="40611"/>
                  <a:pt x="36356" y="40614"/>
                  <a:pt x="36383" y="40614"/>
                </a:cubicBezTo>
                <a:cubicBezTo>
                  <a:pt x="36458" y="40614"/>
                  <a:pt x="36532" y="40589"/>
                  <a:pt x="36592" y="40542"/>
                </a:cubicBezTo>
                <a:cubicBezTo>
                  <a:pt x="36674" y="40477"/>
                  <a:pt x="36722" y="40379"/>
                  <a:pt x="36722" y="40275"/>
                </a:cubicBezTo>
                <a:cubicBezTo>
                  <a:pt x="36721" y="39386"/>
                  <a:pt x="37074" y="38617"/>
                  <a:pt x="37713" y="38112"/>
                </a:cubicBezTo>
                <a:cubicBezTo>
                  <a:pt x="38196" y="37731"/>
                  <a:pt x="38792" y="37535"/>
                  <a:pt x="39441" y="37535"/>
                </a:cubicBezTo>
                <a:cubicBezTo>
                  <a:pt x="39708" y="37535"/>
                  <a:pt x="39985" y="37568"/>
                  <a:pt x="40266" y="37635"/>
                </a:cubicBezTo>
                <a:cubicBezTo>
                  <a:pt x="40292" y="37641"/>
                  <a:pt x="40319" y="37644"/>
                  <a:pt x="40345" y="37644"/>
                </a:cubicBezTo>
                <a:cubicBezTo>
                  <a:pt x="40421" y="37644"/>
                  <a:pt x="40495" y="37620"/>
                  <a:pt x="40555" y="37572"/>
                </a:cubicBezTo>
                <a:cubicBezTo>
                  <a:pt x="40637" y="37508"/>
                  <a:pt x="40684" y="37409"/>
                  <a:pt x="40684" y="37305"/>
                </a:cubicBezTo>
                <a:lnTo>
                  <a:pt x="40684" y="5454"/>
                </a:lnTo>
                <a:cubicBezTo>
                  <a:pt x="40684" y="5349"/>
                  <a:pt x="40636" y="5251"/>
                  <a:pt x="40553" y="5186"/>
                </a:cubicBezTo>
                <a:cubicBezTo>
                  <a:pt x="40493" y="5140"/>
                  <a:pt x="40420" y="5115"/>
                  <a:pt x="40346" y="5115"/>
                </a:cubicBezTo>
                <a:cubicBezTo>
                  <a:pt x="40318" y="5115"/>
                  <a:pt x="40289" y="5119"/>
                  <a:pt x="40260" y="5127"/>
                </a:cubicBezTo>
                <a:cubicBezTo>
                  <a:pt x="39960" y="5204"/>
                  <a:pt x="39666" y="5242"/>
                  <a:pt x="39382" y="5242"/>
                </a:cubicBezTo>
                <a:cubicBezTo>
                  <a:pt x="38754" y="5242"/>
                  <a:pt x="38178" y="5055"/>
                  <a:pt x="37710" y="4691"/>
                </a:cubicBezTo>
                <a:cubicBezTo>
                  <a:pt x="37072" y="4197"/>
                  <a:pt x="36721" y="3436"/>
                  <a:pt x="36722" y="2548"/>
                </a:cubicBezTo>
                <a:cubicBezTo>
                  <a:pt x="36722" y="2443"/>
                  <a:pt x="36674" y="2344"/>
                  <a:pt x="36590" y="2280"/>
                </a:cubicBezTo>
                <a:cubicBezTo>
                  <a:pt x="36530" y="2233"/>
                  <a:pt x="36457" y="2209"/>
                  <a:pt x="36384" y="2209"/>
                </a:cubicBezTo>
                <a:cubicBezTo>
                  <a:pt x="36355" y="2209"/>
                  <a:pt x="36326" y="2212"/>
                  <a:pt x="36298" y="2220"/>
                </a:cubicBezTo>
                <a:cubicBezTo>
                  <a:pt x="34697" y="2635"/>
                  <a:pt x="33054" y="2991"/>
                  <a:pt x="31412" y="3278"/>
                </a:cubicBezTo>
                <a:cubicBezTo>
                  <a:pt x="28682" y="589"/>
                  <a:pt x="23900" y="10"/>
                  <a:pt x="203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" name="Google Shape;1134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5" name="Google Shape;1135;p48"/>
          <p:cNvGrpSpPr/>
          <p:nvPr/>
        </p:nvGrpSpPr>
        <p:grpSpPr>
          <a:xfrm>
            <a:off x="4499525" y="9325"/>
            <a:ext cx="144900" cy="5134200"/>
            <a:chOff x="4499525" y="9325"/>
            <a:chExt cx="144900" cy="5134200"/>
          </a:xfrm>
        </p:grpSpPr>
        <p:cxnSp>
          <p:nvCxnSpPr>
            <p:cNvPr id="1136" name="Google Shape;1136;p48"/>
            <p:cNvCxnSpPr/>
            <p:nvPr/>
          </p:nvCxnSpPr>
          <p:spPr>
            <a:xfrm>
              <a:off x="4572050" y="9325"/>
              <a:ext cx="0" cy="5134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37" name="Google Shape;1137;p48"/>
            <p:cNvSpPr/>
            <p:nvPr/>
          </p:nvSpPr>
          <p:spPr>
            <a:xfrm>
              <a:off x="4499525" y="48841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9" name="Google Shape;1139;p48"/>
          <p:cNvGrpSpPr/>
          <p:nvPr/>
        </p:nvGrpSpPr>
        <p:grpSpPr>
          <a:xfrm rot="-5400000">
            <a:off x="4502700" y="-2003400"/>
            <a:ext cx="144900" cy="9150300"/>
            <a:chOff x="4499525" y="9325"/>
            <a:chExt cx="144900" cy="9150300"/>
          </a:xfrm>
        </p:grpSpPr>
        <p:cxnSp>
          <p:nvCxnSpPr>
            <p:cNvPr id="1140" name="Google Shape;1140;p48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41" name="Google Shape;1141;p48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3" name="Google Shape;1143;p48"/>
          <p:cNvSpPr/>
          <p:nvPr/>
        </p:nvSpPr>
        <p:spPr>
          <a:xfrm>
            <a:off x="2764722" y="769210"/>
            <a:ext cx="3716903" cy="3716821"/>
          </a:xfrm>
          <a:custGeom>
            <a:rect b="b" l="l" r="r" t="t"/>
            <a:pathLst>
              <a:path extrusionOk="0" h="45118" w="45119">
                <a:moveTo>
                  <a:pt x="22560" y="0"/>
                </a:moveTo>
                <a:cubicBezTo>
                  <a:pt x="17381" y="0"/>
                  <a:pt x="12823" y="4046"/>
                  <a:pt x="10174" y="10174"/>
                </a:cubicBezTo>
                <a:cubicBezTo>
                  <a:pt x="4047" y="12823"/>
                  <a:pt x="0" y="17380"/>
                  <a:pt x="0" y="22559"/>
                </a:cubicBezTo>
                <a:cubicBezTo>
                  <a:pt x="0" y="27738"/>
                  <a:pt x="4047" y="32294"/>
                  <a:pt x="10174" y="34943"/>
                </a:cubicBezTo>
                <a:cubicBezTo>
                  <a:pt x="12824" y="41071"/>
                  <a:pt x="17381" y="45117"/>
                  <a:pt x="22560" y="45117"/>
                </a:cubicBezTo>
                <a:cubicBezTo>
                  <a:pt x="27738" y="45117"/>
                  <a:pt x="32295" y="41071"/>
                  <a:pt x="34944" y="34943"/>
                </a:cubicBezTo>
                <a:cubicBezTo>
                  <a:pt x="41073" y="32294"/>
                  <a:pt x="45118" y="27738"/>
                  <a:pt x="45118" y="22559"/>
                </a:cubicBezTo>
                <a:cubicBezTo>
                  <a:pt x="45118" y="17380"/>
                  <a:pt x="41073" y="12823"/>
                  <a:pt x="34944" y="10174"/>
                </a:cubicBezTo>
                <a:cubicBezTo>
                  <a:pt x="32295" y="4046"/>
                  <a:pt x="27738" y="0"/>
                  <a:pt x="22560" y="0"/>
                </a:cubicBezTo>
                <a:close/>
              </a:path>
            </a:pathLst>
          </a:custGeom>
          <a:solidFill>
            <a:srgbClr val="857D6C">
              <a:alpha val="339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48"/>
          <p:cNvSpPr/>
          <p:nvPr/>
        </p:nvSpPr>
        <p:spPr>
          <a:xfrm>
            <a:off x="2690334" y="694739"/>
            <a:ext cx="3716821" cy="3716903"/>
          </a:xfrm>
          <a:custGeom>
            <a:rect b="b" l="l" r="r" t="t"/>
            <a:pathLst>
              <a:path extrusionOk="0" h="45119" w="45118">
                <a:moveTo>
                  <a:pt x="22559" y="0"/>
                </a:moveTo>
                <a:cubicBezTo>
                  <a:pt x="17381" y="0"/>
                  <a:pt x="12823" y="4046"/>
                  <a:pt x="10174" y="10174"/>
                </a:cubicBezTo>
                <a:cubicBezTo>
                  <a:pt x="4046" y="12823"/>
                  <a:pt x="0" y="17381"/>
                  <a:pt x="0" y="22559"/>
                </a:cubicBezTo>
                <a:cubicBezTo>
                  <a:pt x="0" y="27738"/>
                  <a:pt x="4046" y="32295"/>
                  <a:pt x="10174" y="34944"/>
                </a:cubicBezTo>
                <a:cubicBezTo>
                  <a:pt x="12823" y="41071"/>
                  <a:pt x="17381" y="45118"/>
                  <a:pt x="22559" y="45118"/>
                </a:cubicBezTo>
                <a:cubicBezTo>
                  <a:pt x="27738" y="45118"/>
                  <a:pt x="32294" y="41071"/>
                  <a:pt x="34943" y="34944"/>
                </a:cubicBezTo>
                <a:cubicBezTo>
                  <a:pt x="41071" y="32294"/>
                  <a:pt x="45117" y="27738"/>
                  <a:pt x="45117" y="22559"/>
                </a:cubicBezTo>
                <a:cubicBezTo>
                  <a:pt x="45117" y="17381"/>
                  <a:pt x="41071" y="12823"/>
                  <a:pt x="34943" y="10174"/>
                </a:cubicBezTo>
                <a:cubicBezTo>
                  <a:pt x="32294" y="4046"/>
                  <a:pt x="27738" y="0"/>
                  <a:pt x="22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Google Shape;1145;p48"/>
          <p:cNvSpPr/>
          <p:nvPr/>
        </p:nvSpPr>
        <p:spPr>
          <a:xfrm>
            <a:off x="2662325" y="666813"/>
            <a:ext cx="3772757" cy="3772757"/>
          </a:xfrm>
          <a:custGeom>
            <a:rect b="b" l="l" r="r" t="t"/>
            <a:pathLst>
              <a:path extrusionOk="0" h="45797" w="45797">
                <a:moveTo>
                  <a:pt x="22899" y="678"/>
                </a:moveTo>
                <a:cubicBezTo>
                  <a:pt x="27760" y="678"/>
                  <a:pt x="32274" y="4405"/>
                  <a:pt x="34972" y="10648"/>
                </a:cubicBezTo>
                <a:cubicBezTo>
                  <a:pt x="35006" y="10727"/>
                  <a:pt x="35070" y="10790"/>
                  <a:pt x="35149" y="10824"/>
                </a:cubicBezTo>
                <a:cubicBezTo>
                  <a:pt x="41391" y="13523"/>
                  <a:pt x="45118" y="18036"/>
                  <a:pt x="45118" y="22898"/>
                </a:cubicBezTo>
                <a:cubicBezTo>
                  <a:pt x="45118" y="27760"/>
                  <a:pt x="41391" y="32274"/>
                  <a:pt x="35149" y="34972"/>
                </a:cubicBezTo>
                <a:cubicBezTo>
                  <a:pt x="35070" y="35006"/>
                  <a:pt x="35006" y="35070"/>
                  <a:pt x="34972" y="35149"/>
                </a:cubicBezTo>
                <a:cubicBezTo>
                  <a:pt x="32274" y="41391"/>
                  <a:pt x="27760" y="45118"/>
                  <a:pt x="22899" y="45118"/>
                </a:cubicBezTo>
                <a:cubicBezTo>
                  <a:pt x="18037" y="45118"/>
                  <a:pt x="13524" y="41391"/>
                  <a:pt x="10825" y="35149"/>
                </a:cubicBezTo>
                <a:cubicBezTo>
                  <a:pt x="10790" y="35070"/>
                  <a:pt x="10728" y="35006"/>
                  <a:pt x="10649" y="34972"/>
                </a:cubicBezTo>
                <a:cubicBezTo>
                  <a:pt x="4405" y="32274"/>
                  <a:pt x="678" y="27759"/>
                  <a:pt x="678" y="22898"/>
                </a:cubicBezTo>
                <a:cubicBezTo>
                  <a:pt x="678" y="18036"/>
                  <a:pt x="4405" y="13523"/>
                  <a:pt x="10649" y="10824"/>
                </a:cubicBezTo>
                <a:cubicBezTo>
                  <a:pt x="10728" y="10790"/>
                  <a:pt x="10790" y="10727"/>
                  <a:pt x="10825" y="10648"/>
                </a:cubicBezTo>
                <a:cubicBezTo>
                  <a:pt x="13524" y="4405"/>
                  <a:pt x="18037" y="678"/>
                  <a:pt x="22899" y="678"/>
                </a:cubicBezTo>
                <a:close/>
                <a:moveTo>
                  <a:pt x="22899" y="0"/>
                </a:moveTo>
                <a:cubicBezTo>
                  <a:pt x="17791" y="0"/>
                  <a:pt x="13072" y="3831"/>
                  <a:pt x="10257" y="10256"/>
                </a:cubicBezTo>
                <a:cubicBezTo>
                  <a:pt x="3832" y="13072"/>
                  <a:pt x="0" y="17790"/>
                  <a:pt x="0" y="22898"/>
                </a:cubicBezTo>
                <a:cubicBezTo>
                  <a:pt x="0" y="28006"/>
                  <a:pt x="3832" y="32725"/>
                  <a:pt x="10257" y="35541"/>
                </a:cubicBezTo>
                <a:cubicBezTo>
                  <a:pt x="13072" y="41965"/>
                  <a:pt x="17791" y="45796"/>
                  <a:pt x="22899" y="45796"/>
                </a:cubicBezTo>
                <a:cubicBezTo>
                  <a:pt x="28007" y="45796"/>
                  <a:pt x="32726" y="41965"/>
                  <a:pt x="35541" y="35541"/>
                </a:cubicBezTo>
                <a:cubicBezTo>
                  <a:pt x="41965" y="32725"/>
                  <a:pt x="45796" y="28006"/>
                  <a:pt x="45796" y="22898"/>
                </a:cubicBezTo>
                <a:cubicBezTo>
                  <a:pt x="45796" y="17790"/>
                  <a:pt x="41965" y="13072"/>
                  <a:pt x="35541" y="10256"/>
                </a:cubicBezTo>
                <a:cubicBezTo>
                  <a:pt x="32725" y="3831"/>
                  <a:pt x="28007" y="0"/>
                  <a:pt x="228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48"/>
          <p:cNvSpPr/>
          <p:nvPr/>
        </p:nvSpPr>
        <p:spPr>
          <a:xfrm>
            <a:off x="2862423" y="866829"/>
            <a:ext cx="3372555" cy="3372555"/>
          </a:xfrm>
          <a:custGeom>
            <a:rect b="b" l="l" r="r" t="t"/>
            <a:pathLst>
              <a:path extrusionOk="0" h="40939" w="40939">
                <a:moveTo>
                  <a:pt x="20470" y="340"/>
                </a:moveTo>
                <a:cubicBezTo>
                  <a:pt x="24471" y="340"/>
                  <a:pt x="28268" y="3595"/>
                  <a:pt x="30626" y="9049"/>
                </a:cubicBezTo>
                <a:cubicBezTo>
                  <a:pt x="30872" y="9619"/>
                  <a:pt x="31321" y="10068"/>
                  <a:pt x="31891" y="10315"/>
                </a:cubicBezTo>
                <a:cubicBezTo>
                  <a:pt x="37344" y="12671"/>
                  <a:pt x="40600" y="16468"/>
                  <a:pt x="40600" y="20470"/>
                </a:cubicBezTo>
                <a:cubicBezTo>
                  <a:pt x="40600" y="24471"/>
                  <a:pt x="37344" y="28268"/>
                  <a:pt x="31891" y="30626"/>
                </a:cubicBezTo>
                <a:cubicBezTo>
                  <a:pt x="31321" y="30872"/>
                  <a:pt x="30872" y="31321"/>
                  <a:pt x="30626" y="31891"/>
                </a:cubicBezTo>
                <a:cubicBezTo>
                  <a:pt x="28268" y="37344"/>
                  <a:pt x="24471" y="40600"/>
                  <a:pt x="20470" y="40600"/>
                </a:cubicBezTo>
                <a:cubicBezTo>
                  <a:pt x="16468" y="40600"/>
                  <a:pt x="12671" y="37344"/>
                  <a:pt x="10314" y="31891"/>
                </a:cubicBezTo>
                <a:cubicBezTo>
                  <a:pt x="10067" y="31321"/>
                  <a:pt x="9619" y="30872"/>
                  <a:pt x="9048" y="30624"/>
                </a:cubicBezTo>
                <a:cubicBezTo>
                  <a:pt x="3596" y="28268"/>
                  <a:pt x="340" y="24471"/>
                  <a:pt x="340" y="20470"/>
                </a:cubicBezTo>
                <a:cubicBezTo>
                  <a:pt x="340" y="16468"/>
                  <a:pt x="3596" y="12671"/>
                  <a:pt x="9048" y="10315"/>
                </a:cubicBezTo>
                <a:cubicBezTo>
                  <a:pt x="9619" y="10068"/>
                  <a:pt x="10067" y="9619"/>
                  <a:pt x="10314" y="9049"/>
                </a:cubicBezTo>
                <a:cubicBezTo>
                  <a:pt x="12671" y="3595"/>
                  <a:pt x="16468" y="340"/>
                  <a:pt x="20470" y="340"/>
                </a:cubicBezTo>
                <a:close/>
                <a:moveTo>
                  <a:pt x="20470" y="1"/>
                </a:moveTo>
                <a:cubicBezTo>
                  <a:pt x="16328" y="1"/>
                  <a:pt x="12416" y="3333"/>
                  <a:pt x="10003" y="8914"/>
                </a:cubicBezTo>
                <a:cubicBezTo>
                  <a:pt x="9792" y="9405"/>
                  <a:pt x="9404" y="9792"/>
                  <a:pt x="8914" y="10003"/>
                </a:cubicBezTo>
                <a:cubicBezTo>
                  <a:pt x="3332" y="12416"/>
                  <a:pt x="1" y="16328"/>
                  <a:pt x="1" y="20470"/>
                </a:cubicBezTo>
                <a:cubicBezTo>
                  <a:pt x="1" y="24611"/>
                  <a:pt x="3332" y="28524"/>
                  <a:pt x="8914" y="30936"/>
                </a:cubicBezTo>
                <a:cubicBezTo>
                  <a:pt x="9404" y="31149"/>
                  <a:pt x="9792" y="31535"/>
                  <a:pt x="10003" y="32026"/>
                </a:cubicBezTo>
                <a:cubicBezTo>
                  <a:pt x="12416" y="37607"/>
                  <a:pt x="16328" y="40939"/>
                  <a:pt x="20470" y="40939"/>
                </a:cubicBezTo>
                <a:cubicBezTo>
                  <a:pt x="24610" y="40939"/>
                  <a:pt x="28524" y="37607"/>
                  <a:pt x="30936" y="32026"/>
                </a:cubicBezTo>
                <a:cubicBezTo>
                  <a:pt x="31148" y="31535"/>
                  <a:pt x="31535" y="31148"/>
                  <a:pt x="32025" y="30936"/>
                </a:cubicBezTo>
                <a:cubicBezTo>
                  <a:pt x="37606" y="28524"/>
                  <a:pt x="40939" y="24611"/>
                  <a:pt x="40939" y="20470"/>
                </a:cubicBezTo>
                <a:cubicBezTo>
                  <a:pt x="40939" y="16328"/>
                  <a:pt x="37606" y="12416"/>
                  <a:pt x="32026" y="10003"/>
                </a:cubicBezTo>
                <a:cubicBezTo>
                  <a:pt x="31535" y="9792"/>
                  <a:pt x="31148" y="9404"/>
                  <a:pt x="30936" y="8914"/>
                </a:cubicBezTo>
                <a:cubicBezTo>
                  <a:pt x="28524" y="3333"/>
                  <a:pt x="24610" y="1"/>
                  <a:pt x="204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1" name="Google Shape;1151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2" name="Google Shape;1152;p50"/>
          <p:cNvSpPr txBox="1"/>
          <p:nvPr>
            <p:ph type="ctrTitle"/>
          </p:nvPr>
        </p:nvSpPr>
        <p:spPr>
          <a:xfrm>
            <a:off x="1669825" y="1659509"/>
            <a:ext cx="5804400" cy="16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solidFill>
                  <a:srgbClr val="6F6757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53" name="Google Shape;1153;p50"/>
          <p:cNvSpPr txBox="1"/>
          <p:nvPr>
            <p:ph idx="1" type="subTitle"/>
          </p:nvPr>
        </p:nvSpPr>
        <p:spPr>
          <a:xfrm>
            <a:off x="1669775" y="3229409"/>
            <a:ext cx="5804400" cy="4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6F675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" name="Google Shape;1155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Google Shape;1156;p51"/>
          <p:cNvSpPr txBox="1"/>
          <p:nvPr>
            <p:ph type="title"/>
          </p:nvPr>
        </p:nvSpPr>
        <p:spPr>
          <a:xfrm>
            <a:off x="2308650" y="2229250"/>
            <a:ext cx="4526700" cy="136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57" name="Google Shape;1157;p51"/>
          <p:cNvSpPr txBox="1"/>
          <p:nvPr>
            <p:ph hasCustomPrompt="1" idx="2" type="title"/>
          </p:nvPr>
        </p:nvSpPr>
        <p:spPr>
          <a:xfrm>
            <a:off x="3568800" y="1448838"/>
            <a:ext cx="2006400" cy="78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1158" name="Google Shape;1158;p51"/>
          <p:cNvGrpSpPr/>
          <p:nvPr/>
        </p:nvGrpSpPr>
        <p:grpSpPr>
          <a:xfrm rot="-5400000">
            <a:off x="-606107" y="2204236"/>
            <a:ext cx="2185227" cy="735028"/>
            <a:chOff x="2841050" y="2943275"/>
            <a:chExt cx="596975" cy="200800"/>
          </a:xfrm>
        </p:grpSpPr>
        <p:sp>
          <p:nvSpPr>
            <p:cNvPr id="1159" name="Google Shape;1159;p51"/>
            <p:cNvSpPr/>
            <p:nvPr/>
          </p:nvSpPr>
          <p:spPr>
            <a:xfrm>
              <a:off x="3135300" y="2943275"/>
              <a:ext cx="299475" cy="156425"/>
            </a:xfrm>
            <a:custGeom>
              <a:rect b="b" l="l" r="r" t="t"/>
              <a:pathLst>
                <a:path extrusionOk="0" h="6257" w="11979">
                  <a:moveTo>
                    <a:pt x="3172" y="1"/>
                  </a:moveTo>
                  <a:cubicBezTo>
                    <a:pt x="2380" y="1"/>
                    <a:pt x="1599" y="303"/>
                    <a:pt x="1030" y="829"/>
                  </a:cubicBezTo>
                  <a:cubicBezTo>
                    <a:pt x="356" y="1452"/>
                    <a:pt x="0" y="2349"/>
                    <a:pt x="0" y="3422"/>
                  </a:cubicBezTo>
                  <a:cubicBezTo>
                    <a:pt x="0" y="5324"/>
                    <a:pt x="1470" y="5988"/>
                    <a:pt x="2102" y="6186"/>
                  </a:cubicBezTo>
                  <a:cubicBezTo>
                    <a:pt x="2251" y="6232"/>
                    <a:pt x="2409" y="6256"/>
                    <a:pt x="2572" y="6256"/>
                  </a:cubicBezTo>
                  <a:lnTo>
                    <a:pt x="10762" y="6256"/>
                  </a:lnTo>
                  <a:lnTo>
                    <a:pt x="10762" y="6257"/>
                  </a:lnTo>
                  <a:cubicBezTo>
                    <a:pt x="10831" y="6257"/>
                    <a:pt x="10900" y="6247"/>
                    <a:pt x="10966" y="6228"/>
                  </a:cubicBezTo>
                  <a:cubicBezTo>
                    <a:pt x="11804" y="5988"/>
                    <a:pt x="11979" y="5359"/>
                    <a:pt x="11979" y="4873"/>
                  </a:cubicBezTo>
                  <a:cubicBezTo>
                    <a:pt x="11979" y="4531"/>
                    <a:pt x="11849" y="4247"/>
                    <a:pt x="11600" y="4048"/>
                  </a:cubicBezTo>
                  <a:cubicBezTo>
                    <a:pt x="11390" y="3879"/>
                    <a:pt x="11111" y="3786"/>
                    <a:pt x="10813" y="3786"/>
                  </a:cubicBezTo>
                  <a:cubicBezTo>
                    <a:pt x="10286" y="3786"/>
                    <a:pt x="9753" y="4092"/>
                    <a:pt x="9753" y="4675"/>
                  </a:cubicBezTo>
                  <a:cubicBezTo>
                    <a:pt x="9753" y="4769"/>
                    <a:pt x="9828" y="4844"/>
                    <a:pt x="9922" y="4844"/>
                  </a:cubicBezTo>
                  <a:cubicBezTo>
                    <a:pt x="10016" y="4844"/>
                    <a:pt x="10092" y="4769"/>
                    <a:pt x="10092" y="4675"/>
                  </a:cubicBezTo>
                  <a:cubicBezTo>
                    <a:pt x="10092" y="4297"/>
                    <a:pt x="10466" y="4125"/>
                    <a:pt x="10813" y="4125"/>
                  </a:cubicBezTo>
                  <a:cubicBezTo>
                    <a:pt x="11031" y="4125"/>
                    <a:pt x="11241" y="4193"/>
                    <a:pt x="11388" y="4312"/>
                  </a:cubicBezTo>
                  <a:cubicBezTo>
                    <a:pt x="11556" y="4447"/>
                    <a:pt x="11641" y="4635"/>
                    <a:pt x="11641" y="4873"/>
                  </a:cubicBezTo>
                  <a:cubicBezTo>
                    <a:pt x="11641" y="5417"/>
                    <a:pt x="11389" y="5754"/>
                    <a:pt x="10873" y="5902"/>
                  </a:cubicBezTo>
                  <a:cubicBezTo>
                    <a:pt x="10836" y="5912"/>
                    <a:pt x="10799" y="5918"/>
                    <a:pt x="10762" y="5918"/>
                  </a:cubicBezTo>
                  <a:lnTo>
                    <a:pt x="2572" y="5918"/>
                  </a:lnTo>
                  <a:cubicBezTo>
                    <a:pt x="2443" y="5918"/>
                    <a:pt x="2320" y="5900"/>
                    <a:pt x="2203" y="5863"/>
                  </a:cubicBezTo>
                  <a:cubicBezTo>
                    <a:pt x="1642" y="5687"/>
                    <a:pt x="339" y="5099"/>
                    <a:pt x="339" y="3422"/>
                  </a:cubicBezTo>
                  <a:cubicBezTo>
                    <a:pt x="339" y="1304"/>
                    <a:pt x="1808" y="340"/>
                    <a:pt x="3172" y="340"/>
                  </a:cubicBezTo>
                  <a:cubicBezTo>
                    <a:pt x="4093" y="340"/>
                    <a:pt x="5084" y="830"/>
                    <a:pt x="5084" y="1907"/>
                  </a:cubicBezTo>
                  <a:cubicBezTo>
                    <a:pt x="5084" y="2782"/>
                    <a:pt x="4682" y="3222"/>
                    <a:pt x="4346" y="3435"/>
                  </a:cubicBezTo>
                  <a:cubicBezTo>
                    <a:pt x="4075" y="3609"/>
                    <a:pt x="3742" y="3696"/>
                    <a:pt x="3400" y="3696"/>
                  </a:cubicBezTo>
                  <a:cubicBezTo>
                    <a:pt x="3109" y="3696"/>
                    <a:pt x="2811" y="3633"/>
                    <a:pt x="2538" y="3505"/>
                  </a:cubicBezTo>
                  <a:cubicBezTo>
                    <a:pt x="2515" y="3494"/>
                    <a:pt x="2490" y="3489"/>
                    <a:pt x="2466" y="3489"/>
                  </a:cubicBezTo>
                  <a:cubicBezTo>
                    <a:pt x="2403" y="3489"/>
                    <a:pt x="2342" y="3525"/>
                    <a:pt x="2313" y="3587"/>
                  </a:cubicBezTo>
                  <a:cubicBezTo>
                    <a:pt x="2274" y="3671"/>
                    <a:pt x="2310" y="3772"/>
                    <a:pt x="2395" y="3811"/>
                  </a:cubicBezTo>
                  <a:cubicBezTo>
                    <a:pt x="2718" y="3963"/>
                    <a:pt x="3064" y="4037"/>
                    <a:pt x="3402" y="4037"/>
                  </a:cubicBezTo>
                  <a:cubicBezTo>
                    <a:pt x="3806" y="4037"/>
                    <a:pt x="4198" y="3931"/>
                    <a:pt x="4528" y="3721"/>
                  </a:cubicBezTo>
                  <a:cubicBezTo>
                    <a:pt x="5105" y="3354"/>
                    <a:pt x="5422" y="2710"/>
                    <a:pt x="5422" y="1907"/>
                  </a:cubicBezTo>
                  <a:cubicBezTo>
                    <a:pt x="5422" y="785"/>
                    <a:pt x="4498" y="1"/>
                    <a:pt x="3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51"/>
            <p:cNvSpPr/>
            <p:nvPr/>
          </p:nvSpPr>
          <p:spPr>
            <a:xfrm>
              <a:off x="3400100" y="3091175"/>
              <a:ext cx="37925" cy="52875"/>
            </a:xfrm>
            <a:custGeom>
              <a:rect b="b" l="l" r="r" t="t"/>
              <a:pathLst>
                <a:path extrusionOk="0" h="2115" w="1517">
                  <a:moveTo>
                    <a:pt x="170" y="1"/>
                  </a:moveTo>
                  <a:cubicBezTo>
                    <a:pt x="76" y="1"/>
                    <a:pt x="0" y="78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179" y="340"/>
                    <a:pt x="1082" y="355"/>
                    <a:pt x="1135" y="853"/>
                  </a:cubicBezTo>
                  <a:cubicBezTo>
                    <a:pt x="1168" y="1170"/>
                    <a:pt x="1094" y="1444"/>
                    <a:pt x="934" y="1603"/>
                  </a:cubicBezTo>
                  <a:cubicBezTo>
                    <a:pt x="817" y="1718"/>
                    <a:pt x="659" y="1776"/>
                    <a:pt x="463" y="1776"/>
                  </a:cubicBezTo>
                  <a:cubicBezTo>
                    <a:pt x="421" y="1776"/>
                    <a:pt x="378" y="1773"/>
                    <a:pt x="334" y="1768"/>
                  </a:cubicBezTo>
                  <a:cubicBezTo>
                    <a:pt x="326" y="1767"/>
                    <a:pt x="319" y="1767"/>
                    <a:pt x="312" y="1767"/>
                  </a:cubicBezTo>
                  <a:cubicBezTo>
                    <a:pt x="229" y="1767"/>
                    <a:pt x="156" y="1831"/>
                    <a:pt x="146" y="1916"/>
                  </a:cubicBezTo>
                  <a:cubicBezTo>
                    <a:pt x="135" y="2009"/>
                    <a:pt x="201" y="2094"/>
                    <a:pt x="294" y="2104"/>
                  </a:cubicBezTo>
                  <a:cubicBezTo>
                    <a:pt x="354" y="2112"/>
                    <a:pt x="411" y="2114"/>
                    <a:pt x="465" y="2114"/>
                  </a:cubicBezTo>
                  <a:cubicBezTo>
                    <a:pt x="818" y="2114"/>
                    <a:pt x="1041" y="1973"/>
                    <a:pt x="1171" y="1844"/>
                  </a:cubicBezTo>
                  <a:cubicBezTo>
                    <a:pt x="1411" y="1608"/>
                    <a:pt x="1517" y="1243"/>
                    <a:pt x="1472" y="817"/>
                  </a:cubicBezTo>
                  <a:cubicBezTo>
                    <a:pt x="1386" y="11"/>
                    <a:pt x="220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3174975" y="2952000"/>
              <a:ext cx="40275" cy="42125"/>
            </a:xfrm>
            <a:custGeom>
              <a:rect b="b" l="l" r="r" t="t"/>
              <a:pathLst>
                <a:path extrusionOk="0" h="1685" w="1611">
                  <a:moveTo>
                    <a:pt x="165" y="1"/>
                  </a:moveTo>
                  <a:cubicBezTo>
                    <a:pt x="80" y="1"/>
                    <a:pt x="5" y="77"/>
                    <a:pt x="3" y="166"/>
                  </a:cubicBezTo>
                  <a:cubicBezTo>
                    <a:pt x="1" y="260"/>
                    <a:pt x="74" y="338"/>
                    <a:pt x="168" y="340"/>
                  </a:cubicBezTo>
                  <a:cubicBezTo>
                    <a:pt x="567" y="350"/>
                    <a:pt x="846" y="461"/>
                    <a:pt x="1000" y="668"/>
                  </a:cubicBezTo>
                  <a:cubicBezTo>
                    <a:pt x="1236" y="989"/>
                    <a:pt x="1111" y="1458"/>
                    <a:pt x="1107" y="1469"/>
                  </a:cubicBezTo>
                  <a:cubicBezTo>
                    <a:pt x="1081" y="1559"/>
                    <a:pt x="1133" y="1653"/>
                    <a:pt x="1224" y="1678"/>
                  </a:cubicBezTo>
                  <a:cubicBezTo>
                    <a:pt x="1239" y="1683"/>
                    <a:pt x="1255" y="1685"/>
                    <a:pt x="1270" y="1685"/>
                  </a:cubicBezTo>
                  <a:cubicBezTo>
                    <a:pt x="1345" y="1685"/>
                    <a:pt x="1412" y="1636"/>
                    <a:pt x="1433" y="1563"/>
                  </a:cubicBezTo>
                  <a:cubicBezTo>
                    <a:pt x="1441" y="1537"/>
                    <a:pt x="1610" y="928"/>
                    <a:pt x="1275" y="469"/>
                  </a:cubicBezTo>
                  <a:cubicBezTo>
                    <a:pt x="1056" y="172"/>
                    <a:pt x="687" y="15"/>
                    <a:pt x="177" y="1"/>
                  </a:cubicBezTo>
                  <a:cubicBezTo>
                    <a:pt x="173" y="1"/>
                    <a:pt x="169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51"/>
            <p:cNvSpPr/>
            <p:nvPr/>
          </p:nvSpPr>
          <p:spPr>
            <a:xfrm>
              <a:off x="3244450" y="3062950"/>
              <a:ext cx="40325" cy="36725"/>
            </a:xfrm>
            <a:custGeom>
              <a:rect b="b" l="l" r="r" t="t"/>
              <a:pathLst>
                <a:path extrusionOk="0" h="1469" w="1613">
                  <a:moveTo>
                    <a:pt x="314" y="1"/>
                  </a:moveTo>
                  <a:cubicBezTo>
                    <a:pt x="241" y="1"/>
                    <a:pt x="173" y="48"/>
                    <a:pt x="151" y="122"/>
                  </a:cubicBezTo>
                  <a:cubicBezTo>
                    <a:pt x="144" y="142"/>
                    <a:pt x="1" y="636"/>
                    <a:pt x="293" y="1029"/>
                  </a:cubicBezTo>
                  <a:cubicBezTo>
                    <a:pt x="510" y="1322"/>
                    <a:pt x="897" y="1469"/>
                    <a:pt x="1443" y="1469"/>
                  </a:cubicBezTo>
                  <a:cubicBezTo>
                    <a:pt x="1537" y="1469"/>
                    <a:pt x="1612" y="1393"/>
                    <a:pt x="1612" y="1299"/>
                  </a:cubicBezTo>
                  <a:cubicBezTo>
                    <a:pt x="1612" y="1207"/>
                    <a:pt x="1537" y="1130"/>
                    <a:pt x="1443" y="1130"/>
                  </a:cubicBezTo>
                  <a:cubicBezTo>
                    <a:pt x="1011" y="1130"/>
                    <a:pt x="717" y="1029"/>
                    <a:pt x="567" y="829"/>
                  </a:cubicBezTo>
                  <a:cubicBezTo>
                    <a:pt x="376" y="576"/>
                    <a:pt x="473" y="226"/>
                    <a:pt x="475" y="218"/>
                  </a:cubicBezTo>
                  <a:cubicBezTo>
                    <a:pt x="501" y="129"/>
                    <a:pt x="451" y="35"/>
                    <a:pt x="361" y="8"/>
                  </a:cubicBezTo>
                  <a:cubicBezTo>
                    <a:pt x="345" y="3"/>
                    <a:pt x="329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51"/>
            <p:cNvSpPr/>
            <p:nvPr/>
          </p:nvSpPr>
          <p:spPr>
            <a:xfrm>
              <a:off x="3308775" y="3091200"/>
              <a:ext cx="45000" cy="43100"/>
            </a:xfrm>
            <a:custGeom>
              <a:rect b="b" l="l" r="r" t="t"/>
              <a:pathLst>
                <a:path extrusionOk="0" h="1724" w="1800">
                  <a:moveTo>
                    <a:pt x="1630" y="1"/>
                  </a:moveTo>
                  <a:cubicBezTo>
                    <a:pt x="1110" y="1"/>
                    <a:pt x="705" y="152"/>
                    <a:pt x="427" y="451"/>
                  </a:cubicBezTo>
                  <a:cubicBezTo>
                    <a:pt x="1" y="908"/>
                    <a:pt x="40" y="1539"/>
                    <a:pt x="42" y="1566"/>
                  </a:cubicBezTo>
                  <a:cubicBezTo>
                    <a:pt x="48" y="1655"/>
                    <a:pt x="123" y="1723"/>
                    <a:pt x="211" y="1723"/>
                  </a:cubicBezTo>
                  <a:lnTo>
                    <a:pt x="224" y="1723"/>
                  </a:lnTo>
                  <a:cubicBezTo>
                    <a:pt x="316" y="1716"/>
                    <a:pt x="387" y="1635"/>
                    <a:pt x="381" y="1542"/>
                  </a:cubicBezTo>
                  <a:cubicBezTo>
                    <a:pt x="380" y="1537"/>
                    <a:pt x="348" y="1033"/>
                    <a:pt x="674" y="682"/>
                  </a:cubicBezTo>
                  <a:cubicBezTo>
                    <a:pt x="887" y="455"/>
                    <a:pt x="1208" y="340"/>
                    <a:pt x="1630" y="340"/>
                  </a:cubicBezTo>
                  <a:cubicBezTo>
                    <a:pt x="1724" y="340"/>
                    <a:pt x="1800" y="263"/>
                    <a:pt x="1800" y="170"/>
                  </a:cubicBezTo>
                  <a:cubicBezTo>
                    <a:pt x="1800" y="77"/>
                    <a:pt x="1724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51"/>
            <p:cNvSpPr/>
            <p:nvPr/>
          </p:nvSpPr>
          <p:spPr>
            <a:xfrm>
              <a:off x="2844275" y="2943275"/>
              <a:ext cx="299525" cy="156400"/>
            </a:xfrm>
            <a:custGeom>
              <a:rect b="b" l="l" r="r" t="t"/>
              <a:pathLst>
                <a:path extrusionOk="0" h="6256" w="11981">
                  <a:moveTo>
                    <a:pt x="8807" y="1"/>
                  </a:moveTo>
                  <a:cubicBezTo>
                    <a:pt x="7483" y="1"/>
                    <a:pt x="6557" y="784"/>
                    <a:pt x="6557" y="1906"/>
                  </a:cubicBezTo>
                  <a:cubicBezTo>
                    <a:pt x="6557" y="2710"/>
                    <a:pt x="6876" y="3354"/>
                    <a:pt x="7452" y="3721"/>
                  </a:cubicBezTo>
                  <a:cubicBezTo>
                    <a:pt x="7783" y="3931"/>
                    <a:pt x="8175" y="4037"/>
                    <a:pt x="8578" y="4037"/>
                  </a:cubicBezTo>
                  <a:cubicBezTo>
                    <a:pt x="8916" y="4037"/>
                    <a:pt x="9262" y="3963"/>
                    <a:pt x="9586" y="3811"/>
                  </a:cubicBezTo>
                  <a:cubicBezTo>
                    <a:pt x="9670" y="3772"/>
                    <a:pt x="9707" y="3671"/>
                    <a:pt x="9667" y="3585"/>
                  </a:cubicBezTo>
                  <a:cubicBezTo>
                    <a:pt x="9638" y="3524"/>
                    <a:pt x="9577" y="3488"/>
                    <a:pt x="9514" y="3488"/>
                  </a:cubicBezTo>
                  <a:cubicBezTo>
                    <a:pt x="9490" y="3488"/>
                    <a:pt x="9465" y="3493"/>
                    <a:pt x="9442" y="3504"/>
                  </a:cubicBezTo>
                  <a:cubicBezTo>
                    <a:pt x="9168" y="3632"/>
                    <a:pt x="8870" y="3695"/>
                    <a:pt x="8580" y="3695"/>
                  </a:cubicBezTo>
                  <a:cubicBezTo>
                    <a:pt x="8238" y="3695"/>
                    <a:pt x="7906" y="3608"/>
                    <a:pt x="7634" y="3435"/>
                  </a:cubicBezTo>
                  <a:cubicBezTo>
                    <a:pt x="7297" y="3220"/>
                    <a:pt x="6896" y="2782"/>
                    <a:pt x="6896" y="1907"/>
                  </a:cubicBezTo>
                  <a:cubicBezTo>
                    <a:pt x="6896" y="830"/>
                    <a:pt x="7887" y="340"/>
                    <a:pt x="8807" y="340"/>
                  </a:cubicBezTo>
                  <a:cubicBezTo>
                    <a:pt x="9516" y="340"/>
                    <a:pt x="10213" y="609"/>
                    <a:pt x="10720" y="1078"/>
                  </a:cubicBezTo>
                  <a:cubicBezTo>
                    <a:pt x="11323" y="1635"/>
                    <a:pt x="11641" y="2445"/>
                    <a:pt x="11641" y="3422"/>
                  </a:cubicBezTo>
                  <a:cubicBezTo>
                    <a:pt x="11641" y="5099"/>
                    <a:pt x="10337" y="5687"/>
                    <a:pt x="9777" y="5863"/>
                  </a:cubicBezTo>
                  <a:cubicBezTo>
                    <a:pt x="9660" y="5899"/>
                    <a:pt x="9536" y="5917"/>
                    <a:pt x="9408" y="5917"/>
                  </a:cubicBezTo>
                  <a:lnTo>
                    <a:pt x="1219" y="5917"/>
                  </a:lnTo>
                  <a:cubicBezTo>
                    <a:pt x="1180" y="5917"/>
                    <a:pt x="1143" y="5912"/>
                    <a:pt x="1108" y="5902"/>
                  </a:cubicBezTo>
                  <a:cubicBezTo>
                    <a:pt x="590" y="5754"/>
                    <a:pt x="339" y="5417"/>
                    <a:pt x="339" y="4873"/>
                  </a:cubicBezTo>
                  <a:cubicBezTo>
                    <a:pt x="339" y="4634"/>
                    <a:pt x="424" y="4445"/>
                    <a:pt x="591" y="4311"/>
                  </a:cubicBezTo>
                  <a:cubicBezTo>
                    <a:pt x="739" y="4192"/>
                    <a:pt x="950" y="4125"/>
                    <a:pt x="1168" y="4125"/>
                  </a:cubicBezTo>
                  <a:cubicBezTo>
                    <a:pt x="1515" y="4125"/>
                    <a:pt x="1889" y="4296"/>
                    <a:pt x="1889" y="4675"/>
                  </a:cubicBezTo>
                  <a:cubicBezTo>
                    <a:pt x="1889" y="4769"/>
                    <a:pt x="1964" y="4844"/>
                    <a:pt x="2058" y="4844"/>
                  </a:cubicBezTo>
                  <a:cubicBezTo>
                    <a:pt x="2151" y="4844"/>
                    <a:pt x="2228" y="4769"/>
                    <a:pt x="2228" y="4675"/>
                  </a:cubicBezTo>
                  <a:cubicBezTo>
                    <a:pt x="2228" y="4091"/>
                    <a:pt x="1694" y="3786"/>
                    <a:pt x="1168" y="3786"/>
                  </a:cubicBezTo>
                  <a:cubicBezTo>
                    <a:pt x="869" y="3786"/>
                    <a:pt x="589" y="3878"/>
                    <a:pt x="379" y="4047"/>
                  </a:cubicBezTo>
                  <a:cubicBezTo>
                    <a:pt x="131" y="4245"/>
                    <a:pt x="0" y="4531"/>
                    <a:pt x="0" y="4873"/>
                  </a:cubicBezTo>
                  <a:cubicBezTo>
                    <a:pt x="0" y="5359"/>
                    <a:pt x="177" y="5987"/>
                    <a:pt x="1014" y="6228"/>
                  </a:cubicBezTo>
                  <a:cubicBezTo>
                    <a:pt x="1081" y="6247"/>
                    <a:pt x="1149" y="6256"/>
                    <a:pt x="1219" y="6256"/>
                  </a:cubicBezTo>
                  <a:lnTo>
                    <a:pt x="9408" y="6256"/>
                  </a:lnTo>
                  <a:cubicBezTo>
                    <a:pt x="9571" y="6256"/>
                    <a:pt x="9729" y="6232"/>
                    <a:pt x="9878" y="6186"/>
                  </a:cubicBezTo>
                  <a:cubicBezTo>
                    <a:pt x="10510" y="5988"/>
                    <a:pt x="11980" y="5324"/>
                    <a:pt x="11980" y="3422"/>
                  </a:cubicBezTo>
                  <a:cubicBezTo>
                    <a:pt x="11980" y="1175"/>
                    <a:pt x="10383" y="1"/>
                    <a:pt x="8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2841050" y="3091200"/>
              <a:ext cx="37900" cy="52875"/>
            </a:xfrm>
            <a:custGeom>
              <a:rect b="b" l="l" r="r" t="t"/>
              <a:pathLst>
                <a:path extrusionOk="0" h="2115" w="1516">
                  <a:moveTo>
                    <a:pt x="1348" y="1"/>
                  </a:moveTo>
                  <a:cubicBezTo>
                    <a:pt x="1298" y="1"/>
                    <a:pt x="132" y="10"/>
                    <a:pt x="46" y="816"/>
                  </a:cubicBezTo>
                  <a:cubicBezTo>
                    <a:pt x="1" y="1243"/>
                    <a:pt x="107" y="1608"/>
                    <a:pt x="345" y="1844"/>
                  </a:cubicBezTo>
                  <a:cubicBezTo>
                    <a:pt x="476" y="1972"/>
                    <a:pt x="699" y="2113"/>
                    <a:pt x="1053" y="2113"/>
                  </a:cubicBezTo>
                  <a:lnTo>
                    <a:pt x="1053" y="2114"/>
                  </a:lnTo>
                  <a:cubicBezTo>
                    <a:pt x="1107" y="2114"/>
                    <a:pt x="1163" y="2111"/>
                    <a:pt x="1223" y="2103"/>
                  </a:cubicBezTo>
                  <a:cubicBezTo>
                    <a:pt x="1316" y="2093"/>
                    <a:pt x="1383" y="2008"/>
                    <a:pt x="1371" y="1915"/>
                  </a:cubicBezTo>
                  <a:cubicBezTo>
                    <a:pt x="1361" y="1830"/>
                    <a:pt x="1287" y="1766"/>
                    <a:pt x="1205" y="1766"/>
                  </a:cubicBezTo>
                  <a:cubicBezTo>
                    <a:pt x="1198" y="1766"/>
                    <a:pt x="1191" y="1766"/>
                    <a:pt x="1184" y="1767"/>
                  </a:cubicBezTo>
                  <a:cubicBezTo>
                    <a:pt x="1139" y="1772"/>
                    <a:pt x="1095" y="1775"/>
                    <a:pt x="1053" y="1775"/>
                  </a:cubicBezTo>
                  <a:cubicBezTo>
                    <a:pt x="857" y="1775"/>
                    <a:pt x="700" y="1718"/>
                    <a:pt x="584" y="1602"/>
                  </a:cubicBezTo>
                  <a:cubicBezTo>
                    <a:pt x="422" y="1443"/>
                    <a:pt x="349" y="1169"/>
                    <a:pt x="382" y="852"/>
                  </a:cubicBezTo>
                  <a:cubicBezTo>
                    <a:pt x="437" y="348"/>
                    <a:pt x="1339" y="340"/>
                    <a:pt x="1348" y="340"/>
                  </a:cubicBezTo>
                  <a:cubicBezTo>
                    <a:pt x="1441" y="339"/>
                    <a:pt x="1516" y="263"/>
                    <a:pt x="1516" y="169"/>
                  </a:cubicBezTo>
                  <a:cubicBezTo>
                    <a:pt x="1516" y="77"/>
                    <a:pt x="1440" y="1"/>
                    <a:pt x="1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3063850" y="2952000"/>
              <a:ext cx="40250" cy="42125"/>
            </a:xfrm>
            <a:custGeom>
              <a:rect b="b" l="l" r="r" t="t"/>
              <a:pathLst>
                <a:path extrusionOk="0" h="1685" w="1610">
                  <a:moveTo>
                    <a:pt x="1445" y="1"/>
                  </a:moveTo>
                  <a:cubicBezTo>
                    <a:pt x="1441" y="1"/>
                    <a:pt x="1437" y="1"/>
                    <a:pt x="1433" y="1"/>
                  </a:cubicBezTo>
                  <a:cubicBezTo>
                    <a:pt x="924" y="15"/>
                    <a:pt x="554" y="172"/>
                    <a:pt x="336" y="469"/>
                  </a:cubicBezTo>
                  <a:cubicBezTo>
                    <a:pt x="0" y="928"/>
                    <a:pt x="170" y="1537"/>
                    <a:pt x="178" y="1563"/>
                  </a:cubicBezTo>
                  <a:cubicBezTo>
                    <a:pt x="198" y="1636"/>
                    <a:pt x="266" y="1685"/>
                    <a:pt x="339" y="1685"/>
                  </a:cubicBezTo>
                  <a:cubicBezTo>
                    <a:pt x="355" y="1685"/>
                    <a:pt x="371" y="1683"/>
                    <a:pt x="387" y="1678"/>
                  </a:cubicBezTo>
                  <a:cubicBezTo>
                    <a:pt x="476" y="1652"/>
                    <a:pt x="528" y="1559"/>
                    <a:pt x="503" y="1469"/>
                  </a:cubicBezTo>
                  <a:cubicBezTo>
                    <a:pt x="502" y="1465"/>
                    <a:pt x="373" y="991"/>
                    <a:pt x="610" y="668"/>
                  </a:cubicBezTo>
                  <a:cubicBezTo>
                    <a:pt x="764" y="461"/>
                    <a:pt x="1043" y="350"/>
                    <a:pt x="1442" y="340"/>
                  </a:cubicBezTo>
                  <a:cubicBezTo>
                    <a:pt x="1536" y="338"/>
                    <a:pt x="1609" y="260"/>
                    <a:pt x="1607" y="166"/>
                  </a:cubicBezTo>
                  <a:cubicBezTo>
                    <a:pt x="1605" y="77"/>
                    <a:pt x="1525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2994325" y="3062950"/>
              <a:ext cx="40300" cy="36725"/>
            </a:xfrm>
            <a:custGeom>
              <a:rect b="b" l="l" r="r" t="t"/>
              <a:pathLst>
                <a:path extrusionOk="0" h="1469" w="1612">
                  <a:moveTo>
                    <a:pt x="1299" y="1"/>
                  </a:moveTo>
                  <a:cubicBezTo>
                    <a:pt x="1283" y="1"/>
                    <a:pt x="1267" y="3"/>
                    <a:pt x="1251" y="8"/>
                  </a:cubicBezTo>
                  <a:cubicBezTo>
                    <a:pt x="1162" y="35"/>
                    <a:pt x="1111" y="129"/>
                    <a:pt x="1137" y="218"/>
                  </a:cubicBezTo>
                  <a:cubicBezTo>
                    <a:pt x="1138" y="221"/>
                    <a:pt x="1238" y="575"/>
                    <a:pt x="1045" y="829"/>
                  </a:cubicBezTo>
                  <a:cubicBezTo>
                    <a:pt x="895" y="1029"/>
                    <a:pt x="601" y="1130"/>
                    <a:pt x="170" y="1130"/>
                  </a:cubicBezTo>
                  <a:cubicBezTo>
                    <a:pt x="76" y="1130"/>
                    <a:pt x="0" y="1207"/>
                    <a:pt x="0" y="1299"/>
                  </a:cubicBezTo>
                  <a:cubicBezTo>
                    <a:pt x="0" y="1393"/>
                    <a:pt x="76" y="1469"/>
                    <a:pt x="170" y="1469"/>
                  </a:cubicBezTo>
                  <a:cubicBezTo>
                    <a:pt x="715" y="1469"/>
                    <a:pt x="1102" y="1321"/>
                    <a:pt x="1319" y="1029"/>
                  </a:cubicBezTo>
                  <a:cubicBezTo>
                    <a:pt x="1612" y="636"/>
                    <a:pt x="1468" y="142"/>
                    <a:pt x="1461" y="122"/>
                  </a:cubicBezTo>
                  <a:cubicBezTo>
                    <a:pt x="1440" y="48"/>
                    <a:pt x="1373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2925300" y="3091175"/>
              <a:ext cx="45000" cy="43125"/>
            </a:xfrm>
            <a:custGeom>
              <a:rect b="b" l="l" r="r" t="t"/>
              <a:pathLst>
                <a:path extrusionOk="0" h="1725" w="180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591" y="340"/>
                    <a:pt x="912" y="455"/>
                    <a:pt x="1124" y="681"/>
                  </a:cubicBezTo>
                  <a:cubicBezTo>
                    <a:pt x="1448" y="1027"/>
                    <a:pt x="1421" y="1533"/>
                    <a:pt x="1420" y="1543"/>
                  </a:cubicBezTo>
                  <a:cubicBezTo>
                    <a:pt x="1414" y="1636"/>
                    <a:pt x="1484" y="1717"/>
                    <a:pt x="1577" y="1724"/>
                  </a:cubicBezTo>
                  <a:lnTo>
                    <a:pt x="1589" y="1724"/>
                  </a:lnTo>
                  <a:cubicBezTo>
                    <a:pt x="1677" y="1724"/>
                    <a:pt x="1752" y="1655"/>
                    <a:pt x="1758" y="1566"/>
                  </a:cubicBezTo>
                  <a:cubicBezTo>
                    <a:pt x="1760" y="1540"/>
                    <a:pt x="1799" y="909"/>
                    <a:pt x="1373" y="452"/>
                  </a:cubicBezTo>
                  <a:cubicBezTo>
                    <a:pt x="1095" y="153"/>
                    <a:pt x="690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9" name="Google Shape;1169;p51"/>
          <p:cNvGrpSpPr/>
          <p:nvPr/>
        </p:nvGrpSpPr>
        <p:grpSpPr>
          <a:xfrm rot="5400000">
            <a:off x="7564880" y="2198948"/>
            <a:ext cx="2185227" cy="735028"/>
            <a:chOff x="2841050" y="2943275"/>
            <a:chExt cx="596975" cy="200800"/>
          </a:xfrm>
        </p:grpSpPr>
        <p:sp>
          <p:nvSpPr>
            <p:cNvPr id="1170" name="Google Shape;1170;p51"/>
            <p:cNvSpPr/>
            <p:nvPr/>
          </p:nvSpPr>
          <p:spPr>
            <a:xfrm>
              <a:off x="3135300" y="2943275"/>
              <a:ext cx="299475" cy="156425"/>
            </a:xfrm>
            <a:custGeom>
              <a:rect b="b" l="l" r="r" t="t"/>
              <a:pathLst>
                <a:path extrusionOk="0" h="6257" w="11979">
                  <a:moveTo>
                    <a:pt x="3172" y="1"/>
                  </a:moveTo>
                  <a:cubicBezTo>
                    <a:pt x="2380" y="1"/>
                    <a:pt x="1599" y="303"/>
                    <a:pt x="1030" y="829"/>
                  </a:cubicBezTo>
                  <a:cubicBezTo>
                    <a:pt x="356" y="1452"/>
                    <a:pt x="0" y="2349"/>
                    <a:pt x="0" y="3422"/>
                  </a:cubicBezTo>
                  <a:cubicBezTo>
                    <a:pt x="0" y="5324"/>
                    <a:pt x="1470" y="5988"/>
                    <a:pt x="2102" y="6186"/>
                  </a:cubicBezTo>
                  <a:cubicBezTo>
                    <a:pt x="2251" y="6232"/>
                    <a:pt x="2409" y="6256"/>
                    <a:pt x="2572" y="6256"/>
                  </a:cubicBezTo>
                  <a:lnTo>
                    <a:pt x="10762" y="6256"/>
                  </a:lnTo>
                  <a:lnTo>
                    <a:pt x="10762" y="6257"/>
                  </a:lnTo>
                  <a:cubicBezTo>
                    <a:pt x="10831" y="6257"/>
                    <a:pt x="10900" y="6247"/>
                    <a:pt x="10966" y="6228"/>
                  </a:cubicBezTo>
                  <a:cubicBezTo>
                    <a:pt x="11804" y="5988"/>
                    <a:pt x="11979" y="5359"/>
                    <a:pt x="11979" y="4873"/>
                  </a:cubicBezTo>
                  <a:cubicBezTo>
                    <a:pt x="11979" y="4531"/>
                    <a:pt x="11849" y="4247"/>
                    <a:pt x="11600" y="4048"/>
                  </a:cubicBezTo>
                  <a:cubicBezTo>
                    <a:pt x="11390" y="3879"/>
                    <a:pt x="11111" y="3786"/>
                    <a:pt x="10813" y="3786"/>
                  </a:cubicBezTo>
                  <a:cubicBezTo>
                    <a:pt x="10286" y="3786"/>
                    <a:pt x="9753" y="4092"/>
                    <a:pt x="9753" y="4675"/>
                  </a:cubicBezTo>
                  <a:cubicBezTo>
                    <a:pt x="9753" y="4769"/>
                    <a:pt x="9828" y="4844"/>
                    <a:pt x="9922" y="4844"/>
                  </a:cubicBezTo>
                  <a:cubicBezTo>
                    <a:pt x="10016" y="4844"/>
                    <a:pt x="10092" y="4769"/>
                    <a:pt x="10092" y="4675"/>
                  </a:cubicBezTo>
                  <a:cubicBezTo>
                    <a:pt x="10092" y="4297"/>
                    <a:pt x="10466" y="4125"/>
                    <a:pt x="10813" y="4125"/>
                  </a:cubicBezTo>
                  <a:cubicBezTo>
                    <a:pt x="11031" y="4125"/>
                    <a:pt x="11241" y="4193"/>
                    <a:pt x="11388" y="4312"/>
                  </a:cubicBezTo>
                  <a:cubicBezTo>
                    <a:pt x="11556" y="4447"/>
                    <a:pt x="11641" y="4635"/>
                    <a:pt x="11641" y="4873"/>
                  </a:cubicBezTo>
                  <a:cubicBezTo>
                    <a:pt x="11641" y="5417"/>
                    <a:pt x="11389" y="5754"/>
                    <a:pt x="10873" y="5902"/>
                  </a:cubicBezTo>
                  <a:cubicBezTo>
                    <a:pt x="10836" y="5912"/>
                    <a:pt x="10799" y="5918"/>
                    <a:pt x="10762" y="5918"/>
                  </a:cubicBezTo>
                  <a:lnTo>
                    <a:pt x="2572" y="5918"/>
                  </a:lnTo>
                  <a:cubicBezTo>
                    <a:pt x="2443" y="5918"/>
                    <a:pt x="2320" y="5900"/>
                    <a:pt x="2203" y="5863"/>
                  </a:cubicBezTo>
                  <a:cubicBezTo>
                    <a:pt x="1642" y="5687"/>
                    <a:pt x="339" y="5099"/>
                    <a:pt x="339" y="3422"/>
                  </a:cubicBezTo>
                  <a:cubicBezTo>
                    <a:pt x="339" y="1304"/>
                    <a:pt x="1808" y="340"/>
                    <a:pt x="3172" y="340"/>
                  </a:cubicBezTo>
                  <a:cubicBezTo>
                    <a:pt x="4093" y="340"/>
                    <a:pt x="5084" y="830"/>
                    <a:pt x="5084" y="1907"/>
                  </a:cubicBezTo>
                  <a:cubicBezTo>
                    <a:pt x="5084" y="2782"/>
                    <a:pt x="4682" y="3222"/>
                    <a:pt x="4346" y="3435"/>
                  </a:cubicBezTo>
                  <a:cubicBezTo>
                    <a:pt x="4075" y="3609"/>
                    <a:pt x="3742" y="3696"/>
                    <a:pt x="3400" y="3696"/>
                  </a:cubicBezTo>
                  <a:cubicBezTo>
                    <a:pt x="3109" y="3696"/>
                    <a:pt x="2811" y="3633"/>
                    <a:pt x="2538" y="3505"/>
                  </a:cubicBezTo>
                  <a:cubicBezTo>
                    <a:pt x="2515" y="3494"/>
                    <a:pt x="2490" y="3489"/>
                    <a:pt x="2466" y="3489"/>
                  </a:cubicBezTo>
                  <a:cubicBezTo>
                    <a:pt x="2403" y="3489"/>
                    <a:pt x="2342" y="3525"/>
                    <a:pt x="2313" y="3587"/>
                  </a:cubicBezTo>
                  <a:cubicBezTo>
                    <a:pt x="2274" y="3671"/>
                    <a:pt x="2310" y="3772"/>
                    <a:pt x="2395" y="3811"/>
                  </a:cubicBezTo>
                  <a:cubicBezTo>
                    <a:pt x="2718" y="3963"/>
                    <a:pt x="3064" y="4037"/>
                    <a:pt x="3402" y="4037"/>
                  </a:cubicBezTo>
                  <a:cubicBezTo>
                    <a:pt x="3806" y="4037"/>
                    <a:pt x="4198" y="3931"/>
                    <a:pt x="4528" y="3721"/>
                  </a:cubicBezTo>
                  <a:cubicBezTo>
                    <a:pt x="5105" y="3354"/>
                    <a:pt x="5422" y="2710"/>
                    <a:pt x="5422" y="1907"/>
                  </a:cubicBezTo>
                  <a:cubicBezTo>
                    <a:pt x="5422" y="785"/>
                    <a:pt x="4498" y="1"/>
                    <a:pt x="3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3400100" y="3091175"/>
              <a:ext cx="37925" cy="52875"/>
            </a:xfrm>
            <a:custGeom>
              <a:rect b="b" l="l" r="r" t="t"/>
              <a:pathLst>
                <a:path extrusionOk="0" h="2115" w="1517">
                  <a:moveTo>
                    <a:pt x="170" y="1"/>
                  </a:moveTo>
                  <a:cubicBezTo>
                    <a:pt x="76" y="1"/>
                    <a:pt x="0" y="78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179" y="340"/>
                    <a:pt x="1082" y="355"/>
                    <a:pt x="1135" y="853"/>
                  </a:cubicBezTo>
                  <a:cubicBezTo>
                    <a:pt x="1168" y="1170"/>
                    <a:pt x="1094" y="1444"/>
                    <a:pt x="934" y="1603"/>
                  </a:cubicBezTo>
                  <a:cubicBezTo>
                    <a:pt x="817" y="1718"/>
                    <a:pt x="659" y="1776"/>
                    <a:pt x="463" y="1776"/>
                  </a:cubicBezTo>
                  <a:cubicBezTo>
                    <a:pt x="421" y="1776"/>
                    <a:pt x="378" y="1773"/>
                    <a:pt x="334" y="1768"/>
                  </a:cubicBezTo>
                  <a:cubicBezTo>
                    <a:pt x="326" y="1767"/>
                    <a:pt x="319" y="1767"/>
                    <a:pt x="312" y="1767"/>
                  </a:cubicBezTo>
                  <a:cubicBezTo>
                    <a:pt x="229" y="1767"/>
                    <a:pt x="156" y="1831"/>
                    <a:pt x="146" y="1916"/>
                  </a:cubicBezTo>
                  <a:cubicBezTo>
                    <a:pt x="135" y="2009"/>
                    <a:pt x="201" y="2094"/>
                    <a:pt x="294" y="2104"/>
                  </a:cubicBezTo>
                  <a:cubicBezTo>
                    <a:pt x="354" y="2112"/>
                    <a:pt x="411" y="2114"/>
                    <a:pt x="465" y="2114"/>
                  </a:cubicBezTo>
                  <a:cubicBezTo>
                    <a:pt x="818" y="2114"/>
                    <a:pt x="1041" y="1973"/>
                    <a:pt x="1171" y="1844"/>
                  </a:cubicBezTo>
                  <a:cubicBezTo>
                    <a:pt x="1411" y="1608"/>
                    <a:pt x="1517" y="1243"/>
                    <a:pt x="1472" y="817"/>
                  </a:cubicBezTo>
                  <a:cubicBezTo>
                    <a:pt x="1386" y="11"/>
                    <a:pt x="220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3174975" y="2952000"/>
              <a:ext cx="40275" cy="42125"/>
            </a:xfrm>
            <a:custGeom>
              <a:rect b="b" l="l" r="r" t="t"/>
              <a:pathLst>
                <a:path extrusionOk="0" h="1685" w="1611">
                  <a:moveTo>
                    <a:pt x="165" y="1"/>
                  </a:moveTo>
                  <a:cubicBezTo>
                    <a:pt x="80" y="1"/>
                    <a:pt x="5" y="77"/>
                    <a:pt x="3" y="166"/>
                  </a:cubicBezTo>
                  <a:cubicBezTo>
                    <a:pt x="1" y="260"/>
                    <a:pt x="74" y="338"/>
                    <a:pt x="168" y="340"/>
                  </a:cubicBezTo>
                  <a:cubicBezTo>
                    <a:pt x="567" y="350"/>
                    <a:pt x="846" y="461"/>
                    <a:pt x="1000" y="668"/>
                  </a:cubicBezTo>
                  <a:cubicBezTo>
                    <a:pt x="1236" y="989"/>
                    <a:pt x="1111" y="1458"/>
                    <a:pt x="1107" y="1469"/>
                  </a:cubicBezTo>
                  <a:cubicBezTo>
                    <a:pt x="1081" y="1559"/>
                    <a:pt x="1133" y="1653"/>
                    <a:pt x="1224" y="1678"/>
                  </a:cubicBezTo>
                  <a:cubicBezTo>
                    <a:pt x="1239" y="1683"/>
                    <a:pt x="1255" y="1685"/>
                    <a:pt x="1270" y="1685"/>
                  </a:cubicBezTo>
                  <a:cubicBezTo>
                    <a:pt x="1345" y="1685"/>
                    <a:pt x="1412" y="1636"/>
                    <a:pt x="1433" y="1563"/>
                  </a:cubicBezTo>
                  <a:cubicBezTo>
                    <a:pt x="1441" y="1537"/>
                    <a:pt x="1610" y="928"/>
                    <a:pt x="1275" y="469"/>
                  </a:cubicBezTo>
                  <a:cubicBezTo>
                    <a:pt x="1056" y="172"/>
                    <a:pt x="687" y="15"/>
                    <a:pt x="177" y="1"/>
                  </a:cubicBezTo>
                  <a:cubicBezTo>
                    <a:pt x="173" y="1"/>
                    <a:pt x="169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3244450" y="3062950"/>
              <a:ext cx="40325" cy="36725"/>
            </a:xfrm>
            <a:custGeom>
              <a:rect b="b" l="l" r="r" t="t"/>
              <a:pathLst>
                <a:path extrusionOk="0" h="1469" w="1613">
                  <a:moveTo>
                    <a:pt x="314" y="1"/>
                  </a:moveTo>
                  <a:cubicBezTo>
                    <a:pt x="241" y="1"/>
                    <a:pt x="173" y="48"/>
                    <a:pt x="151" y="122"/>
                  </a:cubicBezTo>
                  <a:cubicBezTo>
                    <a:pt x="144" y="142"/>
                    <a:pt x="1" y="636"/>
                    <a:pt x="293" y="1029"/>
                  </a:cubicBezTo>
                  <a:cubicBezTo>
                    <a:pt x="510" y="1322"/>
                    <a:pt x="897" y="1469"/>
                    <a:pt x="1443" y="1469"/>
                  </a:cubicBezTo>
                  <a:cubicBezTo>
                    <a:pt x="1537" y="1469"/>
                    <a:pt x="1612" y="1393"/>
                    <a:pt x="1612" y="1299"/>
                  </a:cubicBezTo>
                  <a:cubicBezTo>
                    <a:pt x="1612" y="1207"/>
                    <a:pt x="1537" y="1130"/>
                    <a:pt x="1443" y="1130"/>
                  </a:cubicBezTo>
                  <a:cubicBezTo>
                    <a:pt x="1011" y="1130"/>
                    <a:pt x="717" y="1029"/>
                    <a:pt x="567" y="829"/>
                  </a:cubicBezTo>
                  <a:cubicBezTo>
                    <a:pt x="376" y="576"/>
                    <a:pt x="473" y="226"/>
                    <a:pt x="475" y="218"/>
                  </a:cubicBezTo>
                  <a:cubicBezTo>
                    <a:pt x="501" y="129"/>
                    <a:pt x="451" y="35"/>
                    <a:pt x="361" y="8"/>
                  </a:cubicBezTo>
                  <a:cubicBezTo>
                    <a:pt x="345" y="3"/>
                    <a:pt x="329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3308775" y="3091200"/>
              <a:ext cx="45000" cy="43100"/>
            </a:xfrm>
            <a:custGeom>
              <a:rect b="b" l="l" r="r" t="t"/>
              <a:pathLst>
                <a:path extrusionOk="0" h="1724" w="1800">
                  <a:moveTo>
                    <a:pt x="1630" y="1"/>
                  </a:moveTo>
                  <a:cubicBezTo>
                    <a:pt x="1110" y="1"/>
                    <a:pt x="705" y="152"/>
                    <a:pt x="427" y="451"/>
                  </a:cubicBezTo>
                  <a:cubicBezTo>
                    <a:pt x="1" y="908"/>
                    <a:pt x="40" y="1539"/>
                    <a:pt x="42" y="1566"/>
                  </a:cubicBezTo>
                  <a:cubicBezTo>
                    <a:pt x="48" y="1655"/>
                    <a:pt x="123" y="1723"/>
                    <a:pt x="211" y="1723"/>
                  </a:cubicBezTo>
                  <a:lnTo>
                    <a:pt x="224" y="1723"/>
                  </a:lnTo>
                  <a:cubicBezTo>
                    <a:pt x="316" y="1716"/>
                    <a:pt x="387" y="1635"/>
                    <a:pt x="381" y="1542"/>
                  </a:cubicBezTo>
                  <a:cubicBezTo>
                    <a:pt x="380" y="1537"/>
                    <a:pt x="348" y="1033"/>
                    <a:pt x="674" y="682"/>
                  </a:cubicBezTo>
                  <a:cubicBezTo>
                    <a:pt x="887" y="455"/>
                    <a:pt x="1208" y="340"/>
                    <a:pt x="1630" y="340"/>
                  </a:cubicBezTo>
                  <a:cubicBezTo>
                    <a:pt x="1724" y="340"/>
                    <a:pt x="1800" y="263"/>
                    <a:pt x="1800" y="170"/>
                  </a:cubicBezTo>
                  <a:cubicBezTo>
                    <a:pt x="1800" y="77"/>
                    <a:pt x="1724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2844275" y="2943275"/>
              <a:ext cx="299525" cy="156400"/>
            </a:xfrm>
            <a:custGeom>
              <a:rect b="b" l="l" r="r" t="t"/>
              <a:pathLst>
                <a:path extrusionOk="0" h="6256" w="11981">
                  <a:moveTo>
                    <a:pt x="8807" y="1"/>
                  </a:moveTo>
                  <a:cubicBezTo>
                    <a:pt x="7483" y="1"/>
                    <a:pt x="6557" y="784"/>
                    <a:pt x="6557" y="1906"/>
                  </a:cubicBezTo>
                  <a:cubicBezTo>
                    <a:pt x="6557" y="2710"/>
                    <a:pt x="6876" y="3354"/>
                    <a:pt x="7452" y="3721"/>
                  </a:cubicBezTo>
                  <a:cubicBezTo>
                    <a:pt x="7783" y="3931"/>
                    <a:pt x="8175" y="4037"/>
                    <a:pt x="8578" y="4037"/>
                  </a:cubicBezTo>
                  <a:cubicBezTo>
                    <a:pt x="8916" y="4037"/>
                    <a:pt x="9262" y="3963"/>
                    <a:pt x="9586" y="3811"/>
                  </a:cubicBezTo>
                  <a:cubicBezTo>
                    <a:pt x="9670" y="3772"/>
                    <a:pt x="9707" y="3671"/>
                    <a:pt x="9667" y="3585"/>
                  </a:cubicBezTo>
                  <a:cubicBezTo>
                    <a:pt x="9638" y="3524"/>
                    <a:pt x="9577" y="3488"/>
                    <a:pt x="9514" y="3488"/>
                  </a:cubicBezTo>
                  <a:cubicBezTo>
                    <a:pt x="9490" y="3488"/>
                    <a:pt x="9465" y="3493"/>
                    <a:pt x="9442" y="3504"/>
                  </a:cubicBezTo>
                  <a:cubicBezTo>
                    <a:pt x="9168" y="3632"/>
                    <a:pt x="8870" y="3695"/>
                    <a:pt x="8580" y="3695"/>
                  </a:cubicBezTo>
                  <a:cubicBezTo>
                    <a:pt x="8238" y="3695"/>
                    <a:pt x="7906" y="3608"/>
                    <a:pt x="7634" y="3435"/>
                  </a:cubicBezTo>
                  <a:cubicBezTo>
                    <a:pt x="7297" y="3220"/>
                    <a:pt x="6896" y="2782"/>
                    <a:pt x="6896" y="1907"/>
                  </a:cubicBezTo>
                  <a:cubicBezTo>
                    <a:pt x="6896" y="830"/>
                    <a:pt x="7887" y="340"/>
                    <a:pt x="8807" y="340"/>
                  </a:cubicBezTo>
                  <a:cubicBezTo>
                    <a:pt x="9516" y="340"/>
                    <a:pt x="10213" y="609"/>
                    <a:pt x="10720" y="1078"/>
                  </a:cubicBezTo>
                  <a:cubicBezTo>
                    <a:pt x="11323" y="1635"/>
                    <a:pt x="11641" y="2445"/>
                    <a:pt x="11641" y="3422"/>
                  </a:cubicBezTo>
                  <a:cubicBezTo>
                    <a:pt x="11641" y="5099"/>
                    <a:pt x="10337" y="5687"/>
                    <a:pt x="9777" y="5863"/>
                  </a:cubicBezTo>
                  <a:cubicBezTo>
                    <a:pt x="9660" y="5899"/>
                    <a:pt x="9536" y="5917"/>
                    <a:pt x="9408" y="5917"/>
                  </a:cubicBezTo>
                  <a:lnTo>
                    <a:pt x="1219" y="5917"/>
                  </a:lnTo>
                  <a:cubicBezTo>
                    <a:pt x="1180" y="5917"/>
                    <a:pt x="1143" y="5912"/>
                    <a:pt x="1108" y="5902"/>
                  </a:cubicBezTo>
                  <a:cubicBezTo>
                    <a:pt x="590" y="5754"/>
                    <a:pt x="339" y="5417"/>
                    <a:pt x="339" y="4873"/>
                  </a:cubicBezTo>
                  <a:cubicBezTo>
                    <a:pt x="339" y="4634"/>
                    <a:pt x="424" y="4445"/>
                    <a:pt x="591" y="4311"/>
                  </a:cubicBezTo>
                  <a:cubicBezTo>
                    <a:pt x="739" y="4192"/>
                    <a:pt x="950" y="4125"/>
                    <a:pt x="1168" y="4125"/>
                  </a:cubicBezTo>
                  <a:cubicBezTo>
                    <a:pt x="1515" y="4125"/>
                    <a:pt x="1889" y="4296"/>
                    <a:pt x="1889" y="4675"/>
                  </a:cubicBezTo>
                  <a:cubicBezTo>
                    <a:pt x="1889" y="4769"/>
                    <a:pt x="1964" y="4844"/>
                    <a:pt x="2058" y="4844"/>
                  </a:cubicBezTo>
                  <a:cubicBezTo>
                    <a:pt x="2151" y="4844"/>
                    <a:pt x="2228" y="4769"/>
                    <a:pt x="2228" y="4675"/>
                  </a:cubicBezTo>
                  <a:cubicBezTo>
                    <a:pt x="2228" y="4091"/>
                    <a:pt x="1694" y="3786"/>
                    <a:pt x="1168" y="3786"/>
                  </a:cubicBezTo>
                  <a:cubicBezTo>
                    <a:pt x="869" y="3786"/>
                    <a:pt x="589" y="3878"/>
                    <a:pt x="379" y="4047"/>
                  </a:cubicBezTo>
                  <a:cubicBezTo>
                    <a:pt x="131" y="4245"/>
                    <a:pt x="0" y="4531"/>
                    <a:pt x="0" y="4873"/>
                  </a:cubicBezTo>
                  <a:cubicBezTo>
                    <a:pt x="0" y="5359"/>
                    <a:pt x="177" y="5987"/>
                    <a:pt x="1014" y="6228"/>
                  </a:cubicBezTo>
                  <a:cubicBezTo>
                    <a:pt x="1081" y="6247"/>
                    <a:pt x="1149" y="6256"/>
                    <a:pt x="1219" y="6256"/>
                  </a:cubicBezTo>
                  <a:lnTo>
                    <a:pt x="9408" y="6256"/>
                  </a:lnTo>
                  <a:cubicBezTo>
                    <a:pt x="9571" y="6256"/>
                    <a:pt x="9729" y="6232"/>
                    <a:pt x="9878" y="6186"/>
                  </a:cubicBezTo>
                  <a:cubicBezTo>
                    <a:pt x="10510" y="5988"/>
                    <a:pt x="11980" y="5324"/>
                    <a:pt x="11980" y="3422"/>
                  </a:cubicBezTo>
                  <a:cubicBezTo>
                    <a:pt x="11980" y="1175"/>
                    <a:pt x="10383" y="1"/>
                    <a:pt x="8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51"/>
            <p:cNvSpPr/>
            <p:nvPr/>
          </p:nvSpPr>
          <p:spPr>
            <a:xfrm>
              <a:off x="2841050" y="3091200"/>
              <a:ext cx="37900" cy="52875"/>
            </a:xfrm>
            <a:custGeom>
              <a:rect b="b" l="l" r="r" t="t"/>
              <a:pathLst>
                <a:path extrusionOk="0" h="2115" w="1516">
                  <a:moveTo>
                    <a:pt x="1348" y="1"/>
                  </a:moveTo>
                  <a:cubicBezTo>
                    <a:pt x="1298" y="1"/>
                    <a:pt x="132" y="10"/>
                    <a:pt x="46" y="816"/>
                  </a:cubicBezTo>
                  <a:cubicBezTo>
                    <a:pt x="1" y="1243"/>
                    <a:pt x="107" y="1608"/>
                    <a:pt x="345" y="1844"/>
                  </a:cubicBezTo>
                  <a:cubicBezTo>
                    <a:pt x="476" y="1972"/>
                    <a:pt x="699" y="2113"/>
                    <a:pt x="1053" y="2113"/>
                  </a:cubicBezTo>
                  <a:lnTo>
                    <a:pt x="1053" y="2114"/>
                  </a:lnTo>
                  <a:cubicBezTo>
                    <a:pt x="1107" y="2114"/>
                    <a:pt x="1163" y="2111"/>
                    <a:pt x="1223" y="2103"/>
                  </a:cubicBezTo>
                  <a:cubicBezTo>
                    <a:pt x="1316" y="2093"/>
                    <a:pt x="1383" y="2008"/>
                    <a:pt x="1371" y="1915"/>
                  </a:cubicBezTo>
                  <a:cubicBezTo>
                    <a:pt x="1361" y="1830"/>
                    <a:pt x="1287" y="1766"/>
                    <a:pt x="1205" y="1766"/>
                  </a:cubicBezTo>
                  <a:cubicBezTo>
                    <a:pt x="1198" y="1766"/>
                    <a:pt x="1191" y="1766"/>
                    <a:pt x="1184" y="1767"/>
                  </a:cubicBezTo>
                  <a:cubicBezTo>
                    <a:pt x="1139" y="1772"/>
                    <a:pt x="1095" y="1775"/>
                    <a:pt x="1053" y="1775"/>
                  </a:cubicBezTo>
                  <a:cubicBezTo>
                    <a:pt x="857" y="1775"/>
                    <a:pt x="700" y="1718"/>
                    <a:pt x="584" y="1602"/>
                  </a:cubicBezTo>
                  <a:cubicBezTo>
                    <a:pt x="422" y="1443"/>
                    <a:pt x="349" y="1169"/>
                    <a:pt x="382" y="852"/>
                  </a:cubicBezTo>
                  <a:cubicBezTo>
                    <a:pt x="437" y="348"/>
                    <a:pt x="1339" y="340"/>
                    <a:pt x="1348" y="340"/>
                  </a:cubicBezTo>
                  <a:cubicBezTo>
                    <a:pt x="1441" y="339"/>
                    <a:pt x="1516" y="263"/>
                    <a:pt x="1516" y="169"/>
                  </a:cubicBezTo>
                  <a:cubicBezTo>
                    <a:pt x="1516" y="77"/>
                    <a:pt x="1440" y="1"/>
                    <a:pt x="1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51"/>
            <p:cNvSpPr/>
            <p:nvPr/>
          </p:nvSpPr>
          <p:spPr>
            <a:xfrm>
              <a:off x="3063850" y="2952000"/>
              <a:ext cx="40250" cy="42125"/>
            </a:xfrm>
            <a:custGeom>
              <a:rect b="b" l="l" r="r" t="t"/>
              <a:pathLst>
                <a:path extrusionOk="0" h="1685" w="1610">
                  <a:moveTo>
                    <a:pt x="1445" y="1"/>
                  </a:moveTo>
                  <a:cubicBezTo>
                    <a:pt x="1441" y="1"/>
                    <a:pt x="1437" y="1"/>
                    <a:pt x="1433" y="1"/>
                  </a:cubicBezTo>
                  <a:cubicBezTo>
                    <a:pt x="924" y="15"/>
                    <a:pt x="554" y="172"/>
                    <a:pt x="336" y="469"/>
                  </a:cubicBezTo>
                  <a:cubicBezTo>
                    <a:pt x="0" y="928"/>
                    <a:pt x="170" y="1537"/>
                    <a:pt x="178" y="1563"/>
                  </a:cubicBezTo>
                  <a:cubicBezTo>
                    <a:pt x="198" y="1636"/>
                    <a:pt x="266" y="1685"/>
                    <a:pt x="339" y="1685"/>
                  </a:cubicBezTo>
                  <a:cubicBezTo>
                    <a:pt x="355" y="1685"/>
                    <a:pt x="371" y="1683"/>
                    <a:pt x="387" y="1678"/>
                  </a:cubicBezTo>
                  <a:cubicBezTo>
                    <a:pt x="476" y="1652"/>
                    <a:pt x="528" y="1559"/>
                    <a:pt x="503" y="1469"/>
                  </a:cubicBezTo>
                  <a:cubicBezTo>
                    <a:pt x="502" y="1465"/>
                    <a:pt x="373" y="991"/>
                    <a:pt x="610" y="668"/>
                  </a:cubicBezTo>
                  <a:cubicBezTo>
                    <a:pt x="764" y="461"/>
                    <a:pt x="1043" y="350"/>
                    <a:pt x="1442" y="340"/>
                  </a:cubicBezTo>
                  <a:cubicBezTo>
                    <a:pt x="1536" y="338"/>
                    <a:pt x="1609" y="260"/>
                    <a:pt x="1607" y="166"/>
                  </a:cubicBezTo>
                  <a:cubicBezTo>
                    <a:pt x="1605" y="77"/>
                    <a:pt x="1525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2994325" y="3062950"/>
              <a:ext cx="40300" cy="36725"/>
            </a:xfrm>
            <a:custGeom>
              <a:rect b="b" l="l" r="r" t="t"/>
              <a:pathLst>
                <a:path extrusionOk="0" h="1469" w="1612">
                  <a:moveTo>
                    <a:pt x="1299" y="1"/>
                  </a:moveTo>
                  <a:cubicBezTo>
                    <a:pt x="1283" y="1"/>
                    <a:pt x="1267" y="3"/>
                    <a:pt x="1251" y="8"/>
                  </a:cubicBezTo>
                  <a:cubicBezTo>
                    <a:pt x="1162" y="35"/>
                    <a:pt x="1111" y="129"/>
                    <a:pt x="1137" y="218"/>
                  </a:cubicBezTo>
                  <a:cubicBezTo>
                    <a:pt x="1138" y="221"/>
                    <a:pt x="1238" y="575"/>
                    <a:pt x="1045" y="829"/>
                  </a:cubicBezTo>
                  <a:cubicBezTo>
                    <a:pt x="895" y="1029"/>
                    <a:pt x="601" y="1130"/>
                    <a:pt x="170" y="1130"/>
                  </a:cubicBezTo>
                  <a:cubicBezTo>
                    <a:pt x="76" y="1130"/>
                    <a:pt x="0" y="1207"/>
                    <a:pt x="0" y="1299"/>
                  </a:cubicBezTo>
                  <a:cubicBezTo>
                    <a:pt x="0" y="1393"/>
                    <a:pt x="76" y="1469"/>
                    <a:pt x="170" y="1469"/>
                  </a:cubicBezTo>
                  <a:cubicBezTo>
                    <a:pt x="715" y="1469"/>
                    <a:pt x="1102" y="1321"/>
                    <a:pt x="1319" y="1029"/>
                  </a:cubicBezTo>
                  <a:cubicBezTo>
                    <a:pt x="1612" y="636"/>
                    <a:pt x="1468" y="142"/>
                    <a:pt x="1461" y="122"/>
                  </a:cubicBezTo>
                  <a:cubicBezTo>
                    <a:pt x="1440" y="48"/>
                    <a:pt x="1373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2925300" y="3091175"/>
              <a:ext cx="45000" cy="43125"/>
            </a:xfrm>
            <a:custGeom>
              <a:rect b="b" l="l" r="r" t="t"/>
              <a:pathLst>
                <a:path extrusionOk="0" h="1725" w="180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591" y="340"/>
                    <a:pt x="912" y="455"/>
                    <a:pt x="1124" y="681"/>
                  </a:cubicBezTo>
                  <a:cubicBezTo>
                    <a:pt x="1448" y="1027"/>
                    <a:pt x="1421" y="1533"/>
                    <a:pt x="1420" y="1543"/>
                  </a:cubicBezTo>
                  <a:cubicBezTo>
                    <a:pt x="1414" y="1636"/>
                    <a:pt x="1484" y="1717"/>
                    <a:pt x="1577" y="1724"/>
                  </a:cubicBezTo>
                  <a:lnTo>
                    <a:pt x="1589" y="1724"/>
                  </a:lnTo>
                  <a:cubicBezTo>
                    <a:pt x="1677" y="1724"/>
                    <a:pt x="1752" y="1655"/>
                    <a:pt x="1758" y="1566"/>
                  </a:cubicBezTo>
                  <a:cubicBezTo>
                    <a:pt x="1760" y="1540"/>
                    <a:pt x="1799" y="909"/>
                    <a:pt x="1373" y="452"/>
                  </a:cubicBezTo>
                  <a:cubicBezTo>
                    <a:pt x="1095" y="153"/>
                    <a:pt x="690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1" name="Google Shape;1181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2" name="Google Shape;1182;p5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83" name="Google Shape;1183;p52"/>
          <p:cNvSpPr txBox="1"/>
          <p:nvPr>
            <p:ph idx="1" type="body"/>
          </p:nvPr>
        </p:nvSpPr>
        <p:spPr>
          <a:xfrm>
            <a:off x="720000" y="1017725"/>
            <a:ext cx="7704000" cy="3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1184" name="Google Shape;1184;p52"/>
          <p:cNvGrpSpPr/>
          <p:nvPr/>
        </p:nvGrpSpPr>
        <p:grpSpPr>
          <a:xfrm>
            <a:off x="9257" y="120455"/>
            <a:ext cx="9141075" cy="239050"/>
            <a:chOff x="9257" y="120455"/>
            <a:chExt cx="9141075" cy="239050"/>
          </a:xfrm>
        </p:grpSpPr>
        <p:grpSp>
          <p:nvGrpSpPr>
            <p:cNvPr id="1185" name="Google Shape;1185;p52"/>
            <p:cNvGrpSpPr/>
            <p:nvPr/>
          </p:nvGrpSpPr>
          <p:grpSpPr>
            <a:xfrm>
              <a:off x="4397357" y="120455"/>
              <a:ext cx="358575" cy="239050"/>
              <a:chOff x="4392754" y="151350"/>
              <a:chExt cx="358575" cy="239050"/>
            </a:xfrm>
          </p:grpSpPr>
          <p:sp>
            <p:nvSpPr>
              <p:cNvPr id="1186" name="Google Shape;1186;p52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52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188" name="Google Shape;1188;p52"/>
            <p:cNvCxnSpPr>
              <a:endCxn id="1186" idx="1"/>
            </p:cNvCxnSpPr>
            <p:nvPr/>
          </p:nvCxnSpPr>
          <p:spPr>
            <a:xfrm>
              <a:off x="9257" y="239980"/>
              <a:ext cx="4388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9" name="Google Shape;1189;p52"/>
            <p:cNvCxnSpPr>
              <a:stCxn id="1186" idx="3"/>
            </p:cNvCxnSpPr>
            <p:nvPr/>
          </p:nvCxnSpPr>
          <p:spPr>
            <a:xfrm>
              <a:off x="4755932" y="239980"/>
              <a:ext cx="4394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190" name="Google Shape;1190;p52"/>
          <p:cNvGrpSpPr/>
          <p:nvPr/>
        </p:nvGrpSpPr>
        <p:grpSpPr>
          <a:xfrm rot="-5400000">
            <a:off x="-524789" y="2377276"/>
            <a:ext cx="1765166" cy="388948"/>
            <a:chOff x="6577686" y="3092426"/>
            <a:chExt cx="1765166" cy="388948"/>
          </a:xfrm>
        </p:grpSpPr>
        <p:sp>
          <p:nvSpPr>
            <p:cNvPr id="1191" name="Google Shape;1191;p52"/>
            <p:cNvSpPr/>
            <p:nvPr/>
          </p:nvSpPr>
          <p:spPr>
            <a:xfrm>
              <a:off x="7457416" y="3138345"/>
              <a:ext cx="432134" cy="335642"/>
            </a:xfrm>
            <a:custGeom>
              <a:rect b="b" l="l" r="r" t="t"/>
              <a:pathLst>
                <a:path extrusionOk="0" h="5409" w="6964">
                  <a:moveTo>
                    <a:pt x="3752" y="1"/>
                  </a:moveTo>
                  <a:cubicBezTo>
                    <a:pt x="3607" y="1"/>
                    <a:pt x="3455" y="7"/>
                    <a:pt x="3296" y="18"/>
                  </a:cubicBezTo>
                  <a:cubicBezTo>
                    <a:pt x="2855" y="48"/>
                    <a:pt x="2205" y="126"/>
                    <a:pt x="1653" y="445"/>
                  </a:cubicBezTo>
                  <a:cubicBezTo>
                    <a:pt x="1238" y="682"/>
                    <a:pt x="871" y="1057"/>
                    <a:pt x="593" y="1524"/>
                  </a:cubicBezTo>
                  <a:cubicBezTo>
                    <a:pt x="564" y="1567"/>
                    <a:pt x="538" y="1613"/>
                    <a:pt x="510" y="1663"/>
                  </a:cubicBezTo>
                  <a:cubicBezTo>
                    <a:pt x="311" y="2028"/>
                    <a:pt x="153" y="2450"/>
                    <a:pt x="24" y="2953"/>
                  </a:cubicBezTo>
                  <a:cubicBezTo>
                    <a:pt x="0" y="3043"/>
                    <a:pt x="56" y="3134"/>
                    <a:pt x="146" y="3158"/>
                  </a:cubicBezTo>
                  <a:cubicBezTo>
                    <a:pt x="161" y="3162"/>
                    <a:pt x="175" y="3164"/>
                    <a:pt x="189" y="3164"/>
                  </a:cubicBezTo>
                  <a:cubicBezTo>
                    <a:pt x="265" y="3164"/>
                    <a:pt x="333" y="3112"/>
                    <a:pt x="352" y="3036"/>
                  </a:cubicBezTo>
                  <a:cubicBezTo>
                    <a:pt x="474" y="2562"/>
                    <a:pt x="623" y="2166"/>
                    <a:pt x="807" y="1826"/>
                  </a:cubicBezTo>
                  <a:cubicBezTo>
                    <a:pt x="830" y="1785"/>
                    <a:pt x="852" y="1745"/>
                    <a:pt x="881" y="1702"/>
                  </a:cubicBezTo>
                  <a:cubicBezTo>
                    <a:pt x="1132" y="1281"/>
                    <a:pt x="1456" y="948"/>
                    <a:pt x="1821" y="739"/>
                  </a:cubicBezTo>
                  <a:cubicBezTo>
                    <a:pt x="2314" y="455"/>
                    <a:pt x="2913" y="384"/>
                    <a:pt x="3319" y="356"/>
                  </a:cubicBezTo>
                  <a:cubicBezTo>
                    <a:pt x="3469" y="345"/>
                    <a:pt x="3612" y="340"/>
                    <a:pt x="3748" y="340"/>
                  </a:cubicBezTo>
                  <a:cubicBezTo>
                    <a:pt x="4257" y="340"/>
                    <a:pt x="4671" y="413"/>
                    <a:pt x="5033" y="564"/>
                  </a:cubicBezTo>
                  <a:cubicBezTo>
                    <a:pt x="5599" y="801"/>
                    <a:pt x="6065" y="1264"/>
                    <a:pt x="6310" y="1827"/>
                  </a:cubicBezTo>
                  <a:cubicBezTo>
                    <a:pt x="6323" y="1864"/>
                    <a:pt x="6338" y="1900"/>
                    <a:pt x="6352" y="1938"/>
                  </a:cubicBezTo>
                  <a:lnTo>
                    <a:pt x="6369" y="1977"/>
                  </a:lnTo>
                  <a:cubicBezTo>
                    <a:pt x="6383" y="2017"/>
                    <a:pt x="6395" y="2058"/>
                    <a:pt x="6408" y="2097"/>
                  </a:cubicBezTo>
                  <a:cubicBezTo>
                    <a:pt x="6610" y="2783"/>
                    <a:pt x="6489" y="3544"/>
                    <a:pt x="6086" y="4132"/>
                  </a:cubicBezTo>
                  <a:cubicBezTo>
                    <a:pt x="5723" y="4662"/>
                    <a:pt x="5153" y="5010"/>
                    <a:pt x="4561" y="5062"/>
                  </a:cubicBezTo>
                  <a:cubicBezTo>
                    <a:pt x="4512" y="5067"/>
                    <a:pt x="4462" y="5069"/>
                    <a:pt x="4412" y="5069"/>
                  </a:cubicBezTo>
                  <a:cubicBezTo>
                    <a:pt x="4145" y="5069"/>
                    <a:pt x="3874" y="5007"/>
                    <a:pt x="3634" y="4889"/>
                  </a:cubicBezTo>
                  <a:cubicBezTo>
                    <a:pt x="3368" y="4760"/>
                    <a:pt x="3149" y="4567"/>
                    <a:pt x="3000" y="4335"/>
                  </a:cubicBezTo>
                  <a:cubicBezTo>
                    <a:pt x="2663" y="3810"/>
                    <a:pt x="2700" y="3076"/>
                    <a:pt x="3089" y="2588"/>
                  </a:cubicBezTo>
                  <a:cubicBezTo>
                    <a:pt x="3170" y="2484"/>
                    <a:pt x="3266" y="2390"/>
                    <a:pt x="3369" y="2291"/>
                  </a:cubicBezTo>
                  <a:cubicBezTo>
                    <a:pt x="3427" y="2235"/>
                    <a:pt x="3485" y="2180"/>
                    <a:pt x="3540" y="2121"/>
                  </a:cubicBezTo>
                  <a:cubicBezTo>
                    <a:pt x="3589" y="2070"/>
                    <a:pt x="3637" y="2016"/>
                    <a:pt x="3683" y="1957"/>
                  </a:cubicBezTo>
                  <a:cubicBezTo>
                    <a:pt x="3808" y="1799"/>
                    <a:pt x="3888" y="1644"/>
                    <a:pt x="3927" y="1481"/>
                  </a:cubicBezTo>
                  <a:cubicBezTo>
                    <a:pt x="4000" y="1183"/>
                    <a:pt x="3904" y="870"/>
                    <a:pt x="3690" y="703"/>
                  </a:cubicBezTo>
                  <a:cubicBezTo>
                    <a:pt x="3591" y="625"/>
                    <a:pt x="3464" y="583"/>
                    <a:pt x="3334" y="583"/>
                  </a:cubicBezTo>
                  <a:cubicBezTo>
                    <a:pt x="3290" y="583"/>
                    <a:pt x="3246" y="588"/>
                    <a:pt x="3203" y="597"/>
                  </a:cubicBezTo>
                  <a:cubicBezTo>
                    <a:pt x="3050" y="631"/>
                    <a:pt x="2925" y="724"/>
                    <a:pt x="2861" y="852"/>
                  </a:cubicBezTo>
                  <a:cubicBezTo>
                    <a:pt x="2778" y="1009"/>
                    <a:pt x="2809" y="1216"/>
                    <a:pt x="2936" y="1364"/>
                  </a:cubicBezTo>
                  <a:cubicBezTo>
                    <a:pt x="3024" y="1467"/>
                    <a:pt x="3141" y="1523"/>
                    <a:pt x="3261" y="1523"/>
                  </a:cubicBezTo>
                  <a:cubicBezTo>
                    <a:pt x="3301" y="1523"/>
                    <a:pt x="3341" y="1517"/>
                    <a:pt x="3380" y="1504"/>
                  </a:cubicBezTo>
                  <a:cubicBezTo>
                    <a:pt x="3470" y="1474"/>
                    <a:pt x="3517" y="1378"/>
                    <a:pt x="3488" y="1289"/>
                  </a:cubicBezTo>
                  <a:cubicBezTo>
                    <a:pt x="3464" y="1219"/>
                    <a:pt x="3398" y="1173"/>
                    <a:pt x="3327" y="1173"/>
                  </a:cubicBezTo>
                  <a:cubicBezTo>
                    <a:pt x="3309" y="1173"/>
                    <a:pt x="3291" y="1176"/>
                    <a:pt x="3273" y="1182"/>
                  </a:cubicBezTo>
                  <a:cubicBezTo>
                    <a:pt x="3268" y="1184"/>
                    <a:pt x="3264" y="1184"/>
                    <a:pt x="3259" y="1184"/>
                  </a:cubicBezTo>
                  <a:cubicBezTo>
                    <a:pt x="3229" y="1184"/>
                    <a:pt x="3200" y="1151"/>
                    <a:pt x="3194" y="1144"/>
                  </a:cubicBezTo>
                  <a:cubicBezTo>
                    <a:pt x="3157" y="1102"/>
                    <a:pt x="3143" y="1043"/>
                    <a:pt x="3161" y="1007"/>
                  </a:cubicBezTo>
                  <a:cubicBezTo>
                    <a:pt x="3188" y="955"/>
                    <a:pt x="3245" y="935"/>
                    <a:pt x="3276" y="929"/>
                  </a:cubicBezTo>
                  <a:cubicBezTo>
                    <a:pt x="3295" y="925"/>
                    <a:pt x="3314" y="923"/>
                    <a:pt x="3333" y="923"/>
                  </a:cubicBezTo>
                  <a:cubicBezTo>
                    <a:pt x="3389" y="923"/>
                    <a:pt x="3443" y="939"/>
                    <a:pt x="3482" y="970"/>
                  </a:cubicBezTo>
                  <a:cubicBezTo>
                    <a:pt x="3591" y="1055"/>
                    <a:pt x="3639" y="1234"/>
                    <a:pt x="3599" y="1401"/>
                  </a:cubicBezTo>
                  <a:cubicBezTo>
                    <a:pt x="3570" y="1515"/>
                    <a:pt x="3510" y="1628"/>
                    <a:pt x="3417" y="1749"/>
                  </a:cubicBezTo>
                  <a:cubicBezTo>
                    <a:pt x="3378" y="1798"/>
                    <a:pt x="3339" y="1843"/>
                    <a:pt x="3296" y="1887"/>
                  </a:cubicBezTo>
                  <a:cubicBezTo>
                    <a:pt x="3243" y="1942"/>
                    <a:pt x="3188" y="1995"/>
                    <a:pt x="3133" y="2049"/>
                  </a:cubicBezTo>
                  <a:cubicBezTo>
                    <a:pt x="3027" y="2151"/>
                    <a:pt x="2918" y="2256"/>
                    <a:pt x="2823" y="2378"/>
                  </a:cubicBezTo>
                  <a:cubicBezTo>
                    <a:pt x="2348" y="2975"/>
                    <a:pt x="2302" y="3875"/>
                    <a:pt x="2714" y="4518"/>
                  </a:cubicBezTo>
                  <a:cubicBezTo>
                    <a:pt x="2897" y="4802"/>
                    <a:pt x="3163" y="5036"/>
                    <a:pt x="3485" y="5193"/>
                  </a:cubicBezTo>
                  <a:cubicBezTo>
                    <a:pt x="3773" y="5334"/>
                    <a:pt x="4098" y="5408"/>
                    <a:pt x="4417" y="5408"/>
                  </a:cubicBezTo>
                  <a:cubicBezTo>
                    <a:pt x="4475" y="5408"/>
                    <a:pt x="4533" y="5405"/>
                    <a:pt x="4592" y="5400"/>
                  </a:cubicBezTo>
                  <a:cubicBezTo>
                    <a:pt x="5283" y="5338"/>
                    <a:pt x="5947" y="4936"/>
                    <a:pt x="6366" y="4323"/>
                  </a:cubicBezTo>
                  <a:cubicBezTo>
                    <a:pt x="6827" y="3652"/>
                    <a:pt x="6964" y="2784"/>
                    <a:pt x="6732" y="2000"/>
                  </a:cubicBezTo>
                  <a:cubicBezTo>
                    <a:pt x="6719" y="1954"/>
                    <a:pt x="6704" y="1906"/>
                    <a:pt x="6682" y="1847"/>
                  </a:cubicBezTo>
                  <a:lnTo>
                    <a:pt x="6668" y="1810"/>
                  </a:lnTo>
                  <a:cubicBezTo>
                    <a:pt x="6654" y="1777"/>
                    <a:pt x="6641" y="1745"/>
                    <a:pt x="6625" y="1702"/>
                  </a:cubicBezTo>
                  <a:cubicBezTo>
                    <a:pt x="6342" y="1051"/>
                    <a:pt x="5810" y="522"/>
                    <a:pt x="5164" y="252"/>
                  </a:cubicBezTo>
                  <a:cubicBezTo>
                    <a:pt x="4762" y="83"/>
                    <a:pt x="4306" y="1"/>
                    <a:pt x="3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52"/>
            <p:cNvSpPr/>
            <p:nvPr/>
          </p:nvSpPr>
          <p:spPr>
            <a:xfrm>
              <a:off x="7463001" y="3339956"/>
              <a:ext cx="226926" cy="121747"/>
            </a:xfrm>
            <a:custGeom>
              <a:rect b="b" l="l" r="r" t="t"/>
              <a:pathLst>
                <a:path extrusionOk="0" h="1962" w="3657">
                  <a:moveTo>
                    <a:pt x="1048" y="0"/>
                  </a:moveTo>
                  <a:cubicBezTo>
                    <a:pt x="954" y="0"/>
                    <a:pt x="862" y="12"/>
                    <a:pt x="774" y="37"/>
                  </a:cubicBezTo>
                  <a:cubicBezTo>
                    <a:pt x="483" y="117"/>
                    <a:pt x="231" y="341"/>
                    <a:pt x="117" y="620"/>
                  </a:cubicBezTo>
                  <a:cubicBezTo>
                    <a:pt x="1" y="904"/>
                    <a:pt x="22" y="1231"/>
                    <a:pt x="174" y="1495"/>
                  </a:cubicBezTo>
                  <a:cubicBezTo>
                    <a:pt x="298" y="1715"/>
                    <a:pt x="510" y="1876"/>
                    <a:pt x="739" y="1925"/>
                  </a:cubicBezTo>
                  <a:cubicBezTo>
                    <a:pt x="793" y="1938"/>
                    <a:pt x="848" y="1944"/>
                    <a:pt x="903" y="1944"/>
                  </a:cubicBezTo>
                  <a:cubicBezTo>
                    <a:pt x="1110" y="1944"/>
                    <a:pt x="1311" y="1858"/>
                    <a:pt x="1444" y="1705"/>
                  </a:cubicBezTo>
                  <a:cubicBezTo>
                    <a:pt x="1626" y="1495"/>
                    <a:pt x="1647" y="1169"/>
                    <a:pt x="1495" y="949"/>
                  </a:cubicBezTo>
                  <a:cubicBezTo>
                    <a:pt x="1388" y="796"/>
                    <a:pt x="1206" y="712"/>
                    <a:pt x="1027" y="712"/>
                  </a:cubicBezTo>
                  <a:cubicBezTo>
                    <a:pt x="925" y="712"/>
                    <a:pt x="824" y="740"/>
                    <a:pt x="739" y="797"/>
                  </a:cubicBezTo>
                  <a:cubicBezTo>
                    <a:pt x="661" y="849"/>
                    <a:pt x="640" y="955"/>
                    <a:pt x="694" y="1033"/>
                  </a:cubicBezTo>
                  <a:cubicBezTo>
                    <a:pt x="726" y="1081"/>
                    <a:pt x="779" y="1107"/>
                    <a:pt x="834" y="1107"/>
                  </a:cubicBezTo>
                  <a:cubicBezTo>
                    <a:pt x="866" y="1107"/>
                    <a:pt x="899" y="1098"/>
                    <a:pt x="929" y="1078"/>
                  </a:cubicBezTo>
                  <a:cubicBezTo>
                    <a:pt x="957" y="1059"/>
                    <a:pt x="992" y="1050"/>
                    <a:pt x="1028" y="1050"/>
                  </a:cubicBezTo>
                  <a:cubicBezTo>
                    <a:pt x="1099" y="1050"/>
                    <a:pt x="1175" y="1084"/>
                    <a:pt x="1216" y="1142"/>
                  </a:cubicBezTo>
                  <a:cubicBezTo>
                    <a:pt x="1282" y="1238"/>
                    <a:pt x="1270" y="1388"/>
                    <a:pt x="1187" y="1483"/>
                  </a:cubicBezTo>
                  <a:cubicBezTo>
                    <a:pt x="1121" y="1561"/>
                    <a:pt x="1014" y="1604"/>
                    <a:pt x="903" y="1604"/>
                  </a:cubicBezTo>
                  <a:cubicBezTo>
                    <a:pt x="873" y="1604"/>
                    <a:pt x="842" y="1601"/>
                    <a:pt x="812" y="1594"/>
                  </a:cubicBezTo>
                  <a:cubicBezTo>
                    <a:pt x="674" y="1565"/>
                    <a:pt x="547" y="1465"/>
                    <a:pt x="467" y="1327"/>
                  </a:cubicBezTo>
                  <a:cubicBezTo>
                    <a:pt x="369" y="1155"/>
                    <a:pt x="354" y="933"/>
                    <a:pt x="430" y="749"/>
                  </a:cubicBezTo>
                  <a:cubicBezTo>
                    <a:pt x="506" y="564"/>
                    <a:pt x="672" y="417"/>
                    <a:pt x="863" y="364"/>
                  </a:cubicBezTo>
                  <a:cubicBezTo>
                    <a:pt x="926" y="346"/>
                    <a:pt x="989" y="338"/>
                    <a:pt x="1051" y="338"/>
                  </a:cubicBezTo>
                  <a:cubicBezTo>
                    <a:pt x="1415" y="338"/>
                    <a:pt x="1748" y="606"/>
                    <a:pt x="1888" y="736"/>
                  </a:cubicBezTo>
                  <a:cubicBezTo>
                    <a:pt x="2012" y="852"/>
                    <a:pt x="2124" y="977"/>
                    <a:pt x="2244" y="1110"/>
                  </a:cubicBezTo>
                  <a:cubicBezTo>
                    <a:pt x="2420" y="1307"/>
                    <a:pt x="2602" y="1509"/>
                    <a:pt x="2824" y="1676"/>
                  </a:cubicBezTo>
                  <a:cubicBezTo>
                    <a:pt x="3003" y="1809"/>
                    <a:pt x="3211" y="1907"/>
                    <a:pt x="3412" y="1952"/>
                  </a:cubicBezTo>
                  <a:cubicBezTo>
                    <a:pt x="3431" y="1958"/>
                    <a:pt x="3450" y="1961"/>
                    <a:pt x="3468" y="1961"/>
                  </a:cubicBezTo>
                  <a:cubicBezTo>
                    <a:pt x="3509" y="1961"/>
                    <a:pt x="3548" y="1947"/>
                    <a:pt x="3581" y="1918"/>
                  </a:cubicBezTo>
                  <a:cubicBezTo>
                    <a:pt x="3651" y="1856"/>
                    <a:pt x="3657" y="1748"/>
                    <a:pt x="3594" y="1678"/>
                  </a:cubicBezTo>
                  <a:cubicBezTo>
                    <a:pt x="3570" y="1651"/>
                    <a:pt x="3538" y="1631"/>
                    <a:pt x="3502" y="1625"/>
                  </a:cubicBezTo>
                  <a:cubicBezTo>
                    <a:pt x="3342" y="1592"/>
                    <a:pt x="3173" y="1513"/>
                    <a:pt x="3026" y="1403"/>
                  </a:cubicBezTo>
                  <a:cubicBezTo>
                    <a:pt x="2833" y="1259"/>
                    <a:pt x="2669" y="1077"/>
                    <a:pt x="2496" y="883"/>
                  </a:cubicBezTo>
                  <a:cubicBezTo>
                    <a:pt x="2377" y="751"/>
                    <a:pt x="2253" y="613"/>
                    <a:pt x="2119" y="488"/>
                  </a:cubicBezTo>
                  <a:cubicBezTo>
                    <a:pt x="1776" y="170"/>
                    <a:pt x="1399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52"/>
            <p:cNvSpPr/>
            <p:nvPr/>
          </p:nvSpPr>
          <p:spPr>
            <a:xfrm>
              <a:off x="7651146" y="3240547"/>
              <a:ext cx="152153" cy="162267"/>
            </a:xfrm>
            <a:custGeom>
              <a:rect b="b" l="l" r="r" t="t"/>
              <a:pathLst>
                <a:path extrusionOk="0" h="2615" w="2452">
                  <a:moveTo>
                    <a:pt x="782" y="0"/>
                  </a:moveTo>
                  <a:cubicBezTo>
                    <a:pt x="652" y="0"/>
                    <a:pt x="522" y="14"/>
                    <a:pt x="394" y="40"/>
                  </a:cubicBezTo>
                  <a:cubicBezTo>
                    <a:pt x="302" y="59"/>
                    <a:pt x="244" y="149"/>
                    <a:pt x="262" y="241"/>
                  </a:cubicBezTo>
                  <a:cubicBezTo>
                    <a:pt x="278" y="320"/>
                    <a:pt x="349" y="376"/>
                    <a:pt x="427" y="376"/>
                  </a:cubicBezTo>
                  <a:cubicBezTo>
                    <a:pt x="439" y="376"/>
                    <a:pt x="451" y="375"/>
                    <a:pt x="463" y="372"/>
                  </a:cubicBezTo>
                  <a:cubicBezTo>
                    <a:pt x="568" y="351"/>
                    <a:pt x="675" y="340"/>
                    <a:pt x="782" y="340"/>
                  </a:cubicBezTo>
                  <a:cubicBezTo>
                    <a:pt x="860" y="340"/>
                    <a:pt x="939" y="345"/>
                    <a:pt x="1018" y="357"/>
                  </a:cubicBezTo>
                  <a:cubicBezTo>
                    <a:pt x="1327" y="400"/>
                    <a:pt x="1595" y="534"/>
                    <a:pt x="1772" y="733"/>
                  </a:cubicBezTo>
                  <a:cubicBezTo>
                    <a:pt x="2033" y="1024"/>
                    <a:pt x="2088" y="1478"/>
                    <a:pt x="1902" y="1814"/>
                  </a:cubicBezTo>
                  <a:cubicBezTo>
                    <a:pt x="1750" y="2094"/>
                    <a:pt x="1427" y="2274"/>
                    <a:pt x="1111" y="2274"/>
                  </a:cubicBezTo>
                  <a:cubicBezTo>
                    <a:pt x="1049" y="2274"/>
                    <a:pt x="987" y="2267"/>
                    <a:pt x="926" y="2253"/>
                  </a:cubicBezTo>
                  <a:cubicBezTo>
                    <a:pt x="710" y="2201"/>
                    <a:pt x="532" y="2062"/>
                    <a:pt x="449" y="1881"/>
                  </a:cubicBezTo>
                  <a:cubicBezTo>
                    <a:pt x="367" y="1700"/>
                    <a:pt x="400" y="1474"/>
                    <a:pt x="526" y="1344"/>
                  </a:cubicBezTo>
                  <a:cubicBezTo>
                    <a:pt x="596" y="1272"/>
                    <a:pt x="700" y="1234"/>
                    <a:pt x="799" y="1234"/>
                  </a:cubicBezTo>
                  <a:cubicBezTo>
                    <a:pt x="875" y="1234"/>
                    <a:pt x="949" y="1256"/>
                    <a:pt x="1003" y="1302"/>
                  </a:cubicBezTo>
                  <a:cubicBezTo>
                    <a:pt x="1063" y="1352"/>
                    <a:pt x="1099" y="1440"/>
                    <a:pt x="1098" y="1530"/>
                  </a:cubicBezTo>
                  <a:cubicBezTo>
                    <a:pt x="1097" y="1611"/>
                    <a:pt x="1066" y="1680"/>
                    <a:pt x="1014" y="1720"/>
                  </a:cubicBezTo>
                  <a:cubicBezTo>
                    <a:pt x="941" y="1779"/>
                    <a:pt x="929" y="1885"/>
                    <a:pt x="986" y="1959"/>
                  </a:cubicBezTo>
                  <a:cubicBezTo>
                    <a:pt x="1019" y="2001"/>
                    <a:pt x="1069" y="2023"/>
                    <a:pt x="1119" y="2023"/>
                  </a:cubicBezTo>
                  <a:cubicBezTo>
                    <a:pt x="1156" y="2023"/>
                    <a:pt x="1193" y="2011"/>
                    <a:pt x="1225" y="1987"/>
                  </a:cubicBezTo>
                  <a:cubicBezTo>
                    <a:pt x="1357" y="1883"/>
                    <a:pt x="1435" y="1718"/>
                    <a:pt x="1437" y="1535"/>
                  </a:cubicBezTo>
                  <a:cubicBezTo>
                    <a:pt x="1440" y="1343"/>
                    <a:pt x="1359" y="1159"/>
                    <a:pt x="1220" y="1042"/>
                  </a:cubicBezTo>
                  <a:cubicBezTo>
                    <a:pt x="1103" y="944"/>
                    <a:pt x="952" y="896"/>
                    <a:pt x="798" y="896"/>
                  </a:cubicBezTo>
                  <a:cubicBezTo>
                    <a:pt x="611" y="896"/>
                    <a:pt x="419" y="968"/>
                    <a:pt x="283" y="1108"/>
                  </a:cubicBezTo>
                  <a:cubicBezTo>
                    <a:pt x="61" y="1337"/>
                    <a:pt x="1" y="1714"/>
                    <a:pt x="141" y="2021"/>
                  </a:cubicBezTo>
                  <a:cubicBezTo>
                    <a:pt x="266" y="2297"/>
                    <a:pt x="530" y="2506"/>
                    <a:pt x="846" y="2583"/>
                  </a:cubicBezTo>
                  <a:cubicBezTo>
                    <a:pt x="934" y="2604"/>
                    <a:pt x="1023" y="2614"/>
                    <a:pt x="1113" y="2614"/>
                  </a:cubicBezTo>
                  <a:lnTo>
                    <a:pt x="1113" y="2613"/>
                  </a:lnTo>
                  <a:cubicBezTo>
                    <a:pt x="1549" y="2613"/>
                    <a:pt x="1986" y="2368"/>
                    <a:pt x="2199" y="1978"/>
                  </a:cubicBezTo>
                  <a:cubicBezTo>
                    <a:pt x="2452" y="1520"/>
                    <a:pt x="2378" y="902"/>
                    <a:pt x="2025" y="507"/>
                  </a:cubicBezTo>
                  <a:cubicBezTo>
                    <a:pt x="1795" y="249"/>
                    <a:pt x="1454" y="76"/>
                    <a:pt x="1066" y="22"/>
                  </a:cubicBezTo>
                  <a:cubicBezTo>
                    <a:pt x="972" y="8"/>
                    <a:pt x="877" y="0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52"/>
            <p:cNvSpPr/>
            <p:nvPr/>
          </p:nvSpPr>
          <p:spPr>
            <a:xfrm>
              <a:off x="7455989" y="3092426"/>
              <a:ext cx="87122" cy="264157"/>
            </a:xfrm>
            <a:custGeom>
              <a:rect b="b" l="l" r="r" t="t"/>
              <a:pathLst>
                <a:path extrusionOk="0" h="4257" w="1404">
                  <a:moveTo>
                    <a:pt x="653" y="0"/>
                  </a:moveTo>
                  <a:cubicBezTo>
                    <a:pt x="497" y="0"/>
                    <a:pt x="341" y="66"/>
                    <a:pt x="225" y="181"/>
                  </a:cubicBezTo>
                  <a:cubicBezTo>
                    <a:pt x="105" y="300"/>
                    <a:pt x="45" y="456"/>
                    <a:pt x="62" y="610"/>
                  </a:cubicBezTo>
                  <a:cubicBezTo>
                    <a:pt x="81" y="795"/>
                    <a:pt x="228" y="958"/>
                    <a:pt x="426" y="1015"/>
                  </a:cubicBezTo>
                  <a:cubicBezTo>
                    <a:pt x="474" y="1029"/>
                    <a:pt x="522" y="1036"/>
                    <a:pt x="568" y="1036"/>
                  </a:cubicBezTo>
                  <a:cubicBezTo>
                    <a:pt x="699" y="1036"/>
                    <a:pt x="818" y="982"/>
                    <a:pt x="897" y="883"/>
                  </a:cubicBezTo>
                  <a:cubicBezTo>
                    <a:pt x="956" y="811"/>
                    <a:pt x="943" y="704"/>
                    <a:pt x="870" y="646"/>
                  </a:cubicBezTo>
                  <a:cubicBezTo>
                    <a:pt x="839" y="621"/>
                    <a:pt x="802" y="608"/>
                    <a:pt x="765" y="608"/>
                  </a:cubicBezTo>
                  <a:cubicBezTo>
                    <a:pt x="715" y="608"/>
                    <a:pt x="666" y="630"/>
                    <a:pt x="632" y="673"/>
                  </a:cubicBezTo>
                  <a:cubicBezTo>
                    <a:pt x="617" y="692"/>
                    <a:pt x="593" y="698"/>
                    <a:pt x="571" y="698"/>
                  </a:cubicBezTo>
                  <a:cubicBezTo>
                    <a:pt x="550" y="698"/>
                    <a:pt x="530" y="693"/>
                    <a:pt x="521" y="690"/>
                  </a:cubicBezTo>
                  <a:cubicBezTo>
                    <a:pt x="464" y="673"/>
                    <a:pt x="404" y="628"/>
                    <a:pt x="399" y="574"/>
                  </a:cubicBezTo>
                  <a:cubicBezTo>
                    <a:pt x="392" y="505"/>
                    <a:pt x="436" y="449"/>
                    <a:pt x="463" y="422"/>
                  </a:cubicBezTo>
                  <a:cubicBezTo>
                    <a:pt x="516" y="370"/>
                    <a:pt x="591" y="340"/>
                    <a:pt x="657" y="340"/>
                  </a:cubicBezTo>
                  <a:cubicBezTo>
                    <a:pt x="665" y="340"/>
                    <a:pt x="673" y="340"/>
                    <a:pt x="680" y="341"/>
                  </a:cubicBezTo>
                  <a:cubicBezTo>
                    <a:pt x="854" y="361"/>
                    <a:pt x="981" y="531"/>
                    <a:pt x="1017" y="687"/>
                  </a:cubicBezTo>
                  <a:cubicBezTo>
                    <a:pt x="1065" y="899"/>
                    <a:pt x="992" y="1126"/>
                    <a:pt x="922" y="1279"/>
                  </a:cubicBezTo>
                  <a:cubicBezTo>
                    <a:pt x="860" y="1414"/>
                    <a:pt x="781" y="1541"/>
                    <a:pt x="697" y="1675"/>
                  </a:cubicBezTo>
                  <a:cubicBezTo>
                    <a:pt x="653" y="1747"/>
                    <a:pt x="608" y="1818"/>
                    <a:pt x="566" y="1890"/>
                  </a:cubicBezTo>
                  <a:cubicBezTo>
                    <a:pt x="184" y="2551"/>
                    <a:pt x="1" y="3335"/>
                    <a:pt x="48" y="4097"/>
                  </a:cubicBezTo>
                  <a:cubicBezTo>
                    <a:pt x="54" y="4188"/>
                    <a:pt x="128" y="4256"/>
                    <a:pt x="218" y="4256"/>
                  </a:cubicBezTo>
                  <a:lnTo>
                    <a:pt x="228" y="4256"/>
                  </a:lnTo>
                  <a:cubicBezTo>
                    <a:pt x="322" y="4250"/>
                    <a:pt x="392" y="4169"/>
                    <a:pt x="386" y="4076"/>
                  </a:cubicBezTo>
                  <a:cubicBezTo>
                    <a:pt x="343" y="3380"/>
                    <a:pt x="510" y="2664"/>
                    <a:pt x="860" y="2060"/>
                  </a:cubicBezTo>
                  <a:cubicBezTo>
                    <a:pt x="899" y="1991"/>
                    <a:pt x="942" y="1922"/>
                    <a:pt x="985" y="1854"/>
                  </a:cubicBezTo>
                  <a:cubicBezTo>
                    <a:pt x="1070" y="1717"/>
                    <a:pt x="1158" y="1575"/>
                    <a:pt x="1229" y="1421"/>
                  </a:cubicBezTo>
                  <a:cubicBezTo>
                    <a:pt x="1364" y="1128"/>
                    <a:pt x="1403" y="856"/>
                    <a:pt x="1347" y="611"/>
                  </a:cubicBezTo>
                  <a:cubicBezTo>
                    <a:pt x="1273" y="288"/>
                    <a:pt x="1014" y="39"/>
                    <a:pt x="719" y="4"/>
                  </a:cubicBezTo>
                  <a:cubicBezTo>
                    <a:pt x="698" y="1"/>
                    <a:pt x="675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52"/>
            <p:cNvSpPr/>
            <p:nvPr/>
          </p:nvSpPr>
          <p:spPr>
            <a:xfrm>
              <a:off x="7491235" y="3210141"/>
              <a:ext cx="114797" cy="56095"/>
            </a:xfrm>
            <a:custGeom>
              <a:rect b="b" l="l" r="r" t="t"/>
              <a:pathLst>
                <a:path extrusionOk="0" h="904" w="1850">
                  <a:moveTo>
                    <a:pt x="999" y="0"/>
                  </a:moveTo>
                  <a:cubicBezTo>
                    <a:pt x="666" y="0"/>
                    <a:pt x="339" y="117"/>
                    <a:pt x="83" y="328"/>
                  </a:cubicBezTo>
                  <a:cubicBezTo>
                    <a:pt x="10" y="386"/>
                    <a:pt x="0" y="494"/>
                    <a:pt x="59" y="566"/>
                  </a:cubicBezTo>
                  <a:cubicBezTo>
                    <a:pt x="92" y="607"/>
                    <a:pt x="141" y="628"/>
                    <a:pt x="189" y="628"/>
                  </a:cubicBezTo>
                  <a:cubicBezTo>
                    <a:pt x="227" y="628"/>
                    <a:pt x="266" y="615"/>
                    <a:pt x="297" y="589"/>
                  </a:cubicBezTo>
                  <a:cubicBezTo>
                    <a:pt x="494" y="428"/>
                    <a:pt x="744" y="339"/>
                    <a:pt x="1000" y="339"/>
                  </a:cubicBezTo>
                  <a:cubicBezTo>
                    <a:pt x="1037" y="339"/>
                    <a:pt x="1074" y="341"/>
                    <a:pt x="1111" y="345"/>
                  </a:cubicBezTo>
                  <a:cubicBezTo>
                    <a:pt x="1202" y="354"/>
                    <a:pt x="1328" y="380"/>
                    <a:pt x="1406" y="456"/>
                  </a:cubicBezTo>
                  <a:cubicBezTo>
                    <a:pt x="1458" y="510"/>
                    <a:pt x="1479" y="597"/>
                    <a:pt x="1449" y="643"/>
                  </a:cubicBezTo>
                  <a:cubicBezTo>
                    <a:pt x="1399" y="722"/>
                    <a:pt x="1422" y="827"/>
                    <a:pt x="1501" y="877"/>
                  </a:cubicBezTo>
                  <a:cubicBezTo>
                    <a:pt x="1529" y="895"/>
                    <a:pt x="1561" y="904"/>
                    <a:pt x="1591" y="904"/>
                  </a:cubicBezTo>
                  <a:cubicBezTo>
                    <a:pt x="1648" y="904"/>
                    <a:pt x="1702" y="877"/>
                    <a:pt x="1735" y="826"/>
                  </a:cubicBezTo>
                  <a:cubicBezTo>
                    <a:pt x="1850" y="645"/>
                    <a:pt x="1812" y="383"/>
                    <a:pt x="1644" y="216"/>
                  </a:cubicBezTo>
                  <a:cubicBezTo>
                    <a:pt x="1523" y="97"/>
                    <a:pt x="1355" y="27"/>
                    <a:pt x="1145" y="8"/>
                  </a:cubicBezTo>
                  <a:cubicBezTo>
                    <a:pt x="1096" y="3"/>
                    <a:pt x="1047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52"/>
            <p:cNvSpPr/>
            <p:nvPr/>
          </p:nvSpPr>
          <p:spPr>
            <a:xfrm>
              <a:off x="7850338" y="3198475"/>
              <a:ext cx="124415" cy="82158"/>
            </a:xfrm>
            <a:custGeom>
              <a:rect b="b" l="l" r="r" t="t"/>
              <a:pathLst>
                <a:path extrusionOk="0" h="1324" w="2005">
                  <a:moveTo>
                    <a:pt x="1556" y="1"/>
                  </a:moveTo>
                  <a:cubicBezTo>
                    <a:pt x="1496" y="1"/>
                    <a:pt x="1438" y="33"/>
                    <a:pt x="1408" y="88"/>
                  </a:cubicBezTo>
                  <a:cubicBezTo>
                    <a:pt x="1363" y="171"/>
                    <a:pt x="1394" y="274"/>
                    <a:pt x="1475" y="319"/>
                  </a:cubicBezTo>
                  <a:cubicBezTo>
                    <a:pt x="1579" y="375"/>
                    <a:pt x="1629" y="536"/>
                    <a:pt x="1583" y="664"/>
                  </a:cubicBezTo>
                  <a:cubicBezTo>
                    <a:pt x="1536" y="797"/>
                    <a:pt x="1404" y="909"/>
                    <a:pt x="1239" y="955"/>
                  </a:cubicBezTo>
                  <a:cubicBezTo>
                    <a:pt x="1170" y="974"/>
                    <a:pt x="1096" y="984"/>
                    <a:pt x="1015" y="984"/>
                  </a:cubicBezTo>
                  <a:cubicBezTo>
                    <a:pt x="919" y="984"/>
                    <a:pt x="814" y="971"/>
                    <a:pt x="699" y="944"/>
                  </a:cubicBezTo>
                  <a:cubicBezTo>
                    <a:pt x="553" y="910"/>
                    <a:pt x="408" y="858"/>
                    <a:pt x="267" y="789"/>
                  </a:cubicBezTo>
                  <a:cubicBezTo>
                    <a:pt x="243" y="778"/>
                    <a:pt x="218" y="772"/>
                    <a:pt x="193" y="772"/>
                  </a:cubicBezTo>
                  <a:cubicBezTo>
                    <a:pt x="130" y="772"/>
                    <a:pt x="70" y="807"/>
                    <a:pt x="41" y="867"/>
                  </a:cubicBezTo>
                  <a:cubicBezTo>
                    <a:pt x="0" y="952"/>
                    <a:pt x="34" y="1052"/>
                    <a:pt x="119" y="1094"/>
                  </a:cubicBezTo>
                  <a:cubicBezTo>
                    <a:pt x="282" y="1173"/>
                    <a:pt x="451" y="1234"/>
                    <a:pt x="622" y="1274"/>
                  </a:cubicBezTo>
                  <a:cubicBezTo>
                    <a:pt x="763" y="1307"/>
                    <a:pt x="894" y="1324"/>
                    <a:pt x="1016" y="1324"/>
                  </a:cubicBezTo>
                  <a:cubicBezTo>
                    <a:pt x="1128" y="1324"/>
                    <a:pt x="1232" y="1309"/>
                    <a:pt x="1330" y="1282"/>
                  </a:cubicBezTo>
                  <a:cubicBezTo>
                    <a:pt x="1604" y="1205"/>
                    <a:pt x="1818" y="1016"/>
                    <a:pt x="1903" y="778"/>
                  </a:cubicBezTo>
                  <a:cubicBezTo>
                    <a:pt x="2005" y="491"/>
                    <a:pt x="1888" y="158"/>
                    <a:pt x="1638" y="22"/>
                  </a:cubicBezTo>
                  <a:cubicBezTo>
                    <a:pt x="1612" y="8"/>
                    <a:pt x="1584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52"/>
            <p:cNvSpPr/>
            <p:nvPr/>
          </p:nvSpPr>
          <p:spPr>
            <a:xfrm>
              <a:off x="784611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191" y="1"/>
                  </a:moveTo>
                  <a:cubicBezTo>
                    <a:pt x="171" y="1"/>
                    <a:pt x="150" y="5"/>
                    <a:pt x="130" y="12"/>
                  </a:cubicBezTo>
                  <a:cubicBezTo>
                    <a:pt x="43" y="47"/>
                    <a:pt x="0" y="146"/>
                    <a:pt x="34" y="233"/>
                  </a:cubicBezTo>
                  <a:cubicBezTo>
                    <a:pt x="312" y="940"/>
                    <a:pt x="599" y="1672"/>
                    <a:pt x="1064" y="2308"/>
                  </a:cubicBezTo>
                  <a:cubicBezTo>
                    <a:pt x="1594" y="3034"/>
                    <a:pt x="2284" y="3503"/>
                    <a:pt x="3009" y="3627"/>
                  </a:cubicBezTo>
                  <a:cubicBezTo>
                    <a:pt x="3136" y="3650"/>
                    <a:pt x="3264" y="3661"/>
                    <a:pt x="3389" y="3661"/>
                  </a:cubicBezTo>
                  <a:cubicBezTo>
                    <a:pt x="3608" y="3661"/>
                    <a:pt x="3818" y="3629"/>
                    <a:pt x="4012" y="3563"/>
                  </a:cubicBezTo>
                  <a:cubicBezTo>
                    <a:pt x="4556" y="3381"/>
                    <a:pt x="4990" y="2935"/>
                    <a:pt x="5142" y="2398"/>
                  </a:cubicBezTo>
                  <a:cubicBezTo>
                    <a:pt x="5300" y="1841"/>
                    <a:pt x="5144" y="1223"/>
                    <a:pt x="4744" y="823"/>
                  </a:cubicBezTo>
                  <a:cubicBezTo>
                    <a:pt x="4460" y="539"/>
                    <a:pt x="4058" y="383"/>
                    <a:pt x="3661" y="383"/>
                  </a:cubicBezTo>
                  <a:cubicBezTo>
                    <a:pt x="3488" y="383"/>
                    <a:pt x="3316" y="413"/>
                    <a:pt x="3155" y="475"/>
                  </a:cubicBezTo>
                  <a:cubicBezTo>
                    <a:pt x="2751" y="632"/>
                    <a:pt x="2440" y="975"/>
                    <a:pt x="2345" y="1374"/>
                  </a:cubicBezTo>
                  <a:cubicBezTo>
                    <a:pt x="2242" y="1805"/>
                    <a:pt x="2410" y="2278"/>
                    <a:pt x="2753" y="2526"/>
                  </a:cubicBezTo>
                  <a:cubicBezTo>
                    <a:pt x="2922" y="2648"/>
                    <a:pt x="3126" y="2708"/>
                    <a:pt x="3328" y="2708"/>
                  </a:cubicBezTo>
                  <a:cubicBezTo>
                    <a:pt x="3568" y="2708"/>
                    <a:pt x="3805" y="2623"/>
                    <a:pt x="3977" y="2457"/>
                  </a:cubicBezTo>
                  <a:cubicBezTo>
                    <a:pt x="4202" y="2241"/>
                    <a:pt x="4289" y="1912"/>
                    <a:pt x="4194" y="1640"/>
                  </a:cubicBezTo>
                  <a:cubicBezTo>
                    <a:pt x="4102" y="1376"/>
                    <a:pt x="3839" y="1197"/>
                    <a:pt x="3577" y="1197"/>
                  </a:cubicBezTo>
                  <a:cubicBezTo>
                    <a:pt x="3530" y="1197"/>
                    <a:pt x="3483" y="1203"/>
                    <a:pt x="3437" y="1215"/>
                  </a:cubicBezTo>
                  <a:cubicBezTo>
                    <a:pt x="3272" y="1259"/>
                    <a:pt x="3133" y="1387"/>
                    <a:pt x="3065" y="1557"/>
                  </a:cubicBezTo>
                  <a:cubicBezTo>
                    <a:pt x="3001" y="1717"/>
                    <a:pt x="3012" y="1886"/>
                    <a:pt x="3093" y="2021"/>
                  </a:cubicBezTo>
                  <a:cubicBezTo>
                    <a:pt x="3125" y="2073"/>
                    <a:pt x="3181" y="2102"/>
                    <a:pt x="3238" y="2102"/>
                  </a:cubicBezTo>
                  <a:cubicBezTo>
                    <a:pt x="3268" y="2102"/>
                    <a:pt x="3299" y="2094"/>
                    <a:pt x="3326" y="2077"/>
                  </a:cubicBezTo>
                  <a:cubicBezTo>
                    <a:pt x="3406" y="2028"/>
                    <a:pt x="3432" y="1923"/>
                    <a:pt x="3383" y="1844"/>
                  </a:cubicBezTo>
                  <a:cubicBezTo>
                    <a:pt x="3346" y="1783"/>
                    <a:pt x="3368" y="1711"/>
                    <a:pt x="3380" y="1683"/>
                  </a:cubicBezTo>
                  <a:cubicBezTo>
                    <a:pt x="3407" y="1613"/>
                    <a:pt x="3464" y="1559"/>
                    <a:pt x="3525" y="1543"/>
                  </a:cubicBezTo>
                  <a:cubicBezTo>
                    <a:pt x="3543" y="1538"/>
                    <a:pt x="3562" y="1535"/>
                    <a:pt x="3581" y="1535"/>
                  </a:cubicBezTo>
                  <a:cubicBezTo>
                    <a:pt x="3701" y="1535"/>
                    <a:pt x="3830" y="1626"/>
                    <a:pt x="3873" y="1750"/>
                  </a:cubicBezTo>
                  <a:cubicBezTo>
                    <a:pt x="3925" y="1898"/>
                    <a:pt x="3871" y="2088"/>
                    <a:pt x="3742" y="2213"/>
                  </a:cubicBezTo>
                  <a:cubicBezTo>
                    <a:pt x="3635" y="2316"/>
                    <a:pt x="3483" y="2369"/>
                    <a:pt x="3328" y="2369"/>
                  </a:cubicBezTo>
                  <a:cubicBezTo>
                    <a:pt x="3195" y="2369"/>
                    <a:pt x="3061" y="2330"/>
                    <a:pt x="2951" y="2251"/>
                  </a:cubicBezTo>
                  <a:cubicBezTo>
                    <a:pt x="2720" y="2084"/>
                    <a:pt x="2604" y="1748"/>
                    <a:pt x="2674" y="1452"/>
                  </a:cubicBezTo>
                  <a:cubicBezTo>
                    <a:pt x="2744" y="1162"/>
                    <a:pt x="2976" y="907"/>
                    <a:pt x="3278" y="791"/>
                  </a:cubicBezTo>
                  <a:cubicBezTo>
                    <a:pt x="3401" y="743"/>
                    <a:pt x="3533" y="721"/>
                    <a:pt x="3666" y="721"/>
                  </a:cubicBezTo>
                  <a:cubicBezTo>
                    <a:pt x="3973" y="721"/>
                    <a:pt x="4284" y="842"/>
                    <a:pt x="4505" y="1062"/>
                  </a:cubicBezTo>
                  <a:cubicBezTo>
                    <a:pt x="4814" y="1372"/>
                    <a:pt x="4940" y="1871"/>
                    <a:pt x="4816" y="2305"/>
                  </a:cubicBezTo>
                  <a:cubicBezTo>
                    <a:pt x="4695" y="2730"/>
                    <a:pt x="4338" y="3097"/>
                    <a:pt x="3905" y="3242"/>
                  </a:cubicBezTo>
                  <a:cubicBezTo>
                    <a:pt x="3745" y="3295"/>
                    <a:pt x="3571" y="3322"/>
                    <a:pt x="3390" y="3322"/>
                  </a:cubicBezTo>
                  <a:cubicBezTo>
                    <a:pt x="3284" y="3322"/>
                    <a:pt x="3175" y="3313"/>
                    <a:pt x="3066" y="3294"/>
                  </a:cubicBezTo>
                  <a:cubicBezTo>
                    <a:pt x="2429" y="3184"/>
                    <a:pt x="1815" y="2763"/>
                    <a:pt x="1337" y="2108"/>
                  </a:cubicBezTo>
                  <a:cubicBezTo>
                    <a:pt x="899" y="1507"/>
                    <a:pt x="620" y="797"/>
                    <a:pt x="350" y="108"/>
                  </a:cubicBezTo>
                  <a:cubicBezTo>
                    <a:pt x="323" y="42"/>
                    <a:pt x="25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52"/>
            <p:cNvSpPr/>
            <p:nvPr/>
          </p:nvSpPr>
          <p:spPr>
            <a:xfrm>
              <a:off x="8126475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2359" y="0"/>
                  </a:moveTo>
                  <a:cubicBezTo>
                    <a:pt x="2073" y="0"/>
                    <a:pt x="1782" y="83"/>
                    <a:pt x="1517" y="175"/>
                  </a:cubicBezTo>
                  <a:cubicBezTo>
                    <a:pt x="1040" y="342"/>
                    <a:pt x="569" y="542"/>
                    <a:pt x="117" y="771"/>
                  </a:cubicBezTo>
                  <a:cubicBezTo>
                    <a:pt x="33" y="812"/>
                    <a:pt x="0" y="914"/>
                    <a:pt x="42" y="998"/>
                  </a:cubicBezTo>
                  <a:cubicBezTo>
                    <a:pt x="72" y="1057"/>
                    <a:pt x="132" y="1091"/>
                    <a:pt x="195" y="1091"/>
                  </a:cubicBezTo>
                  <a:cubicBezTo>
                    <a:pt x="220" y="1091"/>
                    <a:pt x="246" y="1086"/>
                    <a:pt x="270" y="1074"/>
                  </a:cubicBezTo>
                  <a:cubicBezTo>
                    <a:pt x="709" y="852"/>
                    <a:pt x="1165" y="658"/>
                    <a:pt x="1629" y="495"/>
                  </a:cubicBezTo>
                  <a:cubicBezTo>
                    <a:pt x="1863" y="413"/>
                    <a:pt x="2119" y="339"/>
                    <a:pt x="2358" y="339"/>
                  </a:cubicBezTo>
                  <a:cubicBezTo>
                    <a:pt x="2494" y="339"/>
                    <a:pt x="2624" y="363"/>
                    <a:pt x="2741" y="423"/>
                  </a:cubicBezTo>
                  <a:cubicBezTo>
                    <a:pt x="2909" y="510"/>
                    <a:pt x="3039" y="671"/>
                    <a:pt x="3088" y="853"/>
                  </a:cubicBezTo>
                  <a:cubicBezTo>
                    <a:pt x="3135" y="1038"/>
                    <a:pt x="3102" y="1244"/>
                    <a:pt x="2998" y="1402"/>
                  </a:cubicBezTo>
                  <a:cubicBezTo>
                    <a:pt x="2887" y="1571"/>
                    <a:pt x="2695" y="1677"/>
                    <a:pt x="2509" y="1677"/>
                  </a:cubicBezTo>
                  <a:cubicBezTo>
                    <a:pt x="2482" y="1677"/>
                    <a:pt x="2455" y="1675"/>
                    <a:pt x="2429" y="1670"/>
                  </a:cubicBezTo>
                  <a:cubicBezTo>
                    <a:pt x="2220" y="1635"/>
                    <a:pt x="2048" y="1441"/>
                    <a:pt x="2055" y="1244"/>
                  </a:cubicBezTo>
                  <a:cubicBezTo>
                    <a:pt x="2057" y="1150"/>
                    <a:pt x="2108" y="1053"/>
                    <a:pt x="2190" y="985"/>
                  </a:cubicBezTo>
                  <a:cubicBezTo>
                    <a:pt x="2252" y="935"/>
                    <a:pt x="2323" y="908"/>
                    <a:pt x="2390" y="908"/>
                  </a:cubicBezTo>
                  <a:cubicBezTo>
                    <a:pt x="2405" y="908"/>
                    <a:pt x="2419" y="909"/>
                    <a:pt x="2433" y="912"/>
                  </a:cubicBezTo>
                  <a:cubicBezTo>
                    <a:pt x="2443" y="914"/>
                    <a:pt x="2453" y="914"/>
                    <a:pt x="2462" y="914"/>
                  </a:cubicBezTo>
                  <a:cubicBezTo>
                    <a:pt x="2544" y="914"/>
                    <a:pt x="2615" y="856"/>
                    <a:pt x="2629" y="774"/>
                  </a:cubicBezTo>
                  <a:cubicBezTo>
                    <a:pt x="2645" y="681"/>
                    <a:pt x="2584" y="594"/>
                    <a:pt x="2491" y="577"/>
                  </a:cubicBezTo>
                  <a:cubicBezTo>
                    <a:pt x="2459" y="572"/>
                    <a:pt x="2426" y="569"/>
                    <a:pt x="2393" y="569"/>
                  </a:cubicBezTo>
                  <a:cubicBezTo>
                    <a:pt x="2247" y="569"/>
                    <a:pt x="2099" y="623"/>
                    <a:pt x="1976" y="723"/>
                  </a:cubicBezTo>
                  <a:cubicBezTo>
                    <a:pt x="1817" y="853"/>
                    <a:pt x="1720" y="1044"/>
                    <a:pt x="1716" y="1234"/>
                  </a:cubicBezTo>
                  <a:cubicBezTo>
                    <a:pt x="1703" y="1597"/>
                    <a:pt x="1998" y="1943"/>
                    <a:pt x="2373" y="2005"/>
                  </a:cubicBezTo>
                  <a:cubicBezTo>
                    <a:pt x="2418" y="2013"/>
                    <a:pt x="2463" y="2016"/>
                    <a:pt x="2508" y="2016"/>
                  </a:cubicBezTo>
                  <a:cubicBezTo>
                    <a:pt x="2807" y="2016"/>
                    <a:pt x="3106" y="1856"/>
                    <a:pt x="3282" y="1588"/>
                  </a:cubicBezTo>
                  <a:cubicBezTo>
                    <a:pt x="3437" y="1350"/>
                    <a:pt x="3487" y="1045"/>
                    <a:pt x="3415" y="767"/>
                  </a:cubicBezTo>
                  <a:cubicBezTo>
                    <a:pt x="3343" y="493"/>
                    <a:pt x="3149" y="252"/>
                    <a:pt x="2896" y="122"/>
                  </a:cubicBezTo>
                  <a:cubicBezTo>
                    <a:pt x="2724" y="34"/>
                    <a:pt x="2542" y="0"/>
                    <a:pt x="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52"/>
            <p:cNvSpPr/>
            <p:nvPr/>
          </p:nvSpPr>
          <p:spPr>
            <a:xfrm>
              <a:off x="7030986" y="3138345"/>
              <a:ext cx="432072" cy="335642"/>
            </a:xfrm>
            <a:custGeom>
              <a:rect b="b" l="l" r="r" t="t"/>
              <a:pathLst>
                <a:path extrusionOk="0" h="5409" w="6963">
                  <a:moveTo>
                    <a:pt x="3212" y="1"/>
                  </a:moveTo>
                  <a:cubicBezTo>
                    <a:pt x="2658" y="1"/>
                    <a:pt x="2203" y="83"/>
                    <a:pt x="1801" y="252"/>
                  </a:cubicBezTo>
                  <a:cubicBezTo>
                    <a:pt x="1155" y="522"/>
                    <a:pt x="622" y="1051"/>
                    <a:pt x="335" y="1713"/>
                  </a:cubicBezTo>
                  <a:cubicBezTo>
                    <a:pt x="321" y="1750"/>
                    <a:pt x="307" y="1787"/>
                    <a:pt x="292" y="1825"/>
                  </a:cubicBezTo>
                  <a:lnTo>
                    <a:pt x="285" y="1839"/>
                  </a:lnTo>
                  <a:cubicBezTo>
                    <a:pt x="284" y="1844"/>
                    <a:pt x="278" y="1858"/>
                    <a:pt x="276" y="1862"/>
                  </a:cubicBezTo>
                  <a:cubicBezTo>
                    <a:pt x="260" y="1907"/>
                    <a:pt x="246" y="1954"/>
                    <a:pt x="231" y="2002"/>
                  </a:cubicBezTo>
                  <a:cubicBezTo>
                    <a:pt x="0" y="2784"/>
                    <a:pt x="138" y="3653"/>
                    <a:pt x="599" y="4324"/>
                  </a:cubicBezTo>
                  <a:cubicBezTo>
                    <a:pt x="1017" y="4937"/>
                    <a:pt x="1681" y="5339"/>
                    <a:pt x="2374" y="5400"/>
                  </a:cubicBezTo>
                  <a:cubicBezTo>
                    <a:pt x="2431" y="5406"/>
                    <a:pt x="2490" y="5408"/>
                    <a:pt x="2549" y="5408"/>
                  </a:cubicBezTo>
                  <a:cubicBezTo>
                    <a:pt x="2866" y="5408"/>
                    <a:pt x="3192" y="5334"/>
                    <a:pt x="3480" y="5193"/>
                  </a:cubicBezTo>
                  <a:cubicBezTo>
                    <a:pt x="3801" y="5036"/>
                    <a:pt x="4068" y="4802"/>
                    <a:pt x="4251" y="4518"/>
                  </a:cubicBezTo>
                  <a:cubicBezTo>
                    <a:pt x="4662" y="3875"/>
                    <a:pt x="4617" y="2975"/>
                    <a:pt x="4142" y="2380"/>
                  </a:cubicBezTo>
                  <a:cubicBezTo>
                    <a:pt x="4046" y="2256"/>
                    <a:pt x="3938" y="2151"/>
                    <a:pt x="3831" y="2049"/>
                  </a:cubicBezTo>
                  <a:cubicBezTo>
                    <a:pt x="3776" y="1995"/>
                    <a:pt x="3722" y="1942"/>
                    <a:pt x="3669" y="1886"/>
                  </a:cubicBezTo>
                  <a:cubicBezTo>
                    <a:pt x="3626" y="1843"/>
                    <a:pt x="3586" y="1798"/>
                    <a:pt x="3548" y="1749"/>
                  </a:cubicBezTo>
                  <a:cubicBezTo>
                    <a:pt x="3454" y="1628"/>
                    <a:pt x="3394" y="1514"/>
                    <a:pt x="3366" y="1402"/>
                  </a:cubicBezTo>
                  <a:cubicBezTo>
                    <a:pt x="3325" y="1234"/>
                    <a:pt x="3374" y="1055"/>
                    <a:pt x="3482" y="969"/>
                  </a:cubicBezTo>
                  <a:cubicBezTo>
                    <a:pt x="3522" y="939"/>
                    <a:pt x="3576" y="923"/>
                    <a:pt x="3631" y="923"/>
                  </a:cubicBezTo>
                  <a:cubicBezTo>
                    <a:pt x="3650" y="923"/>
                    <a:pt x="3669" y="925"/>
                    <a:pt x="3688" y="929"/>
                  </a:cubicBezTo>
                  <a:cubicBezTo>
                    <a:pt x="3719" y="935"/>
                    <a:pt x="3776" y="955"/>
                    <a:pt x="3803" y="1008"/>
                  </a:cubicBezTo>
                  <a:cubicBezTo>
                    <a:pt x="3821" y="1043"/>
                    <a:pt x="3808" y="1102"/>
                    <a:pt x="3770" y="1144"/>
                  </a:cubicBezTo>
                  <a:cubicBezTo>
                    <a:pt x="3764" y="1151"/>
                    <a:pt x="3736" y="1184"/>
                    <a:pt x="3705" y="1184"/>
                  </a:cubicBezTo>
                  <a:cubicBezTo>
                    <a:pt x="3701" y="1184"/>
                    <a:pt x="3696" y="1184"/>
                    <a:pt x="3691" y="1182"/>
                  </a:cubicBezTo>
                  <a:cubicBezTo>
                    <a:pt x="3673" y="1176"/>
                    <a:pt x="3655" y="1173"/>
                    <a:pt x="3638" y="1173"/>
                  </a:cubicBezTo>
                  <a:cubicBezTo>
                    <a:pt x="3566" y="1173"/>
                    <a:pt x="3500" y="1218"/>
                    <a:pt x="3477" y="1289"/>
                  </a:cubicBezTo>
                  <a:cubicBezTo>
                    <a:pt x="3447" y="1378"/>
                    <a:pt x="3495" y="1474"/>
                    <a:pt x="3584" y="1504"/>
                  </a:cubicBezTo>
                  <a:cubicBezTo>
                    <a:pt x="3623" y="1517"/>
                    <a:pt x="3663" y="1523"/>
                    <a:pt x="3703" y="1523"/>
                  </a:cubicBezTo>
                  <a:cubicBezTo>
                    <a:pt x="3822" y="1523"/>
                    <a:pt x="3940" y="1467"/>
                    <a:pt x="4028" y="1364"/>
                  </a:cubicBezTo>
                  <a:cubicBezTo>
                    <a:pt x="4156" y="1216"/>
                    <a:pt x="4186" y="1009"/>
                    <a:pt x="4105" y="853"/>
                  </a:cubicBezTo>
                  <a:cubicBezTo>
                    <a:pt x="4039" y="724"/>
                    <a:pt x="3914" y="631"/>
                    <a:pt x="3761" y="597"/>
                  </a:cubicBezTo>
                  <a:cubicBezTo>
                    <a:pt x="3718" y="588"/>
                    <a:pt x="3674" y="583"/>
                    <a:pt x="3630" y="583"/>
                  </a:cubicBezTo>
                  <a:cubicBezTo>
                    <a:pt x="3501" y="583"/>
                    <a:pt x="3373" y="625"/>
                    <a:pt x="3274" y="703"/>
                  </a:cubicBezTo>
                  <a:cubicBezTo>
                    <a:pt x="3061" y="870"/>
                    <a:pt x="2965" y="1183"/>
                    <a:pt x="3037" y="1483"/>
                  </a:cubicBezTo>
                  <a:cubicBezTo>
                    <a:pt x="3076" y="1644"/>
                    <a:pt x="3157" y="1799"/>
                    <a:pt x="3281" y="1958"/>
                  </a:cubicBezTo>
                  <a:cubicBezTo>
                    <a:pt x="3327" y="2016"/>
                    <a:pt x="3375" y="2070"/>
                    <a:pt x="3423" y="2121"/>
                  </a:cubicBezTo>
                  <a:cubicBezTo>
                    <a:pt x="3479" y="2180"/>
                    <a:pt x="3538" y="2236"/>
                    <a:pt x="3595" y="2291"/>
                  </a:cubicBezTo>
                  <a:cubicBezTo>
                    <a:pt x="3697" y="2391"/>
                    <a:pt x="3794" y="2484"/>
                    <a:pt x="3877" y="2589"/>
                  </a:cubicBezTo>
                  <a:cubicBezTo>
                    <a:pt x="4264" y="3076"/>
                    <a:pt x="4301" y="3810"/>
                    <a:pt x="3965" y="4335"/>
                  </a:cubicBezTo>
                  <a:cubicBezTo>
                    <a:pt x="3816" y="4567"/>
                    <a:pt x="3596" y="4760"/>
                    <a:pt x="3331" y="4889"/>
                  </a:cubicBezTo>
                  <a:cubicBezTo>
                    <a:pt x="3090" y="5007"/>
                    <a:pt x="2818" y="5070"/>
                    <a:pt x="2551" y="5070"/>
                  </a:cubicBezTo>
                  <a:cubicBezTo>
                    <a:pt x="2501" y="5070"/>
                    <a:pt x="2452" y="5068"/>
                    <a:pt x="2403" y="5064"/>
                  </a:cubicBezTo>
                  <a:cubicBezTo>
                    <a:pt x="1811" y="5010"/>
                    <a:pt x="1241" y="4662"/>
                    <a:pt x="878" y="4132"/>
                  </a:cubicBezTo>
                  <a:cubicBezTo>
                    <a:pt x="475" y="3545"/>
                    <a:pt x="354" y="2784"/>
                    <a:pt x="556" y="2098"/>
                  </a:cubicBezTo>
                  <a:cubicBezTo>
                    <a:pt x="569" y="2058"/>
                    <a:pt x="581" y="2017"/>
                    <a:pt x="587" y="1998"/>
                  </a:cubicBezTo>
                  <a:cubicBezTo>
                    <a:pt x="589" y="1993"/>
                    <a:pt x="595" y="1978"/>
                    <a:pt x="597" y="1974"/>
                  </a:cubicBezTo>
                  <a:lnTo>
                    <a:pt x="606" y="1952"/>
                  </a:lnTo>
                  <a:cubicBezTo>
                    <a:pt x="623" y="1911"/>
                    <a:pt x="639" y="1869"/>
                    <a:pt x="650" y="1837"/>
                  </a:cubicBezTo>
                  <a:cubicBezTo>
                    <a:pt x="899" y="1265"/>
                    <a:pt x="1366" y="801"/>
                    <a:pt x="1932" y="565"/>
                  </a:cubicBezTo>
                  <a:cubicBezTo>
                    <a:pt x="2293" y="413"/>
                    <a:pt x="2709" y="340"/>
                    <a:pt x="3217" y="340"/>
                  </a:cubicBezTo>
                  <a:cubicBezTo>
                    <a:pt x="3353" y="340"/>
                    <a:pt x="3495" y="345"/>
                    <a:pt x="3645" y="356"/>
                  </a:cubicBezTo>
                  <a:cubicBezTo>
                    <a:pt x="4052" y="384"/>
                    <a:pt x="4651" y="455"/>
                    <a:pt x="5143" y="740"/>
                  </a:cubicBezTo>
                  <a:cubicBezTo>
                    <a:pt x="5507" y="948"/>
                    <a:pt x="5833" y="1281"/>
                    <a:pt x="6087" y="1706"/>
                  </a:cubicBezTo>
                  <a:cubicBezTo>
                    <a:pt x="6112" y="1745"/>
                    <a:pt x="6134" y="1785"/>
                    <a:pt x="6157" y="1826"/>
                  </a:cubicBezTo>
                  <a:cubicBezTo>
                    <a:pt x="6341" y="2166"/>
                    <a:pt x="6490" y="2562"/>
                    <a:pt x="6611" y="3036"/>
                  </a:cubicBezTo>
                  <a:cubicBezTo>
                    <a:pt x="6631" y="3112"/>
                    <a:pt x="6700" y="3164"/>
                    <a:pt x="6775" y="3164"/>
                  </a:cubicBezTo>
                  <a:cubicBezTo>
                    <a:pt x="6789" y="3164"/>
                    <a:pt x="6804" y="3162"/>
                    <a:pt x="6818" y="3158"/>
                  </a:cubicBezTo>
                  <a:cubicBezTo>
                    <a:pt x="6909" y="3136"/>
                    <a:pt x="6963" y="3043"/>
                    <a:pt x="6940" y="2953"/>
                  </a:cubicBezTo>
                  <a:cubicBezTo>
                    <a:pt x="6811" y="2450"/>
                    <a:pt x="6653" y="2029"/>
                    <a:pt x="6452" y="1659"/>
                  </a:cubicBezTo>
                  <a:cubicBezTo>
                    <a:pt x="6426" y="1613"/>
                    <a:pt x="6400" y="1567"/>
                    <a:pt x="6375" y="1529"/>
                  </a:cubicBezTo>
                  <a:cubicBezTo>
                    <a:pt x="6095" y="1057"/>
                    <a:pt x="5726" y="683"/>
                    <a:pt x="5312" y="446"/>
                  </a:cubicBezTo>
                  <a:cubicBezTo>
                    <a:pt x="4759" y="126"/>
                    <a:pt x="4109" y="48"/>
                    <a:pt x="3667" y="18"/>
                  </a:cubicBezTo>
                  <a:cubicBezTo>
                    <a:pt x="3508" y="7"/>
                    <a:pt x="3356" y="1"/>
                    <a:pt x="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52"/>
            <p:cNvSpPr/>
            <p:nvPr/>
          </p:nvSpPr>
          <p:spPr>
            <a:xfrm>
              <a:off x="7230549" y="3339956"/>
              <a:ext cx="226988" cy="121685"/>
            </a:xfrm>
            <a:custGeom>
              <a:rect b="b" l="l" r="r" t="t"/>
              <a:pathLst>
                <a:path extrusionOk="0" h="1961" w="3658">
                  <a:moveTo>
                    <a:pt x="2611" y="0"/>
                  </a:moveTo>
                  <a:cubicBezTo>
                    <a:pt x="2259" y="0"/>
                    <a:pt x="1882" y="169"/>
                    <a:pt x="1540" y="488"/>
                  </a:cubicBezTo>
                  <a:cubicBezTo>
                    <a:pt x="1404" y="613"/>
                    <a:pt x="1281" y="751"/>
                    <a:pt x="1162" y="883"/>
                  </a:cubicBezTo>
                  <a:cubicBezTo>
                    <a:pt x="989" y="1077"/>
                    <a:pt x="826" y="1259"/>
                    <a:pt x="632" y="1403"/>
                  </a:cubicBezTo>
                  <a:cubicBezTo>
                    <a:pt x="485" y="1513"/>
                    <a:pt x="317" y="1592"/>
                    <a:pt x="157" y="1625"/>
                  </a:cubicBezTo>
                  <a:cubicBezTo>
                    <a:pt x="122" y="1631"/>
                    <a:pt x="86" y="1653"/>
                    <a:pt x="63" y="1680"/>
                  </a:cubicBezTo>
                  <a:cubicBezTo>
                    <a:pt x="1" y="1750"/>
                    <a:pt x="7" y="1856"/>
                    <a:pt x="77" y="1918"/>
                  </a:cubicBezTo>
                  <a:cubicBezTo>
                    <a:pt x="109" y="1947"/>
                    <a:pt x="150" y="1960"/>
                    <a:pt x="189" y="1960"/>
                  </a:cubicBezTo>
                  <a:cubicBezTo>
                    <a:pt x="204" y="1960"/>
                    <a:pt x="220" y="1959"/>
                    <a:pt x="235" y="1955"/>
                  </a:cubicBezTo>
                  <a:cubicBezTo>
                    <a:pt x="439" y="1911"/>
                    <a:pt x="652" y="1812"/>
                    <a:pt x="836" y="1674"/>
                  </a:cubicBezTo>
                  <a:cubicBezTo>
                    <a:pt x="1056" y="1509"/>
                    <a:pt x="1238" y="1307"/>
                    <a:pt x="1414" y="1110"/>
                  </a:cubicBezTo>
                  <a:cubicBezTo>
                    <a:pt x="1534" y="977"/>
                    <a:pt x="1647" y="852"/>
                    <a:pt x="1770" y="736"/>
                  </a:cubicBezTo>
                  <a:cubicBezTo>
                    <a:pt x="1910" y="606"/>
                    <a:pt x="2244" y="338"/>
                    <a:pt x="2608" y="338"/>
                  </a:cubicBezTo>
                  <a:cubicBezTo>
                    <a:pt x="2670" y="338"/>
                    <a:pt x="2732" y="346"/>
                    <a:pt x="2795" y="364"/>
                  </a:cubicBezTo>
                  <a:cubicBezTo>
                    <a:pt x="2986" y="417"/>
                    <a:pt x="3152" y="564"/>
                    <a:pt x="3228" y="749"/>
                  </a:cubicBezTo>
                  <a:cubicBezTo>
                    <a:pt x="3304" y="933"/>
                    <a:pt x="3289" y="1155"/>
                    <a:pt x="3190" y="1327"/>
                  </a:cubicBezTo>
                  <a:cubicBezTo>
                    <a:pt x="3112" y="1465"/>
                    <a:pt x="2984" y="1565"/>
                    <a:pt x="2845" y="1595"/>
                  </a:cubicBezTo>
                  <a:cubicBezTo>
                    <a:pt x="2816" y="1602"/>
                    <a:pt x="2787" y="1605"/>
                    <a:pt x="2757" y="1605"/>
                  </a:cubicBezTo>
                  <a:cubicBezTo>
                    <a:pt x="2646" y="1605"/>
                    <a:pt x="2538" y="1560"/>
                    <a:pt x="2471" y="1483"/>
                  </a:cubicBezTo>
                  <a:cubicBezTo>
                    <a:pt x="2388" y="1388"/>
                    <a:pt x="2376" y="1238"/>
                    <a:pt x="2443" y="1142"/>
                  </a:cubicBezTo>
                  <a:cubicBezTo>
                    <a:pt x="2483" y="1084"/>
                    <a:pt x="2559" y="1050"/>
                    <a:pt x="2630" y="1050"/>
                  </a:cubicBezTo>
                  <a:cubicBezTo>
                    <a:pt x="2666" y="1050"/>
                    <a:pt x="2701" y="1059"/>
                    <a:pt x="2730" y="1078"/>
                  </a:cubicBezTo>
                  <a:cubicBezTo>
                    <a:pt x="2759" y="1098"/>
                    <a:pt x="2792" y="1107"/>
                    <a:pt x="2824" y="1107"/>
                  </a:cubicBezTo>
                  <a:cubicBezTo>
                    <a:pt x="2879" y="1107"/>
                    <a:pt x="2933" y="1081"/>
                    <a:pt x="2966" y="1033"/>
                  </a:cubicBezTo>
                  <a:cubicBezTo>
                    <a:pt x="3018" y="955"/>
                    <a:pt x="2998" y="849"/>
                    <a:pt x="2920" y="797"/>
                  </a:cubicBezTo>
                  <a:cubicBezTo>
                    <a:pt x="2834" y="740"/>
                    <a:pt x="2733" y="712"/>
                    <a:pt x="2631" y="712"/>
                  </a:cubicBezTo>
                  <a:cubicBezTo>
                    <a:pt x="2452" y="712"/>
                    <a:pt x="2270" y="796"/>
                    <a:pt x="2164" y="949"/>
                  </a:cubicBezTo>
                  <a:cubicBezTo>
                    <a:pt x="2011" y="1169"/>
                    <a:pt x="2032" y="1495"/>
                    <a:pt x="2216" y="1706"/>
                  </a:cubicBezTo>
                  <a:cubicBezTo>
                    <a:pt x="2348" y="1858"/>
                    <a:pt x="2548" y="1944"/>
                    <a:pt x="2755" y="1944"/>
                  </a:cubicBezTo>
                  <a:cubicBezTo>
                    <a:pt x="2809" y="1944"/>
                    <a:pt x="2864" y="1938"/>
                    <a:pt x="2918" y="1925"/>
                  </a:cubicBezTo>
                  <a:cubicBezTo>
                    <a:pt x="3149" y="1876"/>
                    <a:pt x="3360" y="1715"/>
                    <a:pt x="3485" y="1496"/>
                  </a:cubicBezTo>
                  <a:cubicBezTo>
                    <a:pt x="3636" y="1231"/>
                    <a:pt x="3658" y="904"/>
                    <a:pt x="3542" y="620"/>
                  </a:cubicBezTo>
                  <a:cubicBezTo>
                    <a:pt x="3427" y="340"/>
                    <a:pt x="3176" y="117"/>
                    <a:pt x="2886" y="37"/>
                  </a:cubicBezTo>
                  <a:cubicBezTo>
                    <a:pt x="2797" y="12"/>
                    <a:pt x="2704" y="0"/>
                    <a:pt x="2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52"/>
            <p:cNvSpPr/>
            <p:nvPr/>
          </p:nvSpPr>
          <p:spPr>
            <a:xfrm>
              <a:off x="7117302" y="3240547"/>
              <a:ext cx="152091" cy="162267"/>
            </a:xfrm>
            <a:custGeom>
              <a:rect b="b" l="l" r="r" t="t"/>
              <a:pathLst>
                <a:path extrusionOk="0" h="2615" w="2451">
                  <a:moveTo>
                    <a:pt x="1670" y="0"/>
                  </a:moveTo>
                  <a:cubicBezTo>
                    <a:pt x="1576" y="0"/>
                    <a:pt x="1481" y="8"/>
                    <a:pt x="1387" y="22"/>
                  </a:cubicBezTo>
                  <a:cubicBezTo>
                    <a:pt x="997" y="76"/>
                    <a:pt x="657" y="249"/>
                    <a:pt x="427" y="507"/>
                  </a:cubicBezTo>
                  <a:cubicBezTo>
                    <a:pt x="73" y="902"/>
                    <a:pt x="1" y="1520"/>
                    <a:pt x="253" y="1977"/>
                  </a:cubicBezTo>
                  <a:cubicBezTo>
                    <a:pt x="465" y="2368"/>
                    <a:pt x="902" y="2614"/>
                    <a:pt x="1340" y="2614"/>
                  </a:cubicBezTo>
                  <a:lnTo>
                    <a:pt x="1340" y="2613"/>
                  </a:lnTo>
                  <a:cubicBezTo>
                    <a:pt x="1428" y="2613"/>
                    <a:pt x="1517" y="2603"/>
                    <a:pt x="1604" y="2583"/>
                  </a:cubicBezTo>
                  <a:cubicBezTo>
                    <a:pt x="1922" y="2506"/>
                    <a:pt x="2186" y="2295"/>
                    <a:pt x="2312" y="2021"/>
                  </a:cubicBezTo>
                  <a:cubicBezTo>
                    <a:pt x="2451" y="1714"/>
                    <a:pt x="2392" y="1337"/>
                    <a:pt x="2168" y="1107"/>
                  </a:cubicBezTo>
                  <a:cubicBezTo>
                    <a:pt x="2032" y="968"/>
                    <a:pt x="1841" y="896"/>
                    <a:pt x="1653" y="896"/>
                  </a:cubicBezTo>
                  <a:cubicBezTo>
                    <a:pt x="1500" y="896"/>
                    <a:pt x="1348" y="944"/>
                    <a:pt x="1231" y="1042"/>
                  </a:cubicBezTo>
                  <a:cubicBezTo>
                    <a:pt x="1092" y="1159"/>
                    <a:pt x="1012" y="1343"/>
                    <a:pt x="1014" y="1535"/>
                  </a:cubicBezTo>
                  <a:cubicBezTo>
                    <a:pt x="1018" y="1718"/>
                    <a:pt x="1094" y="1883"/>
                    <a:pt x="1228" y="1987"/>
                  </a:cubicBezTo>
                  <a:cubicBezTo>
                    <a:pt x="1259" y="2011"/>
                    <a:pt x="1296" y="2023"/>
                    <a:pt x="1332" y="2023"/>
                  </a:cubicBezTo>
                  <a:cubicBezTo>
                    <a:pt x="1382" y="2023"/>
                    <a:pt x="1432" y="2001"/>
                    <a:pt x="1465" y="1959"/>
                  </a:cubicBezTo>
                  <a:cubicBezTo>
                    <a:pt x="1524" y="1885"/>
                    <a:pt x="1510" y="1778"/>
                    <a:pt x="1437" y="1720"/>
                  </a:cubicBezTo>
                  <a:cubicBezTo>
                    <a:pt x="1385" y="1680"/>
                    <a:pt x="1354" y="1610"/>
                    <a:pt x="1353" y="1530"/>
                  </a:cubicBezTo>
                  <a:cubicBezTo>
                    <a:pt x="1352" y="1440"/>
                    <a:pt x="1388" y="1352"/>
                    <a:pt x="1448" y="1302"/>
                  </a:cubicBezTo>
                  <a:cubicBezTo>
                    <a:pt x="1503" y="1257"/>
                    <a:pt x="1576" y="1235"/>
                    <a:pt x="1652" y="1235"/>
                  </a:cubicBezTo>
                  <a:cubicBezTo>
                    <a:pt x="1751" y="1235"/>
                    <a:pt x="1855" y="1272"/>
                    <a:pt x="1925" y="1343"/>
                  </a:cubicBezTo>
                  <a:cubicBezTo>
                    <a:pt x="2052" y="1474"/>
                    <a:pt x="2084" y="1700"/>
                    <a:pt x="2003" y="1881"/>
                  </a:cubicBezTo>
                  <a:cubicBezTo>
                    <a:pt x="1921" y="2062"/>
                    <a:pt x="1742" y="2201"/>
                    <a:pt x="1524" y="2253"/>
                  </a:cubicBezTo>
                  <a:cubicBezTo>
                    <a:pt x="1464" y="2267"/>
                    <a:pt x="1402" y="2274"/>
                    <a:pt x="1340" y="2274"/>
                  </a:cubicBezTo>
                  <a:cubicBezTo>
                    <a:pt x="1026" y="2274"/>
                    <a:pt x="702" y="2094"/>
                    <a:pt x="550" y="1813"/>
                  </a:cubicBezTo>
                  <a:cubicBezTo>
                    <a:pt x="364" y="1478"/>
                    <a:pt x="419" y="1024"/>
                    <a:pt x="680" y="733"/>
                  </a:cubicBezTo>
                  <a:cubicBezTo>
                    <a:pt x="856" y="534"/>
                    <a:pt x="1124" y="400"/>
                    <a:pt x="1436" y="356"/>
                  </a:cubicBezTo>
                  <a:cubicBezTo>
                    <a:pt x="1513" y="345"/>
                    <a:pt x="1590" y="339"/>
                    <a:pt x="1667" y="339"/>
                  </a:cubicBezTo>
                  <a:cubicBezTo>
                    <a:pt x="1775" y="339"/>
                    <a:pt x="1883" y="350"/>
                    <a:pt x="1989" y="372"/>
                  </a:cubicBezTo>
                  <a:cubicBezTo>
                    <a:pt x="2001" y="375"/>
                    <a:pt x="2013" y="376"/>
                    <a:pt x="2024" y="376"/>
                  </a:cubicBezTo>
                  <a:cubicBezTo>
                    <a:pt x="2102" y="376"/>
                    <a:pt x="2173" y="321"/>
                    <a:pt x="2189" y="241"/>
                  </a:cubicBezTo>
                  <a:cubicBezTo>
                    <a:pt x="2209" y="149"/>
                    <a:pt x="2150" y="59"/>
                    <a:pt x="2058" y="40"/>
                  </a:cubicBezTo>
                  <a:cubicBezTo>
                    <a:pt x="1930" y="14"/>
                    <a:pt x="1800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52"/>
            <p:cNvSpPr/>
            <p:nvPr/>
          </p:nvSpPr>
          <p:spPr>
            <a:xfrm>
              <a:off x="7377491" y="3092426"/>
              <a:ext cx="87060" cy="264157"/>
            </a:xfrm>
            <a:custGeom>
              <a:rect b="b" l="l" r="r" t="t"/>
              <a:pathLst>
                <a:path extrusionOk="0" h="4257" w="1403">
                  <a:moveTo>
                    <a:pt x="750" y="0"/>
                  </a:moveTo>
                  <a:cubicBezTo>
                    <a:pt x="728" y="0"/>
                    <a:pt x="706" y="1"/>
                    <a:pt x="684" y="4"/>
                  </a:cubicBezTo>
                  <a:cubicBezTo>
                    <a:pt x="389" y="39"/>
                    <a:pt x="130" y="288"/>
                    <a:pt x="57" y="611"/>
                  </a:cubicBezTo>
                  <a:cubicBezTo>
                    <a:pt x="0" y="856"/>
                    <a:pt x="40" y="1130"/>
                    <a:pt x="174" y="1421"/>
                  </a:cubicBezTo>
                  <a:cubicBezTo>
                    <a:pt x="245" y="1575"/>
                    <a:pt x="333" y="1717"/>
                    <a:pt x="418" y="1854"/>
                  </a:cubicBezTo>
                  <a:cubicBezTo>
                    <a:pt x="461" y="1922"/>
                    <a:pt x="504" y="1991"/>
                    <a:pt x="544" y="2060"/>
                  </a:cubicBezTo>
                  <a:cubicBezTo>
                    <a:pt x="893" y="2664"/>
                    <a:pt x="1060" y="3380"/>
                    <a:pt x="1017" y="4077"/>
                  </a:cubicBezTo>
                  <a:cubicBezTo>
                    <a:pt x="1010" y="4169"/>
                    <a:pt x="1082" y="4251"/>
                    <a:pt x="1175" y="4256"/>
                  </a:cubicBezTo>
                  <a:lnTo>
                    <a:pt x="1186" y="4256"/>
                  </a:lnTo>
                  <a:cubicBezTo>
                    <a:pt x="1275" y="4256"/>
                    <a:pt x="1349" y="4188"/>
                    <a:pt x="1355" y="4098"/>
                  </a:cubicBezTo>
                  <a:cubicBezTo>
                    <a:pt x="1403" y="3335"/>
                    <a:pt x="1219" y="2551"/>
                    <a:pt x="837" y="1890"/>
                  </a:cubicBezTo>
                  <a:cubicBezTo>
                    <a:pt x="796" y="1818"/>
                    <a:pt x="750" y="1747"/>
                    <a:pt x="706" y="1675"/>
                  </a:cubicBezTo>
                  <a:cubicBezTo>
                    <a:pt x="623" y="1541"/>
                    <a:pt x="544" y="1414"/>
                    <a:pt x="482" y="1280"/>
                  </a:cubicBezTo>
                  <a:cubicBezTo>
                    <a:pt x="411" y="1126"/>
                    <a:pt x="338" y="899"/>
                    <a:pt x="387" y="687"/>
                  </a:cubicBezTo>
                  <a:cubicBezTo>
                    <a:pt x="423" y="531"/>
                    <a:pt x="550" y="361"/>
                    <a:pt x="723" y="341"/>
                  </a:cubicBezTo>
                  <a:cubicBezTo>
                    <a:pt x="731" y="340"/>
                    <a:pt x="739" y="339"/>
                    <a:pt x="748" y="339"/>
                  </a:cubicBezTo>
                  <a:cubicBezTo>
                    <a:pt x="814" y="339"/>
                    <a:pt x="888" y="371"/>
                    <a:pt x="940" y="422"/>
                  </a:cubicBezTo>
                  <a:cubicBezTo>
                    <a:pt x="967" y="449"/>
                    <a:pt x="1012" y="505"/>
                    <a:pt x="1005" y="574"/>
                  </a:cubicBezTo>
                  <a:cubicBezTo>
                    <a:pt x="998" y="629"/>
                    <a:pt x="939" y="674"/>
                    <a:pt x="883" y="690"/>
                  </a:cubicBezTo>
                  <a:cubicBezTo>
                    <a:pt x="873" y="693"/>
                    <a:pt x="854" y="698"/>
                    <a:pt x="833" y="698"/>
                  </a:cubicBezTo>
                  <a:cubicBezTo>
                    <a:pt x="810" y="698"/>
                    <a:pt x="786" y="692"/>
                    <a:pt x="771" y="673"/>
                  </a:cubicBezTo>
                  <a:cubicBezTo>
                    <a:pt x="737" y="631"/>
                    <a:pt x="688" y="609"/>
                    <a:pt x="638" y="609"/>
                  </a:cubicBezTo>
                  <a:cubicBezTo>
                    <a:pt x="601" y="609"/>
                    <a:pt x="564" y="621"/>
                    <a:pt x="533" y="646"/>
                  </a:cubicBezTo>
                  <a:cubicBezTo>
                    <a:pt x="460" y="704"/>
                    <a:pt x="448" y="811"/>
                    <a:pt x="506" y="883"/>
                  </a:cubicBezTo>
                  <a:cubicBezTo>
                    <a:pt x="585" y="983"/>
                    <a:pt x="703" y="1036"/>
                    <a:pt x="834" y="1036"/>
                  </a:cubicBezTo>
                  <a:cubicBezTo>
                    <a:pt x="881" y="1036"/>
                    <a:pt x="929" y="1029"/>
                    <a:pt x="978" y="1015"/>
                  </a:cubicBezTo>
                  <a:cubicBezTo>
                    <a:pt x="1175" y="958"/>
                    <a:pt x="1321" y="795"/>
                    <a:pt x="1341" y="610"/>
                  </a:cubicBezTo>
                  <a:cubicBezTo>
                    <a:pt x="1357" y="456"/>
                    <a:pt x="1299" y="300"/>
                    <a:pt x="1179" y="181"/>
                  </a:cubicBezTo>
                  <a:cubicBezTo>
                    <a:pt x="1062" y="66"/>
                    <a:pt x="906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52"/>
            <p:cNvSpPr/>
            <p:nvPr/>
          </p:nvSpPr>
          <p:spPr>
            <a:xfrm>
              <a:off x="7314507" y="3210141"/>
              <a:ext cx="114859" cy="56095"/>
            </a:xfrm>
            <a:custGeom>
              <a:rect b="b" l="l" r="r" t="t"/>
              <a:pathLst>
                <a:path extrusionOk="0" h="904" w="1851">
                  <a:moveTo>
                    <a:pt x="854" y="0"/>
                  </a:moveTo>
                  <a:cubicBezTo>
                    <a:pt x="805" y="0"/>
                    <a:pt x="756" y="3"/>
                    <a:pt x="708" y="8"/>
                  </a:cubicBezTo>
                  <a:cubicBezTo>
                    <a:pt x="495" y="27"/>
                    <a:pt x="327" y="97"/>
                    <a:pt x="206" y="217"/>
                  </a:cubicBezTo>
                  <a:cubicBezTo>
                    <a:pt x="39" y="383"/>
                    <a:pt x="0" y="645"/>
                    <a:pt x="116" y="826"/>
                  </a:cubicBezTo>
                  <a:cubicBezTo>
                    <a:pt x="148" y="877"/>
                    <a:pt x="203" y="904"/>
                    <a:pt x="259" y="904"/>
                  </a:cubicBezTo>
                  <a:cubicBezTo>
                    <a:pt x="291" y="904"/>
                    <a:pt x="322" y="895"/>
                    <a:pt x="351" y="877"/>
                  </a:cubicBezTo>
                  <a:cubicBezTo>
                    <a:pt x="429" y="827"/>
                    <a:pt x="452" y="722"/>
                    <a:pt x="401" y="643"/>
                  </a:cubicBezTo>
                  <a:cubicBezTo>
                    <a:pt x="372" y="597"/>
                    <a:pt x="392" y="510"/>
                    <a:pt x="444" y="458"/>
                  </a:cubicBezTo>
                  <a:cubicBezTo>
                    <a:pt x="524" y="380"/>
                    <a:pt x="648" y="354"/>
                    <a:pt x="740" y="345"/>
                  </a:cubicBezTo>
                  <a:cubicBezTo>
                    <a:pt x="777" y="341"/>
                    <a:pt x="814" y="339"/>
                    <a:pt x="851" y="339"/>
                  </a:cubicBezTo>
                  <a:cubicBezTo>
                    <a:pt x="1106" y="339"/>
                    <a:pt x="1356" y="428"/>
                    <a:pt x="1553" y="589"/>
                  </a:cubicBezTo>
                  <a:cubicBezTo>
                    <a:pt x="1584" y="615"/>
                    <a:pt x="1622" y="628"/>
                    <a:pt x="1660" y="628"/>
                  </a:cubicBezTo>
                  <a:cubicBezTo>
                    <a:pt x="1709" y="628"/>
                    <a:pt x="1758" y="607"/>
                    <a:pt x="1791" y="566"/>
                  </a:cubicBezTo>
                  <a:cubicBezTo>
                    <a:pt x="1850" y="494"/>
                    <a:pt x="1840" y="387"/>
                    <a:pt x="1768" y="328"/>
                  </a:cubicBezTo>
                  <a:cubicBezTo>
                    <a:pt x="1512" y="116"/>
                    <a:pt x="1185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52"/>
            <p:cNvSpPr/>
            <p:nvPr/>
          </p:nvSpPr>
          <p:spPr>
            <a:xfrm>
              <a:off x="6945786" y="3198475"/>
              <a:ext cx="124539" cy="82158"/>
            </a:xfrm>
            <a:custGeom>
              <a:rect b="b" l="l" r="r" t="t"/>
              <a:pathLst>
                <a:path extrusionOk="0" h="1324" w="2007">
                  <a:moveTo>
                    <a:pt x="450" y="1"/>
                  </a:moveTo>
                  <a:cubicBezTo>
                    <a:pt x="422" y="1"/>
                    <a:pt x="394" y="8"/>
                    <a:pt x="368" y="22"/>
                  </a:cubicBezTo>
                  <a:cubicBezTo>
                    <a:pt x="118" y="158"/>
                    <a:pt x="0" y="491"/>
                    <a:pt x="103" y="778"/>
                  </a:cubicBezTo>
                  <a:cubicBezTo>
                    <a:pt x="188" y="1016"/>
                    <a:pt x="402" y="1205"/>
                    <a:pt x="675" y="1282"/>
                  </a:cubicBezTo>
                  <a:cubicBezTo>
                    <a:pt x="773" y="1310"/>
                    <a:pt x="878" y="1324"/>
                    <a:pt x="990" y="1324"/>
                  </a:cubicBezTo>
                  <a:lnTo>
                    <a:pt x="990" y="1322"/>
                  </a:lnTo>
                  <a:cubicBezTo>
                    <a:pt x="1112" y="1322"/>
                    <a:pt x="1243" y="1307"/>
                    <a:pt x="1385" y="1274"/>
                  </a:cubicBezTo>
                  <a:cubicBezTo>
                    <a:pt x="1554" y="1234"/>
                    <a:pt x="1724" y="1173"/>
                    <a:pt x="1886" y="1093"/>
                  </a:cubicBezTo>
                  <a:cubicBezTo>
                    <a:pt x="1971" y="1052"/>
                    <a:pt x="2006" y="951"/>
                    <a:pt x="1966" y="867"/>
                  </a:cubicBezTo>
                  <a:cubicBezTo>
                    <a:pt x="1936" y="807"/>
                    <a:pt x="1875" y="772"/>
                    <a:pt x="1813" y="772"/>
                  </a:cubicBezTo>
                  <a:cubicBezTo>
                    <a:pt x="1788" y="772"/>
                    <a:pt x="1762" y="778"/>
                    <a:pt x="1738" y="789"/>
                  </a:cubicBezTo>
                  <a:cubicBezTo>
                    <a:pt x="1597" y="858"/>
                    <a:pt x="1453" y="910"/>
                    <a:pt x="1308" y="944"/>
                  </a:cubicBezTo>
                  <a:cubicBezTo>
                    <a:pt x="1192" y="971"/>
                    <a:pt x="1087" y="984"/>
                    <a:pt x="991" y="984"/>
                  </a:cubicBezTo>
                  <a:cubicBezTo>
                    <a:pt x="910" y="984"/>
                    <a:pt x="836" y="974"/>
                    <a:pt x="768" y="955"/>
                  </a:cubicBezTo>
                  <a:cubicBezTo>
                    <a:pt x="602" y="909"/>
                    <a:pt x="469" y="797"/>
                    <a:pt x="422" y="664"/>
                  </a:cubicBezTo>
                  <a:cubicBezTo>
                    <a:pt x="377" y="536"/>
                    <a:pt x="428" y="374"/>
                    <a:pt x="530" y="319"/>
                  </a:cubicBezTo>
                  <a:cubicBezTo>
                    <a:pt x="613" y="274"/>
                    <a:pt x="642" y="171"/>
                    <a:pt x="598" y="88"/>
                  </a:cubicBezTo>
                  <a:cubicBezTo>
                    <a:pt x="567" y="33"/>
                    <a:pt x="510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52"/>
            <p:cNvSpPr/>
            <p:nvPr/>
          </p:nvSpPr>
          <p:spPr>
            <a:xfrm>
              <a:off x="674547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5109" y="1"/>
                  </a:moveTo>
                  <a:cubicBezTo>
                    <a:pt x="5042" y="1"/>
                    <a:pt x="4978" y="41"/>
                    <a:pt x="4952" y="108"/>
                  </a:cubicBezTo>
                  <a:cubicBezTo>
                    <a:pt x="4682" y="796"/>
                    <a:pt x="4403" y="1507"/>
                    <a:pt x="3964" y="2108"/>
                  </a:cubicBezTo>
                  <a:cubicBezTo>
                    <a:pt x="3486" y="2762"/>
                    <a:pt x="2872" y="3183"/>
                    <a:pt x="2236" y="3293"/>
                  </a:cubicBezTo>
                  <a:cubicBezTo>
                    <a:pt x="2127" y="3312"/>
                    <a:pt x="2018" y="3321"/>
                    <a:pt x="1911" y="3321"/>
                  </a:cubicBezTo>
                  <a:cubicBezTo>
                    <a:pt x="1731" y="3321"/>
                    <a:pt x="1556" y="3294"/>
                    <a:pt x="1397" y="3241"/>
                  </a:cubicBezTo>
                  <a:cubicBezTo>
                    <a:pt x="964" y="3096"/>
                    <a:pt x="607" y="2729"/>
                    <a:pt x="486" y="2305"/>
                  </a:cubicBezTo>
                  <a:cubicBezTo>
                    <a:pt x="363" y="1871"/>
                    <a:pt x="487" y="1371"/>
                    <a:pt x="798" y="1061"/>
                  </a:cubicBezTo>
                  <a:cubicBezTo>
                    <a:pt x="1017" y="841"/>
                    <a:pt x="1328" y="720"/>
                    <a:pt x="1634" y="720"/>
                  </a:cubicBezTo>
                  <a:cubicBezTo>
                    <a:pt x="1767" y="720"/>
                    <a:pt x="1900" y="743"/>
                    <a:pt x="2024" y="791"/>
                  </a:cubicBezTo>
                  <a:cubicBezTo>
                    <a:pt x="2327" y="907"/>
                    <a:pt x="2557" y="1161"/>
                    <a:pt x="2627" y="1452"/>
                  </a:cubicBezTo>
                  <a:cubicBezTo>
                    <a:pt x="2697" y="1748"/>
                    <a:pt x="2582" y="2084"/>
                    <a:pt x="2350" y="2250"/>
                  </a:cubicBezTo>
                  <a:cubicBezTo>
                    <a:pt x="2241" y="2329"/>
                    <a:pt x="2106" y="2368"/>
                    <a:pt x="1972" y="2368"/>
                  </a:cubicBezTo>
                  <a:cubicBezTo>
                    <a:pt x="1818" y="2368"/>
                    <a:pt x="1666" y="2316"/>
                    <a:pt x="1559" y="2213"/>
                  </a:cubicBezTo>
                  <a:cubicBezTo>
                    <a:pt x="1430" y="2088"/>
                    <a:pt x="1377" y="1898"/>
                    <a:pt x="1428" y="1750"/>
                  </a:cubicBezTo>
                  <a:cubicBezTo>
                    <a:pt x="1471" y="1626"/>
                    <a:pt x="1599" y="1535"/>
                    <a:pt x="1720" y="1535"/>
                  </a:cubicBezTo>
                  <a:cubicBezTo>
                    <a:pt x="1739" y="1535"/>
                    <a:pt x="1759" y="1537"/>
                    <a:pt x="1777" y="1543"/>
                  </a:cubicBezTo>
                  <a:cubicBezTo>
                    <a:pt x="1838" y="1558"/>
                    <a:pt x="1894" y="1613"/>
                    <a:pt x="1922" y="1683"/>
                  </a:cubicBezTo>
                  <a:cubicBezTo>
                    <a:pt x="1933" y="1711"/>
                    <a:pt x="1956" y="1783"/>
                    <a:pt x="1919" y="1843"/>
                  </a:cubicBezTo>
                  <a:cubicBezTo>
                    <a:pt x="1870" y="1923"/>
                    <a:pt x="1895" y="2027"/>
                    <a:pt x="1975" y="2076"/>
                  </a:cubicBezTo>
                  <a:cubicBezTo>
                    <a:pt x="2003" y="2093"/>
                    <a:pt x="2034" y="2101"/>
                    <a:pt x="2064" y="2101"/>
                  </a:cubicBezTo>
                  <a:cubicBezTo>
                    <a:pt x="2121" y="2101"/>
                    <a:pt x="2176" y="2072"/>
                    <a:pt x="2208" y="2021"/>
                  </a:cubicBezTo>
                  <a:cubicBezTo>
                    <a:pt x="2290" y="1885"/>
                    <a:pt x="2301" y="1717"/>
                    <a:pt x="2236" y="1557"/>
                  </a:cubicBezTo>
                  <a:cubicBezTo>
                    <a:pt x="2168" y="1387"/>
                    <a:pt x="2029" y="1259"/>
                    <a:pt x="1864" y="1215"/>
                  </a:cubicBezTo>
                  <a:cubicBezTo>
                    <a:pt x="1818" y="1203"/>
                    <a:pt x="1771" y="1197"/>
                    <a:pt x="1724" y="1197"/>
                  </a:cubicBezTo>
                  <a:cubicBezTo>
                    <a:pt x="1462" y="1197"/>
                    <a:pt x="1199" y="1376"/>
                    <a:pt x="1108" y="1640"/>
                  </a:cubicBezTo>
                  <a:cubicBezTo>
                    <a:pt x="1013" y="1912"/>
                    <a:pt x="1100" y="2241"/>
                    <a:pt x="1324" y="2457"/>
                  </a:cubicBezTo>
                  <a:cubicBezTo>
                    <a:pt x="1497" y="2623"/>
                    <a:pt x="1734" y="2708"/>
                    <a:pt x="1974" y="2708"/>
                  </a:cubicBezTo>
                  <a:cubicBezTo>
                    <a:pt x="2176" y="2708"/>
                    <a:pt x="2380" y="2648"/>
                    <a:pt x="2549" y="2526"/>
                  </a:cubicBezTo>
                  <a:cubicBezTo>
                    <a:pt x="2892" y="2278"/>
                    <a:pt x="3059" y="1805"/>
                    <a:pt x="2957" y="1374"/>
                  </a:cubicBezTo>
                  <a:cubicBezTo>
                    <a:pt x="2861" y="975"/>
                    <a:pt x="2550" y="632"/>
                    <a:pt x="2146" y="475"/>
                  </a:cubicBezTo>
                  <a:cubicBezTo>
                    <a:pt x="1985" y="413"/>
                    <a:pt x="1813" y="383"/>
                    <a:pt x="1640" y="383"/>
                  </a:cubicBezTo>
                  <a:cubicBezTo>
                    <a:pt x="1244" y="383"/>
                    <a:pt x="842" y="539"/>
                    <a:pt x="558" y="823"/>
                  </a:cubicBezTo>
                  <a:cubicBezTo>
                    <a:pt x="158" y="1223"/>
                    <a:pt x="1" y="1841"/>
                    <a:pt x="160" y="2398"/>
                  </a:cubicBezTo>
                  <a:cubicBezTo>
                    <a:pt x="313" y="2935"/>
                    <a:pt x="746" y="3381"/>
                    <a:pt x="1289" y="3563"/>
                  </a:cubicBezTo>
                  <a:cubicBezTo>
                    <a:pt x="1485" y="3629"/>
                    <a:pt x="1695" y="3661"/>
                    <a:pt x="1912" y="3661"/>
                  </a:cubicBezTo>
                  <a:lnTo>
                    <a:pt x="1912" y="3660"/>
                  </a:lnTo>
                  <a:cubicBezTo>
                    <a:pt x="2037" y="3660"/>
                    <a:pt x="2165" y="3649"/>
                    <a:pt x="2293" y="3627"/>
                  </a:cubicBezTo>
                  <a:cubicBezTo>
                    <a:pt x="3017" y="3502"/>
                    <a:pt x="3708" y="3033"/>
                    <a:pt x="4238" y="2308"/>
                  </a:cubicBezTo>
                  <a:cubicBezTo>
                    <a:pt x="4702" y="1671"/>
                    <a:pt x="4989" y="940"/>
                    <a:pt x="5267" y="232"/>
                  </a:cubicBezTo>
                  <a:cubicBezTo>
                    <a:pt x="5301" y="145"/>
                    <a:pt x="5259" y="46"/>
                    <a:pt x="5171" y="12"/>
                  </a:cubicBezTo>
                  <a:cubicBezTo>
                    <a:pt x="5151" y="4"/>
                    <a:pt x="5130" y="1"/>
                    <a:pt x="5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52"/>
            <p:cNvSpPr/>
            <p:nvPr/>
          </p:nvSpPr>
          <p:spPr>
            <a:xfrm>
              <a:off x="6577686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1128" y="0"/>
                  </a:moveTo>
                  <a:cubicBezTo>
                    <a:pt x="945" y="0"/>
                    <a:pt x="763" y="34"/>
                    <a:pt x="592" y="122"/>
                  </a:cubicBezTo>
                  <a:cubicBezTo>
                    <a:pt x="339" y="252"/>
                    <a:pt x="144" y="493"/>
                    <a:pt x="71" y="770"/>
                  </a:cubicBezTo>
                  <a:cubicBezTo>
                    <a:pt x="1" y="1045"/>
                    <a:pt x="50" y="1350"/>
                    <a:pt x="206" y="1589"/>
                  </a:cubicBezTo>
                  <a:cubicBezTo>
                    <a:pt x="382" y="1856"/>
                    <a:pt x="681" y="2016"/>
                    <a:pt x="979" y="2016"/>
                  </a:cubicBezTo>
                  <a:cubicBezTo>
                    <a:pt x="1025" y="2016"/>
                    <a:pt x="1070" y="2013"/>
                    <a:pt x="1115" y="2005"/>
                  </a:cubicBezTo>
                  <a:cubicBezTo>
                    <a:pt x="1489" y="1943"/>
                    <a:pt x="1784" y="1597"/>
                    <a:pt x="1773" y="1235"/>
                  </a:cubicBezTo>
                  <a:cubicBezTo>
                    <a:pt x="1767" y="1044"/>
                    <a:pt x="1670" y="852"/>
                    <a:pt x="1512" y="723"/>
                  </a:cubicBezTo>
                  <a:cubicBezTo>
                    <a:pt x="1388" y="623"/>
                    <a:pt x="1240" y="569"/>
                    <a:pt x="1094" y="569"/>
                  </a:cubicBezTo>
                  <a:cubicBezTo>
                    <a:pt x="1061" y="569"/>
                    <a:pt x="1028" y="572"/>
                    <a:pt x="996" y="577"/>
                  </a:cubicBezTo>
                  <a:cubicBezTo>
                    <a:pt x="904" y="594"/>
                    <a:pt x="843" y="681"/>
                    <a:pt x="858" y="774"/>
                  </a:cubicBezTo>
                  <a:cubicBezTo>
                    <a:pt x="874" y="856"/>
                    <a:pt x="945" y="914"/>
                    <a:pt x="1026" y="914"/>
                  </a:cubicBezTo>
                  <a:cubicBezTo>
                    <a:pt x="1036" y="914"/>
                    <a:pt x="1045" y="914"/>
                    <a:pt x="1055" y="912"/>
                  </a:cubicBezTo>
                  <a:cubicBezTo>
                    <a:pt x="1069" y="909"/>
                    <a:pt x="1084" y="908"/>
                    <a:pt x="1098" y="908"/>
                  </a:cubicBezTo>
                  <a:cubicBezTo>
                    <a:pt x="1165" y="908"/>
                    <a:pt x="1236" y="935"/>
                    <a:pt x="1297" y="985"/>
                  </a:cubicBezTo>
                  <a:cubicBezTo>
                    <a:pt x="1379" y="1053"/>
                    <a:pt x="1430" y="1150"/>
                    <a:pt x="1434" y="1245"/>
                  </a:cubicBezTo>
                  <a:cubicBezTo>
                    <a:pt x="1439" y="1441"/>
                    <a:pt x="1267" y="1635"/>
                    <a:pt x="1058" y="1670"/>
                  </a:cubicBezTo>
                  <a:cubicBezTo>
                    <a:pt x="1032" y="1675"/>
                    <a:pt x="1005" y="1677"/>
                    <a:pt x="978" y="1677"/>
                  </a:cubicBezTo>
                  <a:cubicBezTo>
                    <a:pt x="792" y="1677"/>
                    <a:pt x="600" y="1571"/>
                    <a:pt x="489" y="1402"/>
                  </a:cubicBezTo>
                  <a:cubicBezTo>
                    <a:pt x="386" y="1244"/>
                    <a:pt x="352" y="1038"/>
                    <a:pt x="398" y="855"/>
                  </a:cubicBezTo>
                  <a:cubicBezTo>
                    <a:pt x="448" y="671"/>
                    <a:pt x="578" y="510"/>
                    <a:pt x="747" y="424"/>
                  </a:cubicBezTo>
                  <a:cubicBezTo>
                    <a:pt x="865" y="363"/>
                    <a:pt x="995" y="339"/>
                    <a:pt x="1131" y="339"/>
                  </a:cubicBezTo>
                  <a:cubicBezTo>
                    <a:pt x="1369" y="339"/>
                    <a:pt x="1624" y="414"/>
                    <a:pt x="1859" y="495"/>
                  </a:cubicBezTo>
                  <a:cubicBezTo>
                    <a:pt x="2322" y="658"/>
                    <a:pt x="2778" y="852"/>
                    <a:pt x="3218" y="1074"/>
                  </a:cubicBezTo>
                  <a:cubicBezTo>
                    <a:pt x="3242" y="1086"/>
                    <a:pt x="3268" y="1091"/>
                    <a:pt x="3294" y="1091"/>
                  </a:cubicBezTo>
                  <a:cubicBezTo>
                    <a:pt x="3356" y="1091"/>
                    <a:pt x="3415" y="1057"/>
                    <a:pt x="3445" y="998"/>
                  </a:cubicBezTo>
                  <a:cubicBezTo>
                    <a:pt x="3487" y="914"/>
                    <a:pt x="3454" y="812"/>
                    <a:pt x="3371" y="771"/>
                  </a:cubicBezTo>
                  <a:cubicBezTo>
                    <a:pt x="2919" y="542"/>
                    <a:pt x="2447" y="342"/>
                    <a:pt x="1970" y="175"/>
                  </a:cubicBezTo>
                  <a:cubicBezTo>
                    <a:pt x="1705" y="83"/>
                    <a:pt x="1414" y="0"/>
                    <a:pt x="1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7" name="Google Shape;1207;p52"/>
          <p:cNvGrpSpPr/>
          <p:nvPr/>
        </p:nvGrpSpPr>
        <p:grpSpPr>
          <a:xfrm rot="5400000">
            <a:off x="7903611" y="2371988"/>
            <a:ext cx="1765166" cy="388948"/>
            <a:chOff x="6577686" y="3092426"/>
            <a:chExt cx="1765166" cy="388948"/>
          </a:xfrm>
        </p:grpSpPr>
        <p:sp>
          <p:nvSpPr>
            <p:cNvPr id="1208" name="Google Shape;1208;p52"/>
            <p:cNvSpPr/>
            <p:nvPr/>
          </p:nvSpPr>
          <p:spPr>
            <a:xfrm>
              <a:off x="7457416" y="3138345"/>
              <a:ext cx="432134" cy="335642"/>
            </a:xfrm>
            <a:custGeom>
              <a:rect b="b" l="l" r="r" t="t"/>
              <a:pathLst>
                <a:path extrusionOk="0" h="5409" w="6964">
                  <a:moveTo>
                    <a:pt x="3752" y="1"/>
                  </a:moveTo>
                  <a:cubicBezTo>
                    <a:pt x="3607" y="1"/>
                    <a:pt x="3455" y="7"/>
                    <a:pt x="3296" y="18"/>
                  </a:cubicBezTo>
                  <a:cubicBezTo>
                    <a:pt x="2855" y="48"/>
                    <a:pt x="2205" y="126"/>
                    <a:pt x="1653" y="445"/>
                  </a:cubicBezTo>
                  <a:cubicBezTo>
                    <a:pt x="1238" y="682"/>
                    <a:pt x="871" y="1057"/>
                    <a:pt x="593" y="1524"/>
                  </a:cubicBezTo>
                  <a:cubicBezTo>
                    <a:pt x="564" y="1567"/>
                    <a:pt x="538" y="1613"/>
                    <a:pt x="510" y="1663"/>
                  </a:cubicBezTo>
                  <a:cubicBezTo>
                    <a:pt x="311" y="2028"/>
                    <a:pt x="153" y="2450"/>
                    <a:pt x="24" y="2953"/>
                  </a:cubicBezTo>
                  <a:cubicBezTo>
                    <a:pt x="0" y="3043"/>
                    <a:pt x="56" y="3134"/>
                    <a:pt x="146" y="3158"/>
                  </a:cubicBezTo>
                  <a:cubicBezTo>
                    <a:pt x="161" y="3162"/>
                    <a:pt x="175" y="3164"/>
                    <a:pt x="189" y="3164"/>
                  </a:cubicBezTo>
                  <a:cubicBezTo>
                    <a:pt x="265" y="3164"/>
                    <a:pt x="333" y="3112"/>
                    <a:pt x="352" y="3036"/>
                  </a:cubicBezTo>
                  <a:cubicBezTo>
                    <a:pt x="474" y="2562"/>
                    <a:pt x="623" y="2166"/>
                    <a:pt x="807" y="1826"/>
                  </a:cubicBezTo>
                  <a:cubicBezTo>
                    <a:pt x="830" y="1785"/>
                    <a:pt x="852" y="1745"/>
                    <a:pt x="881" y="1702"/>
                  </a:cubicBezTo>
                  <a:cubicBezTo>
                    <a:pt x="1132" y="1281"/>
                    <a:pt x="1456" y="948"/>
                    <a:pt x="1821" y="739"/>
                  </a:cubicBezTo>
                  <a:cubicBezTo>
                    <a:pt x="2314" y="455"/>
                    <a:pt x="2913" y="384"/>
                    <a:pt x="3319" y="356"/>
                  </a:cubicBezTo>
                  <a:cubicBezTo>
                    <a:pt x="3469" y="345"/>
                    <a:pt x="3612" y="340"/>
                    <a:pt x="3748" y="340"/>
                  </a:cubicBezTo>
                  <a:cubicBezTo>
                    <a:pt x="4257" y="340"/>
                    <a:pt x="4671" y="413"/>
                    <a:pt x="5033" y="564"/>
                  </a:cubicBezTo>
                  <a:cubicBezTo>
                    <a:pt x="5599" y="801"/>
                    <a:pt x="6065" y="1264"/>
                    <a:pt x="6310" y="1827"/>
                  </a:cubicBezTo>
                  <a:cubicBezTo>
                    <a:pt x="6323" y="1864"/>
                    <a:pt x="6338" y="1900"/>
                    <a:pt x="6352" y="1938"/>
                  </a:cubicBezTo>
                  <a:lnTo>
                    <a:pt x="6369" y="1977"/>
                  </a:lnTo>
                  <a:cubicBezTo>
                    <a:pt x="6383" y="2017"/>
                    <a:pt x="6395" y="2058"/>
                    <a:pt x="6408" y="2097"/>
                  </a:cubicBezTo>
                  <a:cubicBezTo>
                    <a:pt x="6610" y="2783"/>
                    <a:pt x="6489" y="3544"/>
                    <a:pt x="6086" y="4132"/>
                  </a:cubicBezTo>
                  <a:cubicBezTo>
                    <a:pt x="5723" y="4662"/>
                    <a:pt x="5153" y="5010"/>
                    <a:pt x="4561" y="5062"/>
                  </a:cubicBezTo>
                  <a:cubicBezTo>
                    <a:pt x="4512" y="5067"/>
                    <a:pt x="4462" y="5069"/>
                    <a:pt x="4412" y="5069"/>
                  </a:cubicBezTo>
                  <a:cubicBezTo>
                    <a:pt x="4145" y="5069"/>
                    <a:pt x="3874" y="5007"/>
                    <a:pt x="3634" y="4889"/>
                  </a:cubicBezTo>
                  <a:cubicBezTo>
                    <a:pt x="3368" y="4760"/>
                    <a:pt x="3149" y="4567"/>
                    <a:pt x="3000" y="4335"/>
                  </a:cubicBezTo>
                  <a:cubicBezTo>
                    <a:pt x="2663" y="3810"/>
                    <a:pt x="2700" y="3076"/>
                    <a:pt x="3089" y="2588"/>
                  </a:cubicBezTo>
                  <a:cubicBezTo>
                    <a:pt x="3170" y="2484"/>
                    <a:pt x="3266" y="2390"/>
                    <a:pt x="3369" y="2291"/>
                  </a:cubicBezTo>
                  <a:cubicBezTo>
                    <a:pt x="3427" y="2235"/>
                    <a:pt x="3485" y="2180"/>
                    <a:pt x="3540" y="2121"/>
                  </a:cubicBezTo>
                  <a:cubicBezTo>
                    <a:pt x="3589" y="2070"/>
                    <a:pt x="3637" y="2016"/>
                    <a:pt x="3683" y="1957"/>
                  </a:cubicBezTo>
                  <a:cubicBezTo>
                    <a:pt x="3808" y="1799"/>
                    <a:pt x="3888" y="1644"/>
                    <a:pt x="3927" y="1481"/>
                  </a:cubicBezTo>
                  <a:cubicBezTo>
                    <a:pt x="4000" y="1183"/>
                    <a:pt x="3904" y="870"/>
                    <a:pt x="3690" y="703"/>
                  </a:cubicBezTo>
                  <a:cubicBezTo>
                    <a:pt x="3591" y="625"/>
                    <a:pt x="3464" y="583"/>
                    <a:pt x="3334" y="583"/>
                  </a:cubicBezTo>
                  <a:cubicBezTo>
                    <a:pt x="3290" y="583"/>
                    <a:pt x="3246" y="588"/>
                    <a:pt x="3203" y="597"/>
                  </a:cubicBezTo>
                  <a:cubicBezTo>
                    <a:pt x="3050" y="631"/>
                    <a:pt x="2925" y="724"/>
                    <a:pt x="2861" y="852"/>
                  </a:cubicBezTo>
                  <a:cubicBezTo>
                    <a:pt x="2778" y="1009"/>
                    <a:pt x="2809" y="1216"/>
                    <a:pt x="2936" y="1364"/>
                  </a:cubicBezTo>
                  <a:cubicBezTo>
                    <a:pt x="3024" y="1467"/>
                    <a:pt x="3141" y="1523"/>
                    <a:pt x="3261" y="1523"/>
                  </a:cubicBezTo>
                  <a:cubicBezTo>
                    <a:pt x="3301" y="1523"/>
                    <a:pt x="3341" y="1517"/>
                    <a:pt x="3380" y="1504"/>
                  </a:cubicBezTo>
                  <a:cubicBezTo>
                    <a:pt x="3470" y="1474"/>
                    <a:pt x="3517" y="1378"/>
                    <a:pt x="3488" y="1289"/>
                  </a:cubicBezTo>
                  <a:cubicBezTo>
                    <a:pt x="3464" y="1219"/>
                    <a:pt x="3398" y="1173"/>
                    <a:pt x="3327" y="1173"/>
                  </a:cubicBezTo>
                  <a:cubicBezTo>
                    <a:pt x="3309" y="1173"/>
                    <a:pt x="3291" y="1176"/>
                    <a:pt x="3273" y="1182"/>
                  </a:cubicBezTo>
                  <a:cubicBezTo>
                    <a:pt x="3268" y="1184"/>
                    <a:pt x="3264" y="1184"/>
                    <a:pt x="3259" y="1184"/>
                  </a:cubicBezTo>
                  <a:cubicBezTo>
                    <a:pt x="3229" y="1184"/>
                    <a:pt x="3200" y="1151"/>
                    <a:pt x="3194" y="1144"/>
                  </a:cubicBezTo>
                  <a:cubicBezTo>
                    <a:pt x="3157" y="1102"/>
                    <a:pt x="3143" y="1043"/>
                    <a:pt x="3161" y="1007"/>
                  </a:cubicBezTo>
                  <a:cubicBezTo>
                    <a:pt x="3188" y="955"/>
                    <a:pt x="3245" y="935"/>
                    <a:pt x="3276" y="929"/>
                  </a:cubicBezTo>
                  <a:cubicBezTo>
                    <a:pt x="3295" y="925"/>
                    <a:pt x="3314" y="923"/>
                    <a:pt x="3333" y="923"/>
                  </a:cubicBezTo>
                  <a:cubicBezTo>
                    <a:pt x="3389" y="923"/>
                    <a:pt x="3443" y="939"/>
                    <a:pt x="3482" y="970"/>
                  </a:cubicBezTo>
                  <a:cubicBezTo>
                    <a:pt x="3591" y="1055"/>
                    <a:pt x="3639" y="1234"/>
                    <a:pt x="3599" y="1401"/>
                  </a:cubicBezTo>
                  <a:cubicBezTo>
                    <a:pt x="3570" y="1515"/>
                    <a:pt x="3510" y="1628"/>
                    <a:pt x="3417" y="1749"/>
                  </a:cubicBezTo>
                  <a:cubicBezTo>
                    <a:pt x="3378" y="1798"/>
                    <a:pt x="3339" y="1843"/>
                    <a:pt x="3296" y="1887"/>
                  </a:cubicBezTo>
                  <a:cubicBezTo>
                    <a:pt x="3243" y="1942"/>
                    <a:pt x="3188" y="1995"/>
                    <a:pt x="3133" y="2049"/>
                  </a:cubicBezTo>
                  <a:cubicBezTo>
                    <a:pt x="3027" y="2151"/>
                    <a:pt x="2918" y="2256"/>
                    <a:pt x="2823" y="2378"/>
                  </a:cubicBezTo>
                  <a:cubicBezTo>
                    <a:pt x="2348" y="2975"/>
                    <a:pt x="2302" y="3875"/>
                    <a:pt x="2714" y="4518"/>
                  </a:cubicBezTo>
                  <a:cubicBezTo>
                    <a:pt x="2897" y="4802"/>
                    <a:pt x="3163" y="5036"/>
                    <a:pt x="3485" y="5193"/>
                  </a:cubicBezTo>
                  <a:cubicBezTo>
                    <a:pt x="3773" y="5334"/>
                    <a:pt x="4098" y="5408"/>
                    <a:pt x="4417" y="5408"/>
                  </a:cubicBezTo>
                  <a:cubicBezTo>
                    <a:pt x="4475" y="5408"/>
                    <a:pt x="4533" y="5405"/>
                    <a:pt x="4592" y="5400"/>
                  </a:cubicBezTo>
                  <a:cubicBezTo>
                    <a:pt x="5283" y="5338"/>
                    <a:pt x="5947" y="4936"/>
                    <a:pt x="6366" y="4323"/>
                  </a:cubicBezTo>
                  <a:cubicBezTo>
                    <a:pt x="6827" y="3652"/>
                    <a:pt x="6964" y="2784"/>
                    <a:pt x="6732" y="2000"/>
                  </a:cubicBezTo>
                  <a:cubicBezTo>
                    <a:pt x="6719" y="1954"/>
                    <a:pt x="6704" y="1906"/>
                    <a:pt x="6682" y="1847"/>
                  </a:cubicBezTo>
                  <a:lnTo>
                    <a:pt x="6668" y="1810"/>
                  </a:lnTo>
                  <a:cubicBezTo>
                    <a:pt x="6654" y="1777"/>
                    <a:pt x="6641" y="1745"/>
                    <a:pt x="6625" y="1702"/>
                  </a:cubicBezTo>
                  <a:cubicBezTo>
                    <a:pt x="6342" y="1051"/>
                    <a:pt x="5810" y="522"/>
                    <a:pt x="5164" y="252"/>
                  </a:cubicBezTo>
                  <a:cubicBezTo>
                    <a:pt x="4762" y="83"/>
                    <a:pt x="4306" y="1"/>
                    <a:pt x="3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52"/>
            <p:cNvSpPr/>
            <p:nvPr/>
          </p:nvSpPr>
          <p:spPr>
            <a:xfrm>
              <a:off x="7463001" y="3339956"/>
              <a:ext cx="226926" cy="121747"/>
            </a:xfrm>
            <a:custGeom>
              <a:rect b="b" l="l" r="r" t="t"/>
              <a:pathLst>
                <a:path extrusionOk="0" h="1962" w="3657">
                  <a:moveTo>
                    <a:pt x="1048" y="0"/>
                  </a:moveTo>
                  <a:cubicBezTo>
                    <a:pt x="954" y="0"/>
                    <a:pt x="862" y="12"/>
                    <a:pt x="774" y="37"/>
                  </a:cubicBezTo>
                  <a:cubicBezTo>
                    <a:pt x="483" y="117"/>
                    <a:pt x="231" y="341"/>
                    <a:pt x="117" y="620"/>
                  </a:cubicBezTo>
                  <a:cubicBezTo>
                    <a:pt x="1" y="904"/>
                    <a:pt x="22" y="1231"/>
                    <a:pt x="174" y="1495"/>
                  </a:cubicBezTo>
                  <a:cubicBezTo>
                    <a:pt x="298" y="1715"/>
                    <a:pt x="510" y="1876"/>
                    <a:pt x="739" y="1925"/>
                  </a:cubicBezTo>
                  <a:cubicBezTo>
                    <a:pt x="793" y="1938"/>
                    <a:pt x="848" y="1944"/>
                    <a:pt x="903" y="1944"/>
                  </a:cubicBezTo>
                  <a:cubicBezTo>
                    <a:pt x="1110" y="1944"/>
                    <a:pt x="1311" y="1858"/>
                    <a:pt x="1444" y="1705"/>
                  </a:cubicBezTo>
                  <a:cubicBezTo>
                    <a:pt x="1626" y="1495"/>
                    <a:pt x="1647" y="1169"/>
                    <a:pt x="1495" y="949"/>
                  </a:cubicBezTo>
                  <a:cubicBezTo>
                    <a:pt x="1388" y="796"/>
                    <a:pt x="1206" y="712"/>
                    <a:pt x="1027" y="712"/>
                  </a:cubicBezTo>
                  <a:cubicBezTo>
                    <a:pt x="925" y="712"/>
                    <a:pt x="824" y="740"/>
                    <a:pt x="739" y="797"/>
                  </a:cubicBezTo>
                  <a:cubicBezTo>
                    <a:pt x="661" y="849"/>
                    <a:pt x="640" y="955"/>
                    <a:pt x="694" y="1033"/>
                  </a:cubicBezTo>
                  <a:cubicBezTo>
                    <a:pt x="726" y="1081"/>
                    <a:pt x="779" y="1107"/>
                    <a:pt x="834" y="1107"/>
                  </a:cubicBezTo>
                  <a:cubicBezTo>
                    <a:pt x="866" y="1107"/>
                    <a:pt x="899" y="1098"/>
                    <a:pt x="929" y="1078"/>
                  </a:cubicBezTo>
                  <a:cubicBezTo>
                    <a:pt x="957" y="1059"/>
                    <a:pt x="992" y="1050"/>
                    <a:pt x="1028" y="1050"/>
                  </a:cubicBezTo>
                  <a:cubicBezTo>
                    <a:pt x="1099" y="1050"/>
                    <a:pt x="1175" y="1084"/>
                    <a:pt x="1216" y="1142"/>
                  </a:cubicBezTo>
                  <a:cubicBezTo>
                    <a:pt x="1282" y="1238"/>
                    <a:pt x="1270" y="1388"/>
                    <a:pt x="1187" y="1483"/>
                  </a:cubicBezTo>
                  <a:cubicBezTo>
                    <a:pt x="1121" y="1561"/>
                    <a:pt x="1014" y="1604"/>
                    <a:pt x="903" y="1604"/>
                  </a:cubicBezTo>
                  <a:cubicBezTo>
                    <a:pt x="873" y="1604"/>
                    <a:pt x="842" y="1601"/>
                    <a:pt x="812" y="1594"/>
                  </a:cubicBezTo>
                  <a:cubicBezTo>
                    <a:pt x="674" y="1565"/>
                    <a:pt x="547" y="1465"/>
                    <a:pt x="467" y="1327"/>
                  </a:cubicBezTo>
                  <a:cubicBezTo>
                    <a:pt x="369" y="1155"/>
                    <a:pt x="354" y="933"/>
                    <a:pt x="430" y="749"/>
                  </a:cubicBezTo>
                  <a:cubicBezTo>
                    <a:pt x="506" y="564"/>
                    <a:pt x="672" y="417"/>
                    <a:pt x="863" y="364"/>
                  </a:cubicBezTo>
                  <a:cubicBezTo>
                    <a:pt x="926" y="346"/>
                    <a:pt x="989" y="338"/>
                    <a:pt x="1051" y="338"/>
                  </a:cubicBezTo>
                  <a:cubicBezTo>
                    <a:pt x="1415" y="338"/>
                    <a:pt x="1748" y="606"/>
                    <a:pt x="1888" y="736"/>
                  </a:cubicBezTo>
                  <a:cubicBezTo>
                    <a:pt x="2012" y="852"/>
                    <a:pt x="2124" y="977"/>
                    <a:pt x="2244" y="1110"/>
                  </a:cubicBezTo>
                  <a:cubicBezTo>
                    <a:pt x="2420" y="1307"/>
                    <a:pt x="2602" y="1509"/>
                    <a:pt x="2824" y="1676"/>
                  </a:cubicBezTo>
                  <a:cubicBezTo>
                    <a:pt x="3003" y="1809"/>
                    <a:pt x="3211" y="1907"/>
                    <a:pt x="3412" y="1952"/>
                  </a:cubicBezTo>
                  <a:cubicBezTo>
                    <a:pt x="3431" y="1958"/>
                    <a:pt x="3450" y="1961"/>
                    <a:pt x="3468" y="1961"/>
                  </a:cubicBezTo>
                  <a:cubicBezTo>
                    <a:pt x="3509" y="1961"/>
                    <a:pt x="3548" y="1947"/>
                    <a:pt x="3581" y="1918"/>
                  </a:cubicBezTo>
                  <a:cubicBezTo>
                    <a:pt x="3651" y="1856"/>
                    <a:pt x="3657" y="1748"/>
                    <a:pt x="3594" y="1678"/>
                  </a:cubicBezTo>
                  <a:cubicBezTo>
                    <a:pt x="3570" y="1651"/>
                    <a:pt x="3538" y="1631"/>
                    <a:pt x="3502" y="1625"/>
                  </a:cubicBezTo>
                  <a:cubicBezTo>
                    <a:pt x="3342" y="1592"/>
                    <a:pt x="3173" y="1513"/>
                    <a:pt x="3026" y="1403"/>
                  </a:cubicBezTo>
                  <a:cubicBezTo>
                    <a:pt x="2833" y="1259"/>
                    <a:pt x="2669" y="1077"/>
                    <a:pt x="2496" y="883"/>
                  </a:cubicBezTo>
                  <a:cubicBezTo>
                    <a:pt x="2377" y="751"/>
                    <a:pt x="2253" y="613"/>
                    <a:pt x="2119" y="488"/>
                  </a:cubicBezTo>
                  <a:cubicBezTo>
                    <a:pt x="1776" y="170"/>
                    <a:pt x="1399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52"/>
            <p:cNvSpPr/>
            <p:nvPr/>
          </p:nvSpPr>
          <p:spPr>
            <a:xfrm>
              <a:off x="7651146" y="3240547"/>
              <a:ext cx="152153" cy="162267"/>
            </a:xfrm>
            <a:custGeom>
              <a:rect b="b" l="l" r="r" t="t"/>
              <a:pathLst>
                <a:path extrusionOk="0" h="2615" w="2452">
                  <a:moveTo>
                    <a:pt x="782" y="0"/>
                  </a:moveTo>
                  <a:cubicBezTo>
                    <a:pt x="652" y="0"/>
                    <a:pt x="522" y="14"/>
                    <a:pt x="394" y="40"/>
                  </a:cubicBezTo>
                  <a:cubicBezTo>
                    <a:pt x="302" y="59"/>
                    <a:pt x="244" y="149"/>
                    <a:pt x="262" y="241"/>
                  </a:cubicBezTo>
                  <a:cubicBezTo>
                    <a:pt x="278" y="320"/>
                    <a:pt x="349" y="376"/>
                    <a:pt x="427" y="376"/>
                  </a:cubicBezTo>
                  <a:cubicBezTo>
                    <a:pt x="439" y="376"/>
                    <a:pt x="451" y="375"/>
                    <a:pt x="463" y="372"/>
                  </a:cubicBezTo>
                  <a:cubicBezTo>
                    <a:pt x="568" y="351"/>
                    <a:pt x="675" y="340"/>
                    <a:pt x="782" y="340"/>
                  </a:cubicBezTo>
                  <a:cubicBezTo>
                    <a:pt x="860" y="340"/>
                    <a:pt x="939" y="345"/>
                    <a:pt x="1018" y="357"/>
                  </a:cubicBezTo>
                  <a:cubicBezTo>
                    <a:pt x="1327" y="400"/>
                    <a:pt x="1595" y="534"/>
                    <a:pt x="1772" y="733"/>
                  </a:cubicBezTo>
                  <a:cubicBezTo>
                    <a:pt x="2033" y="1024"/>
                    <a:pt x="2088" y="1478"/>
                    <a:pt x="1902" y="1814"/>
                  </a:cubicBezTo>
                  <a:cubicBezTo>
                    <a:pt x="1750" y="2094"/>
                    <a:pt x="1427" y="2274"/>
                    <a:pt x="1111" y="2274"/>
                  </a:cubicBezTo>
                  <a:cubicBezTo>
                    <a:pt x="1049" y="2274"/>
                    <a:pt x="987" y="2267"/>
                    <a:pt x="926" y="2253"/>
                  </a:cubicBezTo>
                  <a:cubicBezTo>
                    <a:pt x="710" y="2201"/>
                    <a:pt x="532" y="2062"/>
                    <a:pt x="449" y="1881"/>
                  </a:cubicBezTo>
                  <a:cubicBezTo>
                    <a:pt x="367" y="1700"/>
                    <a:pt x="400" y="1474"/>
                    <a:pt x="526" y="1344"/>
                  </a:cubicBezTo>
                  <a:cubicBezTo>
                    <a:pt x="596" y="1272"/>
                    <a:pt x="700" y="1234"/>
                    <a:pt x="799" y="1234"/>
                  </a:cubicBezTo>
                  <a:cubicBezTo>
                    <a:pt x="875" y="1234"/>
                    <a:pt x="949" y="1256"/>
                    <a:pt x="1003" y="1302"/>
                  </a:cubicBezTo>
                  <a:cubicBezTo>
                    <a:pt x="1063" y="1352"/>
                    <a:pt x="1099" y="1440"/>
                    <a:pt x="1098" y="1530"/>
                  </a:cubicBezTo>
                  <a:cubicBezTo>
                    <a:pt x="1097" y="1611"/>
                    <a:pt x="1066" y="1680"/>
                    <a:pt x="1014" y="1720"/>
                  </a:cubicBezTo>
                  <a:cubicBezTo>
                    <a:pt x="941" y="1779"/>
                    <a:pt x="929" y="1885"/>
                    <a:pt x="986" y="1959"/>
                  </a:cubicBezTo>
                  <a:cubicBezTo>
                    <a:pt x="1019" y="2001"/>
                    <a:pt x="1069" y="2023"/>
                    <a:pt x="1119" y="2023"/>
                  </a:cubicBezTo>
                  <a:cubicBezTo>
                    <a:pt x="1156" y="2023"/>
                    <a:pt x="1193" y="2011"/>
                    <a:pt x="1225" y="1987"/>
                  </a:cubicBezTo>
                  <a:cubicBezTo>
                    <a:pt x="1357" y="1883"/>
                    <a:pt x="1435" y="1718"/>
                    <a:pt x="1437" y="1535"/>
                  </a:cubicBezTo>
                  <a:cubicBezTo>
                    <a:pt x="1440" y="1343"/>
                    <a:pt x="1359" y="1159"/>
                    <a:pt x="1220" y="1042"/>
                  </a:cubicBezTo>
                  <a:cubicBezTo>
                    <a:pt x="1103" y="944"/>
                    <a:pt x="952" y="896"/>
                    <a:pt x="798" y="896"/>
                  </a:cubicBezTo>
                  <a:cubicBezTo>
                    <a:pt x="611" y="896"/>
                    <a:pt x="419" y="968"/>
                    <a:pt x="283" y="1108"/>
                  </a:cubicBezTo>
                  <a:cubicBezTo>
                    <a:pt x="61" y="1337"/>
                    <a:pt x="1" y="1714"/>
                    <a:pt x="141" y="2021"/>
                  </a:cubicBezTo>
                  <a:cubicBezTo>
                    <a:pt x="266" y="2297"/>
                    <a:pt x="530" y="2506"/>
                    <a:pt x="846" y="2583"/>
                  </a:cubicBezTo>
                  <a:cubicBezTo>
                    <a:pt x="934" y="2604"/>
                    <a:pt x="1023" y="2614"/>
                    <a:pt x="1113" y="2614"/>
                  </a:cubicBezTo>
                  <a:lnTo>
                    <a:pt x="1113" y="2613"/>
                  </a:lnTo>
                  <a:cubicBezTo>
                    <a:pt x="1549" y="2613"/>
                    <a:pt x="1986" y="2368"/>
                    <a:pt x="2199" y="1978"/>
                  </a:cubicBezTo>
                  <a:cubicBezTo>
                    <a:pt x="2452" y="1520"/>
                    <a:pt x="2378" y="902"/>
                    <a:pt x="2025" y="507"/>
                  </a:cubicBezTo>
                  <a:cubicBezTo>
                    <a:pt x="1795" y="249"/>
                    <a:pt x="1454" y="76"/>
                    <a:pt x="1066" y="22"/>
                  </a:cubicBezTo>
                  <a:cubicBezTo>
                    <a:pt x="972" y="8"/>
                    <a:pt x="877" y="0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52"/>
            <p:cNvSpPr/>
            <p:nvPr/>
          </p:nvSpPr>
          <p:spPr>
            <a:xfrm>
              <a:off x="7455989" y="3092426"/>
              <a:ext cx="87122" cy="264157"/>
            </a:xfrm>
            <a:custGeom>
              <a:rect b="b" l="l" r="r" t="t"/>
              <a:pathLst>
                <a:path extrusionOk="0" h="4257" w="1404">
                  <a:moveTo>
                    <a:pt x="653" y="0"/>
                  </a:moveTo>
                  <a:cubicBezTo>
                    <a:pt x="497" y="0"/>
                    <a:pt x="341" y="66"/>
                    <a:pt x="225" y="181"/>
                  </a:cubicBezTo>
                  <a:cubicBezTo>
                    <a:pt x="105" y="300"/>
                    <a:pt x="45" y="456"/>
                    <a:pt x="62" y="610"/>
                  </a:cubicBezTo>
                  <a:cubicBezTo>
                    <a:pt x="81" y="795"/>
                    <a:pt x="228" y="958"/>
                    <a:pt x="426" y="1015"/>
                  </a:cubicBezTo>
                  <a:cubicBezTo>
                    <a:pt x="474" y="1029"/>
                    <a:pt x="522" y="1036"/>
                    <a:pt x="568" y="1036"/>
                  </a:cubicBezTo>
                  <a:cubicBezTo>
                    <a:pt x="699" y="1036"/>
                    <a:pt x="818" y="982"/>
                    <a:pt x="897" y="883"/>
                  </a:cubicBezTo>
                  <a:cubicBezTo>
                    <a:pt x="956" y="811"/>
                    <a:pt x="943" y="704"/>
                    <a:pt x="870" y="646"/>
                  </a:cubicBezTo>
                  <a:cubicBezTo>
                    <a:pt x="839" y="621"/>
                    <a:pt x="802" y="608"/>
                    <a:pt x="765" y="608"/>
                  </a:cubicBezTo>
                  <a:cubicBezTo>
                    <a:pt x="715" y="608"/>
                    <a:pt x="666" y="630"/>
                    <a:pt x="632" y="673"/>
                  </a:cubicBezTo>
                  <a:cubicBezTo>
                    <a:pt x="617" y="692"/>
                    <a:pt x="593" y="698"/>
                    <a:pt x="571" y="698"/>
                  </a:cubicBezTo>
                  <a:cubicBezTo>
                    <a:pt x="550" y="698"/>
                    <a:pt x="530" y="693"/>
                    <a:pt x="521" y="690"/>
                  </a:cubicBezTo>
                  <a:cubicBezTo>
                    <a:pt x="464" y="673"/>
                    <a:pt x="404" y="628"/>
                    <a:pt x="399" y="574"/>
                  </a:cubicBezTo>
                  <a:cubicBezTo>
                    <a:pt x="392" y="505"/>
                    <a:pt x="436" y="449"/>
                    <a:pt x="463" y="422"/>
                  </a:cubicBezTo>
                  <a:cubicBezTo>
                    <a:pt x="516" y="370"/>
                    <a:pt x="591" y="340"/>
                    <a:pt x="657" y="340"/>
                  </a:cubicBezTo>
                  <a:cubicBezTo>
                    <a:pt x="665" y="340"/>
                    <a:pt x="673" y="340"/>
                    <a:pt x="680" y="341"/>
                  </a:cubicBezTo>
                  <a:cubicBezTo>
                    <a:pt x="854" y="361"/>
                    <a:pt x="981" y="531"/>
                    <a:pt x="1017" y="687"/>
                  </a:cubicBezTo>
                  <a:cubicBezTo>
                    <a:pt x="1065" y="899"/>
                    <a:pt x="992" y="1126"/>
                    <a:pt x="922" y="1279"/>
                  </a:cubicBezTo>
                  <a:cubicBezTo>
                    <a:pt x="860" y="1414"/>
                    <a:pt x="781" y="1541"/>
                    <a:pt x="697" y="1675"/>
                  </a:cubicBezTo>
                  <a:cubicBezTo>
                    <a:pt x="653" y="1747"/>
                    <a:pt x="608" y="1818"/>
                    <a:pt x="566" y="1890"/>
                  </a:cubicBezTo>
                  <a:cubicBezTo>
                    <a:pt x="184" y="2551"/>
                    <a:pt x="1" y="3335"/>
                    <a:pt x="48" y="4097"/>
                  </a:cubicBezTo>
                  <a:cubicBezTo>
                    <a:pt x="54" y="4188"/>
                    <a:pt x="128" y="4256"/>
                    <a:pt x="218" y="4256"/>
                  </a:cubicBezTo>
                  <a:lnTo>
                    <a:pt x="228" y="4256"/>
                  </a:lnTo>
                  <a:cubicBezTo>
                    <a:pt x="322" y="4250"/>
                    <a:pt x="392" y="4169"/>
                    <a:pt x="386" y="4076"/>
                  </a:cubicBezTo>
                  <a:cubicBezTo>
                    <a:pt x="343" y="3380"/>
                    <a:pt x="510" y="2664"/>
                    <a:pt x="860" y="2060"/>
                  </a:cubicBezTo>
                  <a:cubicBezTo>
                    <a:pt x="899" y="1991"/>
                    <a:pt x="942" y="1922"/>
                    <a:pt x="985" y="1854"/>
                  </a:cubicBezTo>
                  <a:cubicBezTo>
                    <a:pt x="1070" y="1717"/>
                    <a:pt x="1158" y="1575"/>
                    <a:pt x="1229" y="1421"/>
                  </a:cubicBezTo>
                  <a:cubicBezTo>
                    <a:pt x="1364" y="1128"/>
                    <a:pt x="1403" y="856"/>
                    <a:pt x="1347" y="611"/>
                  </a:cubicBezTo>
                  <a:cubicBezTo>
                    <a:pt x="1273" y="288"/>
                    <a:pt x="1014" y="39"/>
                    <a:pt x="719" y="4"/>
                  </a:cubicBezTo>
                  <a:cubicBezTo>
                    <a:pt x="698" y="1"/>
                    <a:pt x="675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52"/>
            <p:cNvSpPr/>
            <p:nvPr/>
          </p:nvSpPr>
          <p:spPr>
            <a:xfrm>
              <a:off x="7491235" y="3210141"/>
              <a:ext cx="114797" cy="56095"/>
            </a:xfrm>
            <a:custGeom>
              <a:rect b="b" l="l" r="r" t="t"/>
              <a:pathLst>
                <a:path extrusionOk="0" h="904" w="1850">
                  <a:moveTo>
                    <a:pt x="999" y="0"/>
                  </a:moveTo>
                  <a:cubicBezTo>
                    <a:pt x="666" y="0"/>
                    <a:pt x="339" y="117"/>
                    <a:pt x="83" y="328"/>
                  </a:cubicBezTo>
                  <a:cubicBezTo>
                    <a:pt x="10" y="386"/>
                    <a:pt x="0" y="494"/>
                    <a:pt x="59" y="566"/>
                  </a:cubicBezTo>
                  <a:cubicBezTo>
                    <a:pt x="92" y="607"/>
                    <a:pt x="141" y="628"/>
                    <a:pt x="189" y="628"/>
                  </a:cubicBezTo>
                  <a:cubicBezTo>
                    <a:pt x="227" y="628"/>
                    <a:pt x="266" y="615"/>
                    <a:pt x="297" y="589"/>
                  </a:cubicBezTo>
                  <a:cubicBezTo>
                    <a:pt x="494" y="428"/>
                    <a:pt x="744" y="339"/>
                    <a:pt x="1000" y="339"/>
                  </a:cubicBezTo>
                  <a:cubicBezTo>
                    <a:pt x="1037" y="339"/>
                    <a:pt x="1074" y="341"/>
                    <a:pt x="1111" y="345"/>
                  </a:cubicBezTo>
                  <a:cubicBezTo>
                    <a:pt x="1202" y="354"/>
                    <a:pt x="1328" y="380"/>
                    <a:pt x="1406" y="456"/>
                  </a:cubicBezTo>
                  <a:cubicBezTo>
                    <a:pt x="1458" y="510"/>
                    <a:pt x="1479" y="597"/>
                    <a:pt x="1449" y="643"/>
                  </a:cubicBezTo>
                  <a:cubicBezTo>
                    <a:pt x="1399" y="722"/>
                    <a:pt x="1422" y="827"/>
                    <a:pt x="1501" y="877"/>
                  </a:cubicBezTo>
                  <a:cubicBezTo>
                    <a:pt x="1529" y="895"/>
                    <a:pt x="1561" y="904"/>
                    <a:pt x="1591" y="904"/>
                  </a:cubicBezTo>
                  <a:cubicBezTo>
                    <a:pt x="1648" y="904"/>
                    <a:pt x="1702" y="877"/>
                    <a:pt x="1735" y="826"/>
                  </a:cubicBezTo>
                  <a:cubicBezTo>
                    <a:pt x="1850" y="645"/>
                    <a:pt x="1812" y="383"/>
                    <a:pt x="1644" y="216"/>
                  </a:cubicBezTo>
                  <a:cubicBezTo>
                    <a:pt x="1523" y="97"/>
                    <a:pt x="1355" y="27"/>
                    <a:pt x="1145" y="8"/>
                  </a:cubicBezTo>
                  <a:cubicBezTo>
                    <a:pt x="1096" y="3"/>
                    <a:pt x="1047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52"/>
            <p:cNvSpPr/>
            <p:nvPr/>
          </p:nvSpPr>
          <p:spPr>
            <a:xfrm>
              <a:off x="7850338" y="3198475"/>
              <a:ext cx="124415" cy="82158"/>
            </a:xfrm>
            <a:custGeom>
              <a:rect b="b" l="l" r="r" t="t"/>
              <a:pathLst>
                <a:path extrusionOk="0" h="1324" w="2005">
                  <a:moveTo>
                    <a:pt x="1556" y="1"/>
                  </a:moveTo>
                  <a:cubicBezTo>
                    <a:pt x="1496" y="1"/>
                    <a:pt x="1438" y="33"/>
                    <a:pt x="1408" y="88"/>
                  </a:cubicBezTo>
                  <a:cubicBezTo>
                    <a:pt x="1363" y="171"/>
                    <a:pt x="1394" y="274"/>
                    <a:pt x="1475" y="319"/>
                  </a:cubicBezTo>
                  <a:cubicBezTo>
                    <a:pt x="1579" y="375"/>
                    <a:pt x="1629" y="536"/>
                    <a:pt x="1583" y="664"/>
                  </a:cubicBezTo>
                  <a:cubicBezTo>
                    <a:pt x="1536" y="797"/>
                    <a:pt x="1404" y="909"/>
                    <a:pt x="1239" y="955"/>
                  </a:cubicBezTo>
                  <a:cubicBezTo>
                    <a:pt x="1170" y="974"/>
                    <a:pt x="1096" y="984"/>
                    <a:pt x="1015" y="984"/>
                  </a:cubicBezTo>
                  <a:cubicBezTo>
                    <a:pt x="919" y="984"/>
                    <a:pt x="814" y="971"/>
                    <a:pt x="699" y="944"/>
                  </a:cubicBezTo>
                  <a:cubicBezTo>
                    <a:pt x="553" y="910"/>
                    <a:pt x="408" y="858"/>
                    <a:pt x="267" y="789"/>
                  </a:cubicBezTo>
                  <a:cubicBezTo>
                    <a:pt x="243" y="778"/>
                    <a:pt x="218" y="772"/>
                    <a:pt x="193" y="772"/>
                  </a:cubicBezTo>
                  <a:cubicBezTo>
                    <a:pt x="130" y="772"/>
                    <a:pt x="70" y="807"/>
                    <a:pt x="41" y="867"/>
                  </a:cubicBezTo>
                  <a:cubicBezTo>
                    <a:pt x="0" y="952"/>
                    <a:pt x="34" y="1052"/>
                    <a:pt x="119" y="1094"/>
                  </a:cubicBezTo>
                  <a:cubicBezTo>
                    <a:pt x="282" y="1173"/>
                    <a:pt x="451" y="1234"/>
                    <a:pt x="622" y="1274"/>
                  </a:cubicBezTo>
                  <a:cubicBezTo>
                    <a:pt x="763" y="1307"/>
                    <a:pt x="894" y="1324"/>
                    <a:pt x="1016" y="1324"/>
                  </a:cubicBezTo>
                  <a:cubicBezTo>
                    <a:pt x="1128" y="1324"/>
                    <a:pt x="1232" y="1309"/>
                    <a:pt x="1330" y="1282"/>
                  </a:cubicBezTo>
                  <a:cubicBezTo>
                    <a:pt x="1604" y="1205"/>
                    <a:pt x="1818" y="1016"/>
                    <a:pt x="1903" y="778"/>
                  </a:cubicBezTo>
                  <a:cubicBezTo>
                    <a:pt x="2005" y="491"/>
                    <a:pt x="1888" y="158"/>
                    <a:pt x="1638" y="22"/>
                  </a:cubicBezTo>
                  <a:cubicBezTo>
                    <a:pt x="1612" y="8"/>
                    <a:pt x="1584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52"/>
            <p:cNvSpPr/>
            <p:nvPr/>
          </p:nvSpPr>
          <p:spPr>
            <a:xfrm>
              <a:off x="784611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191" y="1"/>
                  </a:moveTo>
                  <a:cubicBezTo>
                    <a:pt x="171" y="1"/>
                    <a:pt x="150" y="5"/>
                    <a:pt x="130" y="12"/>
                  </a:cubicBezTo>
                  <a:cubicBezTo>
                    <a:pt x="43" y="47"/>
                    <a:pt x="0" y="146"/>
                    <a:pt x="34" y="233"/>
                  </a:cubicBezTo>
                  <a:cubicBezTo>
                    <a:pt x="312" y="940"/>
                    <a:pt x="599" y="1672"/>
                    <a:pt x="1064" y="2308"/>
                  </a:cubicBezTo>
                  <a:cubicBezTo>
                    <a:pt x="1594" y="3034"/>
                    <a:pt x="2284" y="3503"/>
                    <a:pt x="3009" y="3627"/>
                  </a:cubicBezTo>
                  <a:cubicBezTo>
                    <a:pt x="3136" y="3650"/>
                    <a:pt x="3264" y="3661"/>
                    <a:pt x="3389" y="3661"/>
                  </a:cubicBezTo>
                  <a:cubicBezTo>
                    <a:pt x="3608" y="3661"/>
                    <a:pt x="3818" y="3629"/>
                    <a:pt x="4012" y="3563"/>
                  </a:cubicBezTo>
                  <a:cubicBezTo>
                    <a:pt x="4556" y="3381"/>
                    <a:pt x="4990" y="2935"/>
                    <a:pt x="5142" y="2398"/>
                  </a:cubicBezTo>
                  <a:cubicBezTo>
                    <a:pt x="5300" y="1841"/>
                    <a:pt x="5144" y="1223"/>
                    <a:pt x="4744" y="823"/>
                  </a:cubicBezTo>
                  <a:cubicBezTo>
                    <a:pt x="4460" y="539"/>
                    <a:pt x="4058" y="383"/>
                    <a:pt x="3661" y="383"/>
                  </a:cubicBezTo>
                  <a:cubicBezTo>
                    <a:pt x="3488" y="383"/>
                    <a:pt x="3316" y="413"/>
                    <a:pt x="3155" y="475"/>
                  </a:cubicBezTo>
                  <a:cubicBezTo>
                    <a:pt x="2751" y="632"/>
                    <a:pt x="2440" y="975"/>
                    <a:pt x="2345" y="1374"/>
                  </a:cubicBezTo>
                  <a:cubicBezTo>
                    <a:pt x="2242" y="1805"/>
                    <a:pt x="2410" y="2278"/>
                    <a:pt x="2753" y="2526"/>
                  </a:cubicBezTo>
                  <a:cubicBezTo>
                    <a:pt x="2922" y="2648"/>
                    <a:pt x="3126" y="2708"/>
                    <a:pt x="3328" y="2708"/>
                  </a:cubicBezTo>
                  <a:cubicBezTo>
                    <a:pt x="3568" y="2708"/>
                    <a:pt x="3805" y="2623"/>
                    <a:pt x="3977" y="2457"/>
                  </a:cubicBezTo>
                  <a:cubicBezTo>
                    <a:pt x="4202" y="2241"/>
                    <a:pt x="4289" y="1912"/>
                    <a:pt x="4194" y="1640"/>
                  </a:cubicBezTo>
                  <a:cubicBezTo>
                    <a:pt x="4102" y="1376"/>
                    <a:pt x="3839" y="1197"/>
                    <a:pt x="3577" y="1197"/>
                  </a:cubicBezTo>
                  <a:cubicBezTo>
                    <a:pt x="3530" y="1197"/>
                    <a:pt x="3483" y="1203"/>
                    <a:pt x="3437" y="1215"/>
                  </a:cubicBezTo>
                  <a:cubicBezTo>
                    <a:pt x="3272" y="1259"/>
                    <a:pt x="3133" y="1387"/>
                    <a:pt x="3065" y="1557"/>
                  </a:cubicBezTo>
                  <a:cubicBezTo>
                    <a:pt x="3001" y="1717"/>
                    <a:pt x="3012" y="1886"/>
                    <a:pt x="3093" y="2021"/>
                  </a:cubicBezTo>
                  <a:cubicBezTo>
                    <a:pt x="3125" y="2073"/>
                    <a:pt x="3181" y="2102"/>
                    <a:pt x="3238" y="2102"/>
                  </a:cubicBezTo>
                  <a:cubicBezTo>
                    <a:pt x="3268" y="2102"/>
                    <a:pt x="3299" y="2094"/>
                    <a:pt x="3326" y="2077"/>
                  </a:cubicBezTo>
                  <a:cubicBezTo>
                    <a:pt x="3406" y="2028"/>
                    <a:pt x="3432" y="1923"/>
                    <a:pt x="3383" y="1844"/>
                  </a:cubicBezTo>
                  <a:cubicBezTo>
                    <a:pt x="3346" y="1783"/>
                    <a:pt x="3368" y="1711"/>
                    <a:pt x="3380" y="1683"/>
                  </a:cubicBezTo>
                  <a:cubicBezTo>
                    <a:pt x="3407" y="1613"/>
                    <a:pt x="3464" y="1559"/>
                    <a:pt x="3525" y="1543"/>
                  </a:cubicBezTo>
                  <a:cubicBezTo>
                    <a:pt x="3543" y="1538"/>
                    <a:pt x="3562" y="1535"/>
                    <a:pt x="3581" y="1535"/>
                  </a:cubicBezTo>
                  <a:cubicBezTo>
                    <a:pt x="3701" y="1535"/>
                    <a:pt x="3830" y="1626"/>
                    <a:pt x="3873" y="1750"/>
                  </a:cubicBezTo>
                  <a:cubicBezTo>
                    <a:pt x="3925" y="1898"/>
                    <a:pt x="3871" y="2088"/>
                    <a:pt x="3742" y="2213"/>
                  </a:cubicBezTo>
                  <a:cubicBezTo>
                    <a:pt x="3635" y="2316"/>
                    <a:pt x="3483" y="2369"/>
                    <a:pt x="3328" y="2369"/>
                  </a:cubicBezTo>
                  <a:cubicBezTo>
                    <a:pt x="3195" y="2369"/>
                    <a:pt x="3061" y="2330"/>
                    <a:pt x="2951" y="2251"/>
                  </a:cubicBezTo>
                  <a:cubicBezTo>
                    <a:pt x="2720" y="2084"/>
                    <a:pt x="2604" y="1748"/>
                    <a:pt x="2674" y="1452"/>
                  </a:cubicBezTo>
                  <a:cubicBezTo>
                    <a:pt x="2744" y="1162"/>
                    <a:pt x="2976" y="907"/>
                    <a:pt x="3278" y="791"/>
                  </a:cubicBezTo>
                  <a:cubicBezTo>
                    <a:pt x="3401" y="743"/>
                    <a:pt x="3533" y="721"/>
                    <a:pt x="3666" y="721"/>
                  </a:cubicBezTo>
                  <a:cubicBezTo>
                    <a:pt x="3973" y="721"/>
                    <a:pt x="4284" y="842"/>
                    <a:pt x="4505" y="1062"/>
                  </a:cubicBezTo>
                  <a:cubicBezTo>
                    <a:pt x="4814" y="1372"/>
                    <a:pt x="4940" y="1871"/>
                    <a:pt x="4816" y="2305"/>
                  </a:cubicBezTo>
                  <a:cubicBezTo>
                    <a:pt x="4695" y="2730"/>
                    <a:pt x="4338" y="3097"/>
                    <a:pt x="3905" y="3242"/>
                  </a:cubicBezTo>
                  <a:cubicBezTo>
                    <a:pt x="3745" y="3295"/>
                    <a:pt x="3571" y="3322"/>
                    <a:pt x="3390" y="3322"/>
                  </a:cubicBezTo>
                  <a:cubicBezTo>
                    <a:pt x="3284" y="3322"/>
                    <a:pt x="3175" y="3313"/>
                    <a:pt x="3066" y="3294"/>
                  </a:cubicBezTo>
                  <a:cubicBezTo>
                    <a:pt x="2429" y="3184"/>
                    <a:pt x="1815" y="2763"/>
                    <a:pt x="1337" y="2108"/>
                  </a:cubicBezTo>
                  <a:cubicBezTo>
                    <a:pt x="899" y="1507"/>
                    <a:pt x="620" y="797"/>
                    <a:pt x="350" y="108"/>
                  </a:cubicBezTo>
                  <a:cubicBezTo>
                    <a:pt x="323" y="42"/>
                    <a:pt x="25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52"/>
            <p:cNvSpPr/>
            <p:nvPr/>
          </p:nvSpPr>
          <p:spPr>
            <a:xfrm>
              <a:off x="8126475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2359" y="0"/>
                  </a:moveTo>
                  <a:cubicBezTo>
                    <a:pt x="2073" y="0"/>
                    <a:pt x="1782" y="83"/>
                    <a:pt x="1517" y="175"/>
                  </a:cubicBezTo>
                  <a:cubicBezTo>
                    <a:pt x="1040" y="342"/>
                    <a:pt x="569" y="542"/>
                    <a:pt x="117" y="771"/>
                  </a:cubicBezTo>
                  <a:cubicBezTo>
                    <a:pt x="33" y="812"/>
                    <a:pt x="0" y="914"/>
                    <a:pt x="42" y="998"/>
                  </a:cubicBezTo>
                  <a:cubicBezTo>
                    <a:pt x="72" y="1057"/>
                    <a:pt x="132" y="1091"/>
                    <a:pt x="195" y="1091"/>
                  </a:cubicBezTo>
                  <a:cubicBezTo>
                    <a:pt x="220" y="1091"/>
                    <a:pt x="246" y="1086"/>
                    <a:pt x="270" y="1074"/>
                  </a:cubicBezTo>
                  <a:cubicBezTo>
                    <a:pt x="709" y="852"/>
                    <a:pt x="1165" y="658"/>
                    <a:pt x="1629" y="495"/>
                  </a:cubicBezTo>
                  <a:cubicBezTo>
                    <a:pt x="1863" y="413"/>
                    <a:pt x="2119" y="339"/>
                    <a:pt x="2358" y="339"/>
                  </a:cubicBezTo>
                  <a:cubicBezTo>
                    <a:pt x="2494" y="339"/>
                    <a:pt x="2624" y="363"/>
                    <a:pt x="2741" y="423"/>
                  </a:cubicBezTo>
                  <a:cubicBezTo>
                    <a:pt x="2909" y="510"/>
                    <a:pt x="3039" y="671"/>
                    <a:pt x="3088" y="853"/>
                  </a:cubicBezTo>
                  <a:cubicBezTo>
                    <a:pt x="3135" y="1038"/>
                    <a:pt x="3102" y="1244"/>
                    <a:pt x="2998" y="1402"/>
                  </a:cubicBezTo>
                  <a:cubicBezTo>
                    <a:pt x="2887" y="1571"/>
                    <a:pt x="2695" y="1677"/>
                    <a:pt x="2509" y="1677"/>
                  </a:cubicBezTo>
                  <a:cubicBezTo>
                    <a:pt x="2482" y="1677"/>
                    <a:pt x="2455" y="1675"/>
                    <a:pt x="2429" y="1670"/>
                  </a:cubicBezTo>
                  <a:cubicBezTo>
                    <a:pt x="2220" y="1635"/>
                    <a:pt x="2048" y="1441"/>
                    <a:pt x="2055" y="1244"/>
                  </a:cubicBezTo>
                  <a:cubicBezTo>
                    <a:pt x="2057" y="1150"/>
                    <a:pt x="2108" y="1053"/>
                    <a:pt x="2190" y="985"/>
                  </a:cubicBezTo>
                  <a:cubicBezTo>
                    <a:pt x="2252" y="935"/>
                    <a:pt x="2323" y="908"/>
                    <a:pt x="2390" y="908"/>
                  </a:cubicBezTo>
                  <a:cubicBezTo>
                    <a:pt x="2405" y="908"/>
                    <a:pt x="2419" y="909"/>
                    <a:pt x="2433" y="912"/>
                  </a:cubicBezTo>
                  <a:cubicBezTo>
                    <a:pt x="2443" y="914"/>
                    <a:pt x="2453" y="914"/>
                    <a:pt x="2462" y="914"/>
                  </a:cubicBezTo>
                  <a:cubicBezTo>
                    <a:pt x="2544" y="914"/>
                    <a:pt x="2615" y="856"/>
                    <a:pt x="2629" y="774"/>
                  </a:cubicBezTo>
                  <a:cubicBezTo>
                    <a:pt x="2645" y="681"/>
                    <a:pt x="2584" y="594"/>
                    <a:pt x="2491" y="577"/>
                  </a:cubicBezTo>
                  <a:cubicBezTo>
                    <a:pt x="2459" y="572"/>
                    <a:pt x="2426" y="569"/>
                    <a:pt x="2393" y="569"/>
                  </a:cubicBezTo>
                  <a:cubicBezTo>
                    <a:pt x="2247" y="569"/>
                    <a:pt x="2099" y="623"/>
                    <a:pt x="1976" y="723"/>
                  </a:cubicBezTo>
                  <a:cubicBezTo>
                    <a:pt x="1817" y="853"/>
                    <a:pt x="1720" y="1044"/>
                    <a:pt x="1716" y="1234"/>
                  </a:cubicBezTo>
                  <a:cubicBezTo>
                    <a:pt x="1703" y="1597"/>
                    <a:pt x="1998" y="1943"/>
                    <a:pt x="2373" y="2005"/>
                  </a:cubicBezTo>
                  <a:cubicBezTo>
                    <a:pt x="2418" y="2013"/>
                    <a:pt x="2463" y="2016"/>
                    <a:pt x="2508" y="2016"/>
                  </a:cubicBezTo>
                  <a:cubicBezTo>
                    <a:pt x="2807" y="2016"/>
                    <a:pt x="3106" y="1856"/>
                    <a:pt x="3282" y="1588"/>
                  </a:cubicBezTo>
                  <a:cubicBezTo>
                    <a:pt x="3437" y="1350"/>
                    <a:pt x="3487" y="1045"/>
                    <a:pt x="3415" y="767"/>
                  </a:cubicBezTo>
                  <a:cubicBezTo>
                    <a:pt x="3343" y="493"/>
                    <a:pt x="3149" y="252"/>
                    <a:pt x="2896" y="122"/>
                  </a:cubicBezTo>
                  <a:cubicBezTo>
                    <a:pt x="2724" y="34"/>
                    <a:pt x="2542" y="0"/>
                    <a:pt x="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52"/>
            <p:cNvSpPr/>
            <p:nvPr/>
          </p:nvSpPr>
          <p:spPr>
            <a:xfrm>
              <a:off x="7030986" y="3138345"/>
              <a:ext cx="432072" cy="335642"/>
            </a:xfrm>
            <a:custGeom>
              <a:rect b="b" l="l" r="r" t="t"/>
              <a:pathLst>
                <a:path extrusionOk="0" h="5409" w="6963">
                  <a:moveTo>
                    <a:pt x="3212" y="1"/>
                  </a:moveTo>
                  <a:cubicBezTo>
                    <a:pt x="2658" y="1"/>
                    <a:pt x="2203" y="83"/>
                    <a:pt x="1801" y="252"/>
                  </a:cubicBezTo>
                  <a:cubicBezTo>
                    <a:pt x="1155" y="522"/>
                    <a:pt x="622" y="1051"/>
                    <a:pt x="335" y="1713"/>
                  </a:cubicBezTo>
                  <a:cubicBezTo>
                    <a:pt x="321" y="1750"/>
                    <a:pt x="307" y="1787"/>
                    <a:pt x="292" y="1825"/>
                  </a:cubicBezTo>
                  <a:lnTo>
                    <a:pt x="285" y="1839"/>
                  </a:lnTo>
                  <a:cubicBezTo>
                    <a:pt x="284" y="1844"/>
                    <a:pt x="278" y="1858"/>
                    <a:pt x="276" y="1862"/>
                  </a:cubicBezTo>
                  <a:cubicBezTo>
                    <a:pt x="260" y="1907"/>
                    <a:pt x="246" y="1954"/>
                    <a:pt x="231" y="2002"/>
                  </a:cubicBezTo>
                  <a:cubicBezTo>
                    <a:pt x="0" y="2784"/>
                    <a:pt x="138" y="3653"/>
                    <a:pt x="599" y="4324"/>
                  </a:cubicBezTo>
                  <a:cubicBezTo>
                    <a:pt x="1017" y="4937"/>
                    <a:pt x="1681" y="5339"/>
                    <a:pt x="2374" y="5400"/>
                  </a:cubicBezTo>
                  <a:cubicBezTo>
                    <a:pt x="2431" y="5406"/>
                    <a:pt x="2490" y="5408"/>
                    <a:pt x="2549" y="5408"/>
                  </a:cubicBezTo>
                  <a:cubicBezTo>
                    <a:pt x="2866" y="5408"/>
                    <a:pt x="3192" y="5334"/>
                    <a:pt x="3480" y="5193"/>
                  </a:cubicBezTo>
                  <a:cubicBezTo>
                    <a:pt x="3801" y="5036"/>
                    <a:pt x="4068" y="4802"/>
                    <a:pt x="4251" y="4518"/>
                  </a:cubicBezTo>
                  <a:cubicBezTo>
                    <a:pt x="4662" y="3875"/>
                    <a:pt x="4617" y="2975"/>
                    <a:pt x="4142" y="2380"/>
                  </a:cubicBezTo>
                  <a:cubicBezTo>
                    <a:pt x="4046" y="2256"/>
                    <a:pt x="3938" y="2151"/>
                    <a:pt x="3831" y="2049"/>
                  </a:cubicBezTo>
                  <a:cubicBezTo>
                    <a:pt x="3776" y="1995"/>
                    <a:pt x="3722" y="1942"/>
                    <a:pt x="3669" y="1886"/>
                  </a:cubicBezTo>
                  <a:cubicBezTo>
                    <a:pt x="3626" y="1843"/>
                    <a:pt x="3586" y="1798"/>
                    <a:pt x="3548" y="1749"/>
                  </a:cubicBezTo>
                  <a:cubicBezTo>
                    <a:pt x="3454" y="1628"/>
                    <a:pt x="3394" y="1514"/>
                    <a:pt x="3366" y="1402"/>
                  </a:cubicBezTo>
                  <a:cubicBezTo>
                    <a:pt x="3325" y="1234"/>
                    <a:pt x="3374" y="1055"/>
                    <a:pt x="3482" y="969"/>
                  </a:cubicBezTo>
                  <a:cubicBezTo>
                    <a:pt x="3522" y="939"/>
                    <a:pt x="3576" y="923"/>
                    <a:pt x="3631" y="923"/>
                  </a:cubicBezTo>
                  <a:cubicBezTo>
                    <a:pt x="3650" y="923"/>
                    <a:pt x="3669" y="925"/>
                    <a:pt x="3688" y="929"/>
                  </a:cubicBezTo>
                  <a:cubicBezTo>
                    <a:pt x="3719" y="935"/>
                    <a:pt x="3776" y="955"/>
                    <a:pt x="3803" y="1008"/>
                  </a:cubicBezTo>
                  <a:cubicBezTo>
                    <a:pt x="3821" y="1043"/>
                    <a:pt x="3808" y="1102"/>
                    <a:pt x="3770" y="1144"/>
                  </a:cubicBezTo>
                  <a:cubicBezTo>
                    <a:pt x="3764" y="1151"/>
                    <a:pt x="3736" y="1184"/>
                    <a:pt x="3705" y="1184"/>
                  </a:cubicBezTo>
                  <a:cubicBezTo>
                    <a:pt x="3701" y="1184"/>
                    <a:pt x="3696" y="1184"/>
                    <a:pt x="3691" y="1182"/>
                  </a:cubicBezTo>
                  <a:cubicBezTo>
                    <a:pt x="3673" y="1176"/>
                    <a:pt x="3655" y="1173"/>
                    <a:pt x="3638" y="1173"/>
                  </a:cubicBezTo>
                  <a:cubicBezTo>
                    <a:pt x="3566" y="1173"/>
                    <a:pt x="3500" y="1218"/>
                    <a:pt x="3477" y="1289"/>
                  </a:cubicBezTo>
                  <a:cubicBezTo>
                    <a:pt x="3447" y="1378"/>
                    <a:pt x="3495" y="1474"/>
                    <a:pt x="3584" y="1504"/>
                  </a:cubicBezTo>
                  <a:cubicBezTo>
                    <a:pt x="3623" y="1517"/>
                    <a:pt x="3663" y="1523"/>
                    <a:pt x="3703" y="1523"/>
                  </a:cubicBezTo>
                  <a:cubicBezTo>
                    <a:pt x="3822" y="1523"/>
                    <a:pt x="3940" y="1467"/>
                    <a:pt x="4028" y="1364"/>
                  </a:cubicBezTo>
                  <a:cubicBezTo>
                    <a:pt x="4156" y="1216"/>
                    <a:pt x="4186" y="1009"/>
                    <a:pt x="4105" y="853"/>
                  </a:cubicBezTo>
                  <a:cubicBezTo>
                    <a:pt x="4039" y="724"/>
                    <a:pt x="3914" y="631"/>
                    <a:pt x="3761" y="597"/>
                  </a:cubicBezTo>
                  <a:cubicBezTo>
                    <a:pt x="3718" y="588"/>
                    <a:pt x="3674" y="583"/>
                    <a:pt x="3630" y="583"/>
                  </a:cubicBezTo>
                  <a:cubicBezTo>
                    <a:pt x="3501" y="583"/>
                    <a:pt x="3373" y="625"/>
                    <a:pt x="3274" y="703"/>
                  </a:cubicBezTo>
                  <a:cubicBezTo>
                    <a:pt x="3061" y="870"/>
                    <a:pt x="2965" y="1183"/>
                    <a:pt x="3037" y="1483"/>
                  </a:cubicBezTo>
                  <a:cubicBezTo>
                    <a:pt x="3076" y="1644"/>
                    <a:pt x="3157" y="1799"/>
                    <a:pt x="3281" y="1958"/>
                  </a:cubicBezTo>
                  <a:cubicBezTo>
                    <a:pt x="3327" y="2016"/>
                    <a:pt x="3375" y="2070"/>
                    <a:pt x="3423" y="2121"/>
                  </a:cubicBezTo>
                  <a:cubicBezTo>
                    <a:pt x="3479" y="2180"/>
                    <a:pt x="3538" y="2236"/>
                    <a:pt x="3595" y="2291"/>
                  </a:cubicBezTo>
                  <a:cubicBezTo>
                    <a:pt x="3697" y="2391"/>
                    <a:pt x="3794" y="2484"/>
                    <a:pt x="3877" y="2589"/>
                  </a:cubicBezTo>
                  <a:cubicBezTo>
                    <a:pt x="4264" y="3076"/>
                    <a:pt x="4301" y="3810"/>
                    <a:pt x="3965" y="4335"/>
                  </a:cubicBezTo>
                  <a:cubicBezTo>
                    <a:pt x="3816" y="4567"/>
                    <a:pt x="3596" y="4760"/>
                    <a:pt x="3331" y="4889"/>
                  </a:cubicBezTo>
                  <a:cubicBezTo>
                    <a:pt x="3090" y="5007"/>
                    <a:pt x="2818" y="5070"/>
                    <a:pt x="2551" y="5070"/>
                  </a:cubicBezTo>
                  <a:cubicBezTo>
                    <a:pt x="2501" y="5070"/>
                    <a:pt x="2452" y="5068"/>
                    <a:pt x="2403" y="5064"/>
                  </a:cubicBezTo>
                  <a:cubicBezTo>
                    <a:pt x="1811" y="5010"/>
                    <a:pt x="1241" y="4662"/>
                    <a:pt x="878" y="4132"/>
                  </a:cubicBezTo>
                  <a:cubicBezTo>
                    <a:pt x="475" y="3545"/>
                    <a:pt x="354" y="2784"/>
                    <a:pt x="556" y="2098"/>
                  </a:cubicBezTo>
                  <a:cubicBezTo>
                    <a:pt x="569" y="2058"/>
                    <a:pt x="581" y="2017"/>
                    <a:pt x="587" y="1998"/>
                  </a:cubicBezTo>
                  <a:cubicBezTo>
                    <a:pt x="589" y="1993"/>
                    <a:pt x="595" y="1978"/>
                    <a:pt x="597" y="1974"/>
                  </a:cubicBezTo>
                  <a:lnTo>
                    <a:pt x="606" y="1952"/>
                  </a:lnTo>
                  <a:cubicBezTo>
                    <a:pt x="623" y="1911"/>
                    <a:pt x="639" y="1869"/>
                    <a:pt x="650" y="1837"/>
                  </a:cubicBezTo>
                  <a:cubicBezTo>
                    <a:pt x="899" y="1265"/>
                    <a:pt x="1366" y="801"/>
                    <a:pt x="1932" y="565"/>
                  </a:cubicBezTo>
                  <a:cubicBezTo>
                    <a:pt x="2293" y="413"/>
                    <a:pt x="2709" y="340"/>
                    <a:pt x="3217" y="340"/>
                  </a:cubicBezTo>
                  <a:cubicBezTo>
                    <a:pt x="3353" y="340"/>
                    <a:pt x="3495" y="345"/>
                    <a:pt x="3645" y="356"/>
                  </a:cubicBezTo>
                  <a:cubicBezTo>
                    <a:pt x="4052" y="384"/>
                    <a:pt x="4651" y="455"/>
                    <a:pt x="5143" y="740"/>
                  </a:cubicBezTo>
                  <a:cubicBezTo>
                    <a:pt x="5507" y="948"/>
                    <a:pt x="5833" y="1281"/>
                    <a:pt x="6087" y="1706"/>
                  </a:cubicBezTo>
                  <a:cubicBezTo>
                    <a:pt x="6112" y="1745"/>
                    <a:pt x="6134" y="1785"/>
                    <a:pt x="6157" y="1826"/>
                  </a:cubicBezTo>
                  <a:cubicBezTo>
                    <a:pt x="6341" y="2166"/>
                    <a:pt x="6490" y="2562"/>
                    <a:pt x="6611" y="3036"/>
                  </a:cubicBezTo>
                  <a:cubicBezTo>
                    <a:pt x="6631" y="3112"/>
                    <a:pt x="6700" y="3164"/>
                    <a:pt x="6775" y="3164"/>
                  </a:cubicBezTo>
                  <a:cubicBezTo>
                    <a:pt x="6789" y="3164"/>
                    <a:pt x="6804" y="3162"/>
                    <a:pt x="6818" y="3158"/>
                  </a:cubicBezTo>
                  <a:cubicBezTo>
                    <a:pt x="6909" y="3136"/>
                    <a:pt x="6963" y="3043"/>
                    <a:pt x="6940" y="2953"/>
                  </a:cubicBezTo>
                  <a:cubicBezTo>
                    <a:pt x="6811" y="2450"/>
                    <a:pt x="6653" y="2029"/>
                    <a:pt x="6452" y="1659"/>
                  </a:cubicBezTo>
                  <a:cubicBezTo>
                    <a:pt x="6426" y="1613"/>
                    <a:pt x="6400" y="1567"/>
                    <a:pt x="6375" y="1529"/>
                  </a:cubicBezTo>
                  <a:cubicBezTo>
                    <a:pt x="6095" y="1057"/>
                    <a:pt x="5726" y="683"/>
                    <a:pt x="5312" y="446"/>
                  </a:cubicBezTo>
                  <a:cubicBezTo>
                    <a:pt x="4759" y="126"/>
                    <a:pt x="4109" y="48"/>
                    <a:pt x="3667" y="18"/>
                  </a:cubicBezTo>
                  <a:cubicBezTo>
                    <a:pt x="3508" y="7"/>
                    <a:pt x="3356" y="1"/>
                    <a:pt x="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52"/>
            <p:cNvSpPr/>
            <p:nvPr/>
          </p:nvSpPr>
          <p:spPr>
            <a:xfrm>
              <a:off x="7230549" y="3339956"/>
              <a:ext cx="226988" cy="121685"/>
            </a:xfrm>
            <a:custGeom>
              <a:rect b="b" l="l" r="r" t="t"/>
              <a:pathLst>
                <a:path extrusionOk="0" h="1961" w="3658">
                  <a:moveTo>
                    <a:pt x="2611" y="0"/>
                  </a:moveTo>
                  <a:cubicBezTo>
                    <a:pt x="2259" y="0"/>
                    <a:pt x="1882" y="169"/>
                    <a:pt x="1540" y="488"/>
                  </a:cubicBezTo>
                  <a:cubicBezTo>
                    <a:pt x="1404" y="613"/>
                    <a:pt x="1281" y="751"/>
                    <a:pt x="1162" y="883"/>
                  </a:cubicBezTo>
                  <a:cubicBezTo>
                    <a:pt x="989" y="1077"/>
                    <a:pt x="826" y="1259"/>
                    <a:pt x="632" y="1403"/>
                  </a:cubicBezTo>
                  <a:cubicBezTo>
                    <a:pt x="485" y="1513"/>
                    <a:pt x="317" y="1592"/>
                    <a:pt x="157" y="1625"/>
                  </a:cubicBezTo>
                  <a:cubicBezTo>
                    <a:pt x="122" y="1631"/>
                    <a:pt x="86" y="1653"/>
                    <a:pt x="63" y="1680"/>
                  </a:cubicBezTo>
                  <a:cubicBezTo>
                    <a:pt x="1" y="1750"/>
                    <a:pt x="7" y="1856"/>
                    <a:pt x="77" y="1918"/>
                  </a:cubicBezTo>
                  <a:cubicBezTo>
                    <a:pt x="109" y="1947"/>
                    <a:pt x="150" y="1960"/>
                    <a:pt x="189" y="1960"/>
                  </a:cubicBezTo>
                  <a:cubicBezTo>
                    <a:pt x="204" y="1960"/>
                    <a:pt x="220" y="1959"/>
                    <a:pt x="235" y="1955"/>
                  </a:cubicBezTo>
                  <a:cubicBezTo>
                    <a:pt x="439" y="1911"/>
                    <a:pt x="652" y="1812"/>
                    <a:pt x="836" y="1674"/>
                  </a:cubicBezTo>
                  <a:cubicBezTo>
                    <a:pt x="1056" y="1509"/>
                    <a:pt x="1238" y="1307"/>
                    <a:pt x="1414" y="1110"/>
                  </a:cubicBezTo>
                  <a:cubicBezTo>
                    <a:pt x="1534" y="977"/>
                    <a:pt x="1647" y="852"/>
                    <a:pt x="1770" y="736"/>
                  </a:cubicBezTo>
                  <a:cubicBezTo>
                    <a:pt x="1910" y="606"/>
                    <a:pt x="2244" y="338"/>
                    <a:pt x="2608" y="338"/>
                  </a:cubicBezTo>
                  <a:cubicBezTo>
                    <a:pt x="2670" y="338"/>
                    <a:pt x="2732" y="346"/>
                    <a:pt x="2795" y="364"/>
                  </a:cubicBezTo>
                  <a:cubicBezTo>
                    <a:pt x="2986" y="417"/>
                    <a:pt x="3152" y="564"/>
                    <a:pt x="3228" y="749"/>
                  </a:cubicBezTo>
                  <a:cubicBezTo>
                    <a:pt x="3304" y="933"/>
                    <a:pt x="3289" y="1155"/>
                    <a:pt x="3190" y="1327"/>
                  </a:cubicBezTo>
                  <a:cubicBezTo>
                    <a:pt x="3112" y="1465"/>
                    <a:pt x="2984" y="1565"/>
                    <a:pt x="2845" y="1595"/>
                  </a:cubicBezTo>
                  <a:cubicBezTo>
                    <a:pt x="2816" y="1602"/>
                    <a:pt x="2787" y="1605"/>
                    <a:pt x="2757" y="1605"/>
                  </a:cubicBezTo>
                  <a:cubicBezTo>
                    <a:pt x="2646" y="1605"/>
                    <a:pt x="2538" y="1560"/>
                    <a:pt x="2471" y="1483"/>
                  </a:cubicBezTo>
                  <a:cubicBezTo>
                    <a:pt x="2388" y="1388"/>
                    <a:pt x="2376" y="1238"/>
                    <a:pt x="2443" y="1142"/>
                  </a:cubicBezTo>
                  <a:cubicBezTo>
                    <a:pt x="2483" y="1084"/>
                    <a:pt x="2559" y="1050"/>
                    <a:pt x="2630" y="1050"/>
                  </a:cubicBezTo>
                  <a:cubicBezTo>
                    <a:pt x="2666" y="1050"/>
                    <a:pt x="2701" y="1059"/>
                    <a:pt x="2730" y="1078"/>
                  </a:cubicBezTo>
                  <a:cubicBezTo>
                    <a:pt x="2759" y="1098"/>
                    <a:pt x="2792" y="1107"/>
                    <a:pt x="2824" y="1107"/>
                  </a:cubicBezTo>
                  <a:cubicBezTo>
                    <a:pt x="2879" y="1107"/>
                    <a:pt x="2933" y="1081"/>
                    <a:pt x="2966" y="1033"/>
                  </a:cubicBezTo>
                  <a:cubicBezTo>
                    <a:pt x="3018" y="955"/>
                    <a:pt x="2998" y="849"/>
                    <a:pt x="2920" y="797"/>
                  </a:cubicBezTo>
                  <a:cubicBezTo>
                    <a:pt x="2834" y="740"/>
                    <a:pt x="2733" y="712"/>
                    <a:pt x="2631" y="712"/>
                  </a:cubicBezTo>
                  <a:cubicBezTo>
                    <a:pt x="2452" y="712"/>
                    <a:pt x="2270" y="796"/>
                    <a:pt x="2164" y="949"/>
                  </a:cubicBezTo>
                  <a:cubicBezTo>
                    <a:pt x="2011" y="1169"/>
                    <a:pt x="2032" y="1495"/>
                    <a:pt x="2216" y="1706"/>
                  </a:cubicBezTo>
                  <a:cubicBezTo>
                    <a:pt x="2348" y="1858"/>
                    <a:pt x="2548" y="1944"/>
                    <a:pt x="2755" y="1944"/>
                  </a:cubicBezTo>
                  <a:cubicBezTo>
                    <a:pt x="2809" y="1944"/>
                    <a:pt x="2864" y="1938"/>
                    <a:pt x="2918" y="1925"/>
                  </a:cubicBezTo>
                  <a:cubicBezTo>
                    <a:pt x="3149" y="1876"/>
                    <a:pt x="3360" y="1715"/>
                    <a:pt x="3485" y="1496"/>
                  </a:cubicBezTo>
                  <a:cubicBezTo>
                    <a:pt x="3636" y="1231"/>
                    <a:pt x="3658" y="904"/>
                    <a:pt x="3542" y="620"/>
                  </a:cubicBezTo>
                  <a:cubicBezTo>
                    <a:pt x="3427" y="340"/>
                    <a:pt x="3176" y="117"/>
                    <a:pt x="2886" y="37"/>
                  </a:cubicBezTo>
                  <a:cubicBezTo>
                    <a:pt x="2797" y="12"/>
                    <a:pt x="2704" y="0"/>
                    <a:pt x="2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52"/>
            <p:cNvSpPr/>
            <p:nvPr/>
          </p:nvSpPr>
          <p:spPr>
            <a:xfrm>
              <a:off x="7117302" y="3240547"/>
              <a:ext cx="152091" cy="162267"/>
            </a:xfrm>
            <a:custGeom>
              <a:rect b="b" l="l" r="r" t="t"/>
              <a:pathLst>
                <a:path extrusionOk="0" h="2615" w="2451">
                  <a:moveTo>
                    <a:pt x="1670" y="0"/>
                  </a:moveTo>
                  <a:cubicBezTo>
                    <a:pt x="1576" y="0"/>
                    <a:pt x="1481" y="8"/>
                    <a:pt x="1387" y="22"/>
                  </a:cubicBezTo>
                  <a:cubicBezTo>
                    <a:pt x="997" y="76"/>
                    <a:pt x="657" y="249"/>
                    <a:pt x="427" y="507"/>
                  </a:cubicBezTo>
                  <a:cubicBezTo>
                    <a:pt x="73" y="902"/>
                    <a:pt x="1" y="1520"/>
                    <a:pt x="253" y="1977"/>
                  </a:cubicBezTo>
                  <a:cubicBezTo>
                    <a:pt x="465" y="2368"/>
                    <a:pt x="902" y="2614"/>
                    <a:pt x="1340" y="2614"/>
                  </a:cubicBezTo>
                  <a:lnTo>
                    <a:pt x="1340" y="2613"/>
                  </a:lnTo>
                  <a:cubicBezTo>
                    <a:pt x="1428" y="2613"/>
                    <a:pt x="1517" y="2603"/>
                    <a:pt x="1604" y="2583"/>
                  </a:cubicBezTo>
                  <a:cubicBezTo>
                    <a:pt x="1922" y="2506"/>
                    <a:pt x="2186" y="2295"/>
                    <a:pt x="2312" y="2021"/>
                  </a:cubicBezTo>
                  <a:cubicBezTo>
                    <a:pt x="2451" y="1714"/>
                    <a:pt x="2392" y="1337"/>
                    <a:pt x="2168" y="1107"/>
                  </a:cubicBezTo>
                  <a:cubicBezTo>
                    <a:pt x="2032" y="968"/>
                    <a:pt x="1841" y="896"/>
                    <a:pt x="1653" y="896"/>
                  </a:cubicBezTo>
                  <a:cubicBezTo>
                    <a:pt x="1500" y="896"/>
                    <a:pt x="1348" y="944"/>
                    <a:pt x="1231" y="1042"/>
                  </a:cubicBezTo>
                  <a:cubicBezTo>
                    <a:pt x="1092" y="1159"/>
                    <a:pt x="1012" y="1343"/>
                    <a:pt x="1014" y="1535"/>
                  </a:cubicBezTo>
                  <a:cubicBezTo>
                    <a:pt x="1018" y="1718"/>
                    <a:pt x="1094" y="1883"/>
                    <a:pt x="1228" y="1987"/>
                  </a:cubicBezTo>
                  <a:cubicBezTo>
                    <a:pt x="1259" y="2011"/>
                    <a:pt x="1296" y="2023"/>
                    <a:pt x="1332" y="2023"/>
                  </a:cubicBezTo>
                  <a:cubicBezTo>
                    <a:pt x="1382" y="2023"/>
                    <a:pt x="1432" y="2001"/>
                    <a:pt x="1465" y="1959"/>
                  </a:cubicBezTo>
                  <a:cubicBezTo>
                    <a:pt x="1524" y="1885"/>
                    <a:pt x="1510" y="1778"/>
                    <a:pt x="1437" y="1720"/>
                  </a:cubicBezTo>
                  <a:cubicBezTo>
                    <a:pt x="1385" y="1680"/>
                    <a:pt x="1354" y="1610"/>
                    <a:pt x="1353" y="1530"/>
                  </a:cubicBezTo>
                  <a:cubicBezTo>
                    <a:pt x="1352" y="1440"/>
                    <a:pt x="1388" y="1352"/>
                    <a:pt x="1448" y="1302"/>
                  </a:cubicBezTo>
                  <a:cubicBezTo>
                    <a:pt x="1503" y="1257"/>
                    <a:pt x="1576" y="1235"/>
                    <a:pt x="1652" y="1235"/>
                  </a:cubicBezTo>
                  <a:cubicBezTo>
                    <a:pt x="1751" y="1235"/>
                    <a:pt x="1855" y="1272"/>
                    <a:pt x="1925" y="1343"/>
                  </a:cubicBezTo>
                  <a:cubicBezTo>
                    <a:pt x="2052" y="1474"/>
                    <a:pt x="2084" y="1700"/>
                    <a:pt x="2003" y="1881"/>
                  </a:cubicBezTo>
                  <a:cubicBezTo>
                    <a:pt x="1921" y="2062"/>
                    <a:pt x="1742" y="2201"/>
                    <a:pt x="1524" y="2253"/>
                  </a:cubicBezTo>
                  <a:cubicBezTo>
                    <a:pt x="1464" y="2267"/>
                    <a:pt x="1402" y="2274"/>
                    <a:pt x="1340" y="2274"/>
                  </a:cubicBezTo>
                  <a:cubicBezTo>
                    <a:pt x="1026" y="2274"/>
                    <a:pt x="702" y="2094"/>
                    <a:pt x="550" y="1813"/>
                  </a:cubicBezTo>
                  <a:cubicBezTo>
                    <a:pt x="364" y="1478"/>
                    <a:pt x="419" y="1024"/>
                    <a:pt x="680" y="733"/>
                  </a:cubicBezTo>
                  <a:cubicBezTo>
                    <a:pt x="856" y="534"/>
                    <a:pt x="1124" y="400"/>
                    <a:pt x="1436" y="356"/>
                  </a:cubicBezTo>
                  <a:cubicBezTo>
                    <a:pt x="1513" y="345"/>
                    <a:pt x="1590" y="339"/>
                    <a:pt x="1667" y="339"/>
                  </a:cubicBezTo>
                  <a:cubicBezTo>
                    <a:pt x="1775" y="339"/>
                    <a:pt x="1883" y="350"/>
                    <a:pt x="1989" y="372"/>
                  </a:cubicBezTo>
                  <a:cubicBezTo>
                    <a:pt x="2001" y="375"/>
                    <a:pt x="2013" y="376"/>
                    <a:pt x="2024" y="376"/>
                  </a:cubicBezTo>
                  <a:cubicBezTo>
                    <a:pt x="2102" y="376"/>
                    <a:pt x="2173" y="321"/>
                    <a:pt x="2189" y="241"/>
                  </a:cubicBezTo>
                  <a:cubicBezTo>
                    <a:pt x="2209" y="149"/>
                    <a:pt x="2150" y="59"/>
                    <a:pt x="2058" y="40"/>
                  </a:cubicBezTo>
                  <a:cubicBezTo>
                    <a:pt x="1930" y="14"/>
                    <a:pt x="1800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52"/>
            <p:cNvSpPr/>
            <p:nvPr/>
          </p:nvSpPr>
          <p:spPr>
            <a:xfrm>
              <a:off x="7377491" y="3092426"/>
              <a:ext cx="87060" cy="264157"/>
            </a:xfrm>
            <a:custGeom>
              <a:rect b="b" l="l" r="r" t="t"/>
              <a:pathLst>
                <a:path extrusionOk="0" h="4257" w="1403">
                  <a:moveTo>
                    <a:pt x="750" y="0"/>
                  </a:moveTo>
                  <a:cubicBezTo>
                    <a:pt x="728" y="0"/>
                    <a:pt x="706" y="1"/>
                    <a:pt x="684" y="4"/>
                  </a:cubicBezTo>
                  <a:cubicBezTo>
                    <a:pt x="389" y="39"/>
                    <a:pt x="130" y="288"/>
                    <a:pt x="57" y="611"/>
                  </a:cubicBezTo>
                  <a:cubicBezTo>
                    <a:pt x="0" y="856"/>
                    <a:pt x="40" y="1130"/>
                    <a:pt x="174" y="1421"/>
                  </a:cubicBezTo>
                  <a:cubicBezTo>
                    <a:pt x="245" y="1575"/>
                    <a:pt x="333" y="1717"/>
                    <a:pt x="418" y="1854"/>
                  </a:cubicBezTo>
                  <a:cubicBezTo>
                    <a:pt x="461" y="1922"/>
                    <a:pt x="504" y="1991"/>
                    <a:pt x="544" y="2060"/>
                  </a:cubicBezTo>
                  <a:cubicBezTo>
                    <a:pt x="893" y="2664"/>
                    <a:pt x="1060" y="3380"/>
                    <a:pt x="1017" y="4077"/>
                  </a:cubicBezTo>
                  <a:cubicBezTo>
                    <a:pt x="1010" y="4169"/>
                    <a:pt x="1082" y="4251"/>
                    <a:pt x="1175" y="4256"/>
                  </a:cubicBezTo>
                  <a:lnTo>
                    <a:pt x="1186" y="4256"/>
                  </a:lnTo>
                  <a:cubicBezTo>
                    <a:pt x="1275" y="4256"/>
                    <a:pt x="1349" y="4188"/>
                    <a:pt x="1355" y="4098"/>
                  </a:cubicBezTo>
                  <a:cubicBezTo>
                    <a:pt x="1403" y="3335"/>
                    <a:pt x="1219" y="2551"/>
                    <a:pt x="837" y="1890"/>
                  </a:cubicBezTo>
                  <a:cubicBezTo>
                    <a:pt x="796" y="1818"/>
                    <a:pt x="750" y="1747"/>
                    <a:pt x="706" y="1675"/>
                  </a:cubicBezTo>
                  <a:cubicBezTo>
                    <a:pt x="623" y="1541"/>
                    <a:pt x="544" y="1414"/>
                    <a:pt x="482" y="1280"/>
                  </a:cubicBezTo>
                  <a:cubicBezTo>
                    <a:pt x="411" y="1126"/>
                    <a:pt x="338" y="899"/>
                    <a:pt x="387" y="687"/>
                  </a:cubicBezTo>
                  <a:cubicBezTo>
                    <a:pt x="423" y="531"/>
                    <a:pt x="550" y="361"/>
                    <a:pt x="723" y="341"/>
                  </a:cubicBezTo>
                  <a:cubicBezTo>
                    <a:pt x="731" y="340"/>
                    <a:pt x="739" y="339"/>
                    <a:pt x="748" y="339"/>
                  </a:cubicBezTo>
                  <a:cubicBezTo>
                    <a:pt x="814" y="339"/>
                    <a:pt x="888" y="371"/>
                    <a:pt x="940" y="422"/>
                  </a:cubicBezTo>
                  <a:cubicBezTo>
                    <a:pt x="967" y="449"/>
                    <a:pt x="1012" y="505"/>
                    <a:pt x="1005" y="574"/>
                  </a:cubicBezTo>
                  <a:cubicBezTo>
                    <a:pt x="998" y="629"/>
                    <a:pt x="939" y="674"/>
                    <a:pt x="883" y="690"/>
                  </a:cubicBezTo>
                  <a:cubicBezTo>
                    <a:pt x="873" y="693"/>
                    <a:pt x="854" y="698"/>
                    <a:pt x="833" y="698"/>
                  </a:cubicBezTo>
                  <a:cubicBezTo>
                    <a:pt x="810" y="698"/>
                    <a:pt x="786" y="692"/>
                    <a:pt x="771" y="673"/>
                  </a:cubicBezTo>
                  <a:cubicBezTo>
                    <a:pt x="737" y="631"/>
                    <a:pt x="688" y="609"/>
                    <a:pt x="638" y="609"/>
                  </a:cubicBezTo>
                  <a:cubicBezTo>
                    <a:pt x="601" y="609"/>
                    <a:pt x="564" y="621"/>
                    <a:pt x="533" y="646"/>
                  </a:cubicBezTo>
                  <a:cubicBezTo>
                    <a:pt x="460" y="704"/>
                    <a:pt x="448" y="811"/>
                    <a:pt x="506" y="883"/>
                  </a:cubicBezTo>
                  <a:cubicBezTo>
                    <a:pt x="585" y="983"/>
                    <a:pt x="703" y="1036"/>
                    <a:pt x="834" y="1036"/>
                  </a:cubicBezTo>
                  <a:cubicBezTo>
                    <a:pt x="881" y="1036"/>
                    <a:pt x="929" y="1029"/>
                    <a:pt x="978" y="1015"/>
                  </a:cubicBezTo>
                  <a:cubicBezTo>
                    <a:pt x="1175" y="958"/>
                    <a:pt x="1321" y="795"/>
                    <a:pt x="1341" y="610"/>
                  </a:cubicBezTo>
                  <a:cubicBezTo>
                    <a:pt x="1357" y="456"/>
                    <a:pt x="1299" y="300"/>
                    <a:pt x="1179" y="181"/>
                  </a:cubicBezTo>
                  <a:cubicBezTo>
                    <a:pt x="1062" y="66"/>
                    <a:pt x="906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52"/>
            <p:cNvSpPr/>
            <p:nvPr/>
          </p:nvSpPr>
          <p:spPr>
            <a:xfrm>
              <a:off x="7314507" y="3210141"/>
              <a:ext cx="114859" cy="56095"/>
            </a:xfrm>
            <a:custGeom>
              <a:rect b="b" l="l" r="r" t="t"/>
              <a:pathLst>
                <a:path extrusionOk="0" h="904" w="1851">
                  <a:moveTo>
                    <a:pt x="854" y="0"/>
                  </a:moveTo>
                  <a:cubicBezTo>
                    <a:pt x="805" y="0"/>
                    <a:pt x="756" y="3"/>
                    <a:pt x="708" y="8"/>
                  </a:cubicBezTo>
                  <a:cubicBezTo>
                    <a:pt x="495" y="27"/>
                    <a:pt x="327" y="97"/>
                    <a:pt x="206" y="217"/>
                  </a:cubicBezTo>
                  <a:cubicBezTo>
                    <a:pt x="39" y="383"/>
                    <a:pt x="0" y="645"/>
                    <a:pt x="116" y="826"/>
                  </a:cubicBezTo>
                  <a:cubicBezTo>
                    <a:pt x="148" y="877"/>
                    <a:pt x="203" y="904"/>
                    <a:pt x="259" y="904"/>
                  </a:cubicBezTo>
                  <a:cubicBezTo>
                    <a:pt x="291" y="904"/>
                    <a:pt x="322" y="895"/>
                    <a:pt x="351" y="877"/>
                  </a:cubicBezTo>
                  <a:cubicBezTo>
                    <a:pt x="429" y="827"/>
                    <a:pt x="452" y="722"/>
                    <a:pt x="401" y="643"/>
                  </a:cubicBezTo>
                  <a:cubicBezTo>
                    <a:pt x="372" y="597"/>
                    <a:pt x="392" y="510"/>
                    <a:pt x="444" y="458"/>
                  </a:cubicBezTo>
                  <a:cubicBezTo>
                    <a:pt x="524" y="380"/>
                    <a:pt x="648" y="354"/>
                    <a:pt x="740" y="345"/>
                  </a:cubicBezTo>
                  <a:cubicBezTo>
                    <a:pt x="777" y="341"/>
                    <a:pt x="814" y="339"/>
                    <a:pt x="851" y="339"/>
                  </a:cubicBezTo>
                  <a:cubicBezTo>
                    <a:pt x="1106" y="339"/>
                    <a:pt x="1356" y="428"/>
                    <a:pt x="1553" y="589"/>
                  </a:cubicBezTo>
                  <a:cubicBezTo>
                    <a:pt x="1584" y="615"/>
                    <a:pt x="1622" y="628"/>
                    <a:pt x="1660" y="628"/>
                  </a:cubicBezTo>
                  <a:cubicBezTo>
                    <a:pt x="1709" y="628"/>
                    <a:pt x="1758" y="607"/>
                    <a:pt x="1791" y="566"/>
                  </a:cubicBezTo>
                  <a:cubicBezTo>
                    <a:pt x="1850" y="494"/>
                    <a:pt x="1840" y="387"/>
                    <a:pt x="1768" y="328"/>
                  </a:cubicBezTo>
                  <a:cubicBezTo>
                    <a:pt x="1512" y="116"/>
                    <a:pt x="1185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52"/>
            <p:cNvSpPr/>
            <p:nvPr/>
          </p:nvSpPr>
          <p:spPr>
            <a:xfrm>
              <a:off x="6945786" y="3198475"/>
              <a:ext cx="124539" cy="82158"/>
            </a:xfrm>
            <a:custGeom>
              <a:rect b="b" l="l" r="r" t="t"/>
              <a:pathLst>
                <a:path extrusionOk="0" h="1324" w="2007">
                  <a:moveTo>
                    <a:pt x="450" y="1"/>
                  </a:moveTo>
                  <a:cubicBezTo>
                    <a:pt x="422" y="1"/>
                    <a:pt x="394" y="8"/>
                    <a:pt x="368" y="22"/>
                  </a:cubicBezTo>
                  <a:cubicBezTo>
                    <a:pt x="118" y="158"/>
                    <a:pt x="0" y="491"/>
                    <a:pt x="103" y="778"/>
                  </a:cubicBezTo>
                  <a:cubicBezTo>
                    <a:pt x="188" y="1016"/>
                    <a:pt x="402" y="1205"/>
                    <a:pt x="675" y="1282"/>
                  </a:cubicBezTo>
                  <a:cubicBezTo>
                    <a:pt x="773" y="1310"/>
                    <a:pt x="878" y="1324"/>
                    <a:pt x="990" y="1324"/>
                  </a:cubicBezTo>
                  <a:lnTo>
                    <a:pt x="990" y="1322"/>
                  </a:lnTo>
                  <a:cubicBezTo>
                    <a:pt x="1112" y="1322"/>
                    <a:pt x="1243" y="1307"/>
                    <a:pt x="1385" y="1274"/>
                  </a:cubicBezTo>
                  <a:cubicBezTo>
                    <a:pt x="1554" y="1234"/>
                    <a:pt x="1724" y="1173"/>
                    <a:pt x="1886" y="1093"/>
                  </a:cubicBezTo>
                  <a:cubicBezTo>
                    <a:pt x="1971" y="1052"/>
                    <a:pt x="2006" y="951"/>
                    <a:pt x="1966" y="867"/>
                  </a:cubicBezTo>
                  <a:cubicBezTo>
                    <a:pt x="1936" y="807"/>
                    <a:pt x="1875" y="772"/>
                    <a:pt x="1813" y="772"/>
                  </a:cubicBezTo>
                  <a:cubicBezTo>
                    <a:pt x="1788" y="772"/>
                    <a:pt x="1762" y="778"/>
                    <a:pt x="1738" y="789"/>
                  </a:cubicBezTo>
                  <a:cubicBezTo>
                    <a:pt x="1597" y="858"/>
                    <a:pt x="1453" y="910"/>
                    <a:pt x="1308" y="944"/>
                  </a:cubicBezTo>
                  <a:cubicBezTo>
                    <a:pt x="1192" y="971"/>
                    <a:pt x="1087" y="984"/>
                    <a:pt x="991" y="984"/>
                  </a:cubicBezTo>
                  <a:cubicBezTo>
                    <a:pt x="910" y="984"/>
                    <a:pt x="836" y="974"/>
                    <a:pt x="768" y="955"/>
                  </a:cubicBezTo>
                  <a:cubicBezTo>
                    <a:pt x="602" y="909"/>
                    <a:pt x="469" y="797"/>
                    <a:pt x="422" y="664"/>
                  </a:cubicBezTo>
                  <a:cubicBezTo>
                    <a:pt x="377" y="536"/>
                    <a:pt x="428" y="374"/>
                    <a:pt x="530" y="319"/>
                  </a:cubicBezTo>
                  <a:cubicBezTo>
                    <a:pt x="613" y="274"/>
                    <a:pt x="642" y="171"/>
                    <a:pt x="598" y="88"/>
                  </a:cubicBezTo>
                  <a:cubicBezTo>
                    <a:pt x="567" y="33"/>
                    <a:pt x="510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52"/>
            <p:cNvSpPr/>
            <p:nvPr/>
          </p:nvSpPr>
          <p:spPr>
            <a:xfrm>
              <a:off x="674547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5109" y="1"/>
                  </a:moveTo>
                  <a:cubicBezTo>
                    <a:pt x="5042" y="1"/>
                    <a:pt x="4978" y="41"/>
                    <a:pt x="4952" y="108"/>
                  </a:cubicBezTo>
                  <a:cubicBezTo>
                    <a:pt x="4682" y="796"/>
                    <a:pt x="4403" y="1507"/>
                    <a:pt x="3964" y="2108"/>
                  </a:cubicBezTo>
                  <a:cubicBezTo>
                    <a:pt x="3486" y="2762"/>
                    <a:pt x="2872" y="3183"/>
                    <a:pt x="2236" y="3293"/>
                  </a:cubicBezTo>
                  <a:cubicBezTo>
                    <a:pt x="2127" y="3312"/>
                    <a:pt x="2018" y="3321"/>
                    <a:pt x="1911" y="3321"/>
                  </a:cubicBezTo>
                  <a:cubicBezTo>
                    <a:pt x="1731" y="3321"/>
                    <a:pt x="1556" y="3294"/>
                    <a:pt x="1397" y="3241"/>
                  </a:cubicBezTo>
                  <a:cubicBezTo>
                    <a:pt x="964" y="3096"/>
                    <a:pt x="607" y="2729"/>
                    <a:pt x="486" y="2305"/>
                  </a:cubicBezTo>
                  <a:cubicBezTo>
                    <a:pt x="363" y="1871"/>
                    <a:pt x="487" y="1371"/>
                    <a:pt x="798" y="1061"/>
                  </a:cubicBezTo>
                  <a:cubicBezTo>
                    <a:pt x="1017" y="841"/>
                    <a:pt x="1328" y="720"/>
                    <a:pt x="1634" y="720"/>
                  </a:cubicBezTo>
                  <a:cubicBezTo>
                    <a:pt x="1767" y="720"/>
                    <a:pt x="1900" y="743"/>
                    <a:pt x="2024" y="791"/>
                  </a:cubicBezTo>
                  <a:cubicBezTo>
                    <a:pt x="2327" y="907"/>
                    <a:pt x="2557" y="1161"/>
                    <a:pt x="2627" y="1452"/>
                  </a:cubicBezTo>
                  <a:cubicBezTo>
                    <a:pt x="2697" y="1748"/>
                    <a:pt x="2582" y="2084"/>
                    <a:pt x="2350" y="2250"/>
                  </a:cubicBezTo>
                  <a:cubicBezTo>
                    <a:pt x="2241" y="2329"/>
                    <a:pt x="2106" y="2368"/>
                    <a:pt x="1972" y="2368"/>
                  </a:cubicBezTo>
                  <a:cubicBezTo>
                    <a:pt x="1818" y="2368"/>
                    <a:pt x="1666" y="2316"/>
                    <a:pt x="1559" y="2213"/>
                  </a:cubicBezTo>
                  <a:cubicBezTo>
                    <a:pt x="1430" y="2088"/>
                    <a:pt x="1377" y="1898"/>
                    <a:pt x="1428" y="1750"/>
                  </a:cubicBezTo>
                  <a:cubicBezTo>
                    <a:pt x="1471" y="1626"/>
                    <a:pt x="1599" y="1535"/>
                    <a:pt x="1720" y="1535"/>
                  </a:cubicBezTo>
                  <a:cubicBezTo>
                    <a:pt x="1739" y="1535"/>
                    <a:pt x="1759" y="1537"/>
                    <a:pt x="1777" y="1543"/>
                  </a:cubicBezTo>
                  <a:cubicBezTo>
                    <a:pt x="1838" y="1558"/>
                    <a:pt x="1894" y="1613"/>
                    <a:pt x="1922" y="1683"/>
                  </a:cubicBezTo>
                  <a:cubicBezTo>
                    <a:pt x="1933" y="1711"/>
                    <a:pt x="1956" y="1783"/>
                    <a:pt x="1919" y="1843"/>
                  </a:cubicBezTo>
                  <a:cubicBezTo>
                    <a:pt x="1870" y="1923"/>
                    <a:pt x="1895" y="2027"/>
                    <a:pt x="1975" y="2076"/>
                  </a:cubicBezTo>
                  <a:cubicBezTo>
                    <a:pt x="2003" y="2093"/>
                    <a:pt x="2034" y="2101"/>
                    <a:pt x="2064" y="2101"/>
                  </a:cubicBezTo>
                  <a:cubicBezTo>
                    <a:pt x="2121" y="2101"/>
                    <a:pt x="2176" y="2072"/>
                    <a:pt x="2208" y="2021"/>
                  </a:cubicBezTo>
                  <a:cubicBezTo>
                    <a:pt x="2290" y="1885"/>
                    <a:pt x="2301" y="1717"/>
                    <a:pt x="2236" y="1557"/>
                  </a:cubicBezTo>
                  <a:cubicBezTo>
                    <a:pt x="2168" y="1387"/>
                    <a:pt x="2029" y="1259"/>
                    <a:pt x="1864" y="1215"/>
                  </a:cubicBezTo>
                  <a:cubicBezTo>
                    <a:pt x="1818" y="1203"/>
                    <a:pt x="1771" y="1197"/>
                    <a:pt x="1724" y="1197"/>
                  </a:cubicBezTo>
                  <a:cubicBezTo>
                    <a:pt x="1462" y="1197"/>
                    <a:pt x="1199" y="1376"/>
                    <a:pt x="1108" y="1640"/>
                  </a:cubicBezTo>
                  <a:cubicBezTo>
                    <a:pt x="1013" y="1912"/>
                    <a:pt x="1100" y="2241"/>
                    <a:pt x="1324" y="2457"/>
                  </a:cubicBezTo>
                  <a:cubicBezTo>
                    <a:pt x="1497" y="2623"/>
                    <a:pt x="1734" y="2708"/>
                    <a:pt x="1974" y="2708"/>
                  </a:cubicBezTo>
                  <a:cubicBezTo>
                    <a:pt x="2176" y="2708"/>
                    <a:pt x="2380" y="2648"/>
                    <a:pt x="2549" y="2526"/>
                  </a:cubicBezTo>
                  <a:cubicBezTo>
                    <a:pt x="2892" y="2278"/>
                    <a:pt x="3059" y="1805"/>
                    <a:pt x="2957" y="1374"/>
                  </a:cubicBezTo>
                  <a:cubicBezTo>
                    <a:pt x="2861" y="975"/>
                    <a:pt x="2550" y="632"/>
                    <a:pt x="2146" y="475"/>
                  </a:cubicBezTo>
                  <a:cubicBezTo>
                    <a:pt x="1985" y="413"/>
                    <a:pt x="1813" y="383"/>
                    <a:pt x="1640" y="383"/>
                  </a:cubicBezTo>
                  <a:cubicBezTo>
                    <a:pt x="1244" y="383"/>
                    <a:pt x="842" y="539"/>
                    <a:pt x="558" y="823"/>
                  </a:cubicBezTo>
                  <a:cubicBezTo>
                    <a:pt x="158" y="1223"/>
                    <a:pt x="1" y="1841"/>
                    <a:pt x="160" y="2398"/>
                  </a:cubicBezTo>
                  <a:cubicBezTo>
                    <a:pt x="313" y="2935"/>
                    <a:pt x="746" y="3381"/>
                    <a:pt x="1289" y="3563"/>
                  </a:cubicBezTo>
                  <a:cubicBezTo>
                    <a:pt x="1485" y="3629"/>
                    <a:pt x="1695" y="3661"/>
                    <a:pt x="1912" y="3661"/>
                  </a:cubicBezTo>
                  <a:lnTo>
                    <a:pt x="1912" y="3660"/>
                  </a:lnTo>
                  <a:cubicBezTo>
                    <a:pt x="2037" y="3660"/>
                    <a:pt x="2165" y="3649"/>
                    <a:pt x="2293" y="3627"/>
                  </a:cubicBezTo>
                  <a:cubicBezTo>
                    <a:pt x="3017" y="3502"/>
                    <a:pt x="3708" y="3033"/>
                    <a:pt x="4238" y="2308"/>
                  </a:cubicBezTo>
                  <a:cubicBezTo>
                    <a:pt x="4702" y="1671"/>
                    <a:pt x="4989" y="940"/>
                    <a:pt x="5267" y="232"/>
                  </a:cubicBezTo>
                  <a:cubicBezTo>
                    <a:pt x="5301" y="145"/>
                    <a:pt x="5259" y="46"/>
                    <a:pt x="5171" y="12"/>
                  </a:cubicBezTo>
                  <a:cubicBezTo>
                    <a:pt x="5151" y="4"/>
                    <a:pt x="5130" y="1"/>
                    <a:pt x="5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52"/>
            <p:cNvSpPr/>
            <p:nvPr/>
          </p:nvSpPr>
          <p:spPr>
            <a:xfrm>
              <a:off x="6577686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1128" y="0"/>
                  </a:moveTo>
                  <a:cubicBezTo>
                    <a:pt x="945" y="0"/>
                    <a:pt x="763" y="34"/>
                    <a:pt x="592" y="122"/>
                  </a:cubicBezTo>
                  <a:cubicBezTo>
                    <a:pt x="339" y="252"/>
                    <a:pt x="144" y="493"/>
                    <a:pt x="71" y="770"/>
                  </a:cubicBezTo>
                  <a:cubicBezTo>
                    <a:pt x="1" y="1045"/>
                    <a:pt x="50" y="1350"/>
                    <a:pt x="206" y="1589"/>
                  </a:cubicBezTo>
                  <a:cubicBezTo>
                    <a:pt x="382" y="1856"/>
                    <a:pt x="681" y="2016"/>
                    <a:pt x="979" y="2016"/>
                  </a:cubicBezTo>
                  <a:cubicBezTo>
                    <a:pt x="1025" y="2016"/>
                    <a:pt x="1070" y="2013"/>
                    <a:pt x="1115" y="2005"/>
                  </a:cubicBezTo>
                  <a:cubicBezTo>
                    <a:pt x="1489" y="1943"/>
                    <a:pt x="1784" y="1597"/>
                    <a:pt x="1773" y="1235"/>
                  </a:cubicBezTo>
                  <a:cubicBezTo>
                    <a:pt x="1767" y="1044"/>
                    <a:pt x="1670" y="852"/>
                    <a:pt x="1512" y="723"/>
                  </a:cubicBezTo>
                  <a:cubicBezTo>
                    <a:pt x="1388" y="623"/>
                    <a:pt x="1240" y="569"/>
                    <a:pt x="1094" y="569"/>
                  </a:cubicBezTo>
                  <a:cubicBezTo>
                    <a:pt x="1061" y="569"/>
                    <a:pt x="1028" y="572"/>
                    <a:pt x="996" y="577"/>
                  </a:cubicBezTo>
                  <a:cubicBezTo>
                    <a:pt x="904" y="594"/>
                    <a:pt x="843" y="681"/>
                    <a:pt x="858" y="774"/>
                  </a:cubicBezTo>
                  <a:cubicBezTo>
                    <a:pt x="874" y="856"/>
                    <a:pt x="945" y="914"/>
                    <a:pt x="1026" y="914"/>
                  </a:cubicBezTo>
                  <a:cubicBezTo>
                    <a:pt x="1036" y="914"/>
                    <a:pt x="1045" y="914"/>
                    <a:pt x="1055" y="912"/>
                  </a:cubicBezTo>
                  <a:cubicBezTo>
                    <a:pt x="1069" y="909"/>
                    <a:pt x="1084" y="908"/>
                    <a:pt x="1098" y="908"/>
                  </a:cubicBezTo>
                  <a:cubicBezTo>
                    <a:pt x="1165" y="908"/>
                    <a:pt x="1236" y="935"/>
                    <a:pt x="1297" y="985"/>
                  </a:cubicBezTo>
                  <a:cubicBezTo>
                    <a:pt x="1379" y="1053"/>
                    <a:pt x="1430" y="1150"/>
                    <a:pt x="1434" y="1245"/>
                  </a:cubicBezTo>
                  <a:cubicBezTo>
                    <a:pt x="1439" y="1441"/>
                    <a:pt x="1267" y="1635"/>
                    <a:pt x="1058" y="1670"/>
                  </a:cubicBezTo>
                  <a:cubicBezTo>
                    <a:pt x="1032" y="1675"/>
                    <a:pt x="1005" y="1677"/>
                    <a:pt x="978" y="1677"/>
                  </a:cubicBezTo>
                  <a:cubicBezTo>
                    <a:pt x="792" y="1677"/>
                    <a:pt x="600" y="1571"/>
                    <a:pt x="489" y="1402"/>
                  </a:cubicBezTo>
                  <a:cubicBezTo>
                    <a:pt x="386" y="1244"/>
                    <a:pt x="352" y="1038"/>
                    <a:pt x="398" y="855"/>
                  </a:cubicBezTo>
                  <a:cubicBezTo>
                    <a:pt x="448" y="671"/>
                    <a:pt x="578" y="510"/>
                    <a:pt x="747" y="424"/>
                  </a:cubicBezTo>
                  <a:cubicBezTo>
                    <a:pt x="865" y="363"/>
                    <a:pt x="995" y="339"/>
                    <a:pt x="1131" y="339"/>
                  </a:cubicBezTo>
                  <a:cubicBezTo>
                    <a:pt x="1369" y="339"/>
                    <a:pt x="1624" y="414"/>
                    <a:pt x="1859" y="495"/>
                  </a:cubicBezTo>
                  <a:cubicBezTo>
                    <a:pt x="2322" y="658"/>
                    <a:pt x="2778" y="852"/>
                    <a:pt x="3218" y="1074"/>
                  </a:cubicBezTo>
                  <a:cubicBezTo>
                    <a:pt x="3242" y="1086"/>
                    <a:pt x="3268" y="1091"/>
                    <a:pt x="3294" y="1091"/>
                  </a:cubicBezTo>
                  <a:cubicBezTo>
                    <a:pt x="3356" y="1091"/>
                    <a:pt x="3415" y="1057"/>
                    <a:pt x="3445" y="998"/>
                  </a:cubicBezTo>
                  <a:cubicBezTo>
                    <a:pt x="3487" y="914"/>
                    <a:pt x="3454" y="812"/>
                    <a:pt x="3371" y="771"/>
                  </a:cubicBezTo>
                  <a:cubicBezTo>
                    <a:pt x="2919" y="542"/>
                    <a:pt x="2447" y="342"/>
                    <a:pt x="1970" y="175"/>
                  </a:cubicBezTo>
                  <a:cubicBezTo>
                    <a:pt x="1705" y="83"/>
                    <a:pt x="1414" y="0"/>
                    <a:pt x="1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4" name="Google Shape;1224;p52"/>
          <p:cNvGrpSpPr/>
          <p:nvPr/>
        </p:nvGrpSpPr>
        <p:grpSpPr>
          <a:xfrm>
            <a:off x="1470" y="4773430"/>
            <a:ext cx="9141075" cy="239050"/>
            <a:chOff x="9257" y="120455"/>
            <a:chExt cx="9141075" cy="239050"/>
          </a:xfrm>
        </p:grpSpPr>
        <p:grpSp>
          <p:nvGrpSpPr>
            <p:cNvPr id="1225" name="Google Shape;1225;p52"/>
            <p:cNvGrpSpPr/>
            <p:nvPr/>
          </p:nvGrpSpPr>
          <p:grpSpPr>
            <a:xfrm>
              <a:off x="4397357" y="120455"/>
              <a:ext cx="358575" cy="239050"/>
              <a:chOff x="4392754" y="151350"/>
              <a:chExt cx="358575" cy="239050"/>
            </a:xfrm>
          </p:grpSpPr>
          <p:sp>
            <p:nvSpPr>
              <p:cNvPr id="1226" name="Google Shape;1226;p52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52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228" name="Google Shape;1228;p52"/>
            <p:cNvCxnSpPr>
              <a:endCxn id="1226" idx="1"/>
            </p:cNvCxnSpPr>
            <p:nvPr/>
          </p:nvCxnSpPr>
          <p:spPr>
            <a:xfrm>
              <a:off x="9257" y="239980"/>
              <a:ext cx="4388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9" name="Google Shape;1229;p52"/>
            <p:cNvCxnSpPr>
              <a:stCxn id="1226" idx="3"/>
            </p:cNvCxnSpPr>
            <p:nvPr/>
          </p:nvCxnSpPr>
          <p:spPr>
            <a:xfrm>
              <a:off x="4755932" y="239980"/>
              <a:ext cx="4394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40" name="Google Shape;140;p6"/>
          <p:cNvGrpSpPr/>
          <p:nvPr/>
        </p:nvGrpSpPr>
        <p:grpSpPr>
          <a:xfrm flipH="1" rot="5400000">
            <a:off x="7654965" y="2369698"/>
            <a:ext cx="2259057" cy="404104"/>
            <a:chOff x="5895625" y="3395150"/>
            <a:chExt cx="786525" cy="140700"/>
          </a:xfrm>
        </p:grpSpPr>
        <p:sp>
          <p:nvSpPr>
            <p:cNvPr id="141" name="Google Shape;141;p6"/>
            <p:cNvSpPr/>
            <p:nvPr/>
          </p:nvSpPr>
          <p:spPr>
            <a:xfrm>
              <a:off x="5921525" y="3527350"/>
              <a:ext cx="324500" cy="8500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1" y="77"/>
                    <a:pt x="1" y="170"/>
                  </a:cubicBezTo>
                  <a:cubicBezTo>
                    <a:pt x="1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4" y="340"/>
                    <a:pt x="12980" y="263"/>
                    <a:pt x="12980" y="170"/>
                  </a:cubicBezTo>
                  <a:cubicBezTo>
                    <a:pt x="12980" y="77"/>
                    <a:pt x="12904" y="1"/>
                    <a:pt x="12810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5895625" y="3494700"/>
              <a:ext cx="39725" cy="41150"/>
            </a:xfrm>
            <a:custGeom>
              <a:rect b="b" l="l" r="r" t="t"/>
              <a:pathLst>
                <a:path extrusionOk="0" h="1646" w="1589">
                  <a:moveTo>
                    <a:pt x="702" y="339"/>
                  </a:moveTo>
                  <a:cubicBezTo>
                    <a:pt x="733" y="339"/>
                    <a:pt x="763" y="344"/>
                    <a:pt x="790" y="355"/>
                  </a:cubicBezTo>
                  <a:cubicBezTo>
                    <a:pt x="857" y="383"/>
                    <a:pt x="909" y="448"/>
                    <a:pt x="906" y="506"/>
                  </a:cubicBezTo>
                  <a:cubicBezTo>
                    <a:pt x="903" y="576"/>
                    <a:pt x="819" y="649"/>
                    <a:pt x="719" y="670"/>
                  </a:cubicBezTo>
                  <a:cubicBezTo>
                    <a:pt x="690" y="675"/>
                    <a:pt x="660" y="678"/>
                    <a:pt x="630" y="678"/>
                  </a:cubicBezTo>
                  <a:cubicBezTo>
                    <a:pt x="550" y="678"/>
                    <a:pt x="465" y="661"/>
                    <a:pt x="380" y="641"/>
                  </a:cubicBezTo>
                  <a:cubicBezTo>
                    <a:pt x="388" y="585"/>
                    <a:pt x="406" y="531"/>
                    <a:pt x="435" y="485"/>
                  </a:cubicBezTo>
                  <a:cubicBezTo>
                    <a:pt x="493" y="395"/>
                    <a:pt x="602" y="339"/>
                    <a:pt x="702" y="339"/>
                  </a:cubicBezTo>
                  <a:close/>
                  <a:moveTo>
                    <a:pt x="704" y="0"/>
                  </a:moveTo>
                  <a:cubicBezTo>
                    <a:pt x="490" y="0"/>
                    <a:pt x="271" y="112"/>
                    <a:pt x="150" y="302"/>
                  </a:cubicBezTo>
                  <a:cubicBezTo>
                    <a:pt x="6" y="527"/>
                    <a:pt x="0" y="836"/>
                    <a:pt x="136" y="1089"/>
                  </a:cubicBezTo>
                  <a:cubicBezTo>
                    <a:pt x="252" y="1305"/>
                    <a:pt x="459" y="1474"/>
                    <a:pt x="719" y="1565"/>
                  </a:cubicBezTo>
                  <a:cubicBezTo>
                    <a:pt x="874" y="1619"/>
                    <a:pt x="1043" y="1646"/>
                    <a:pt x="1234" y="1646"/>
                  </a:cubicBezTo>
                  <a:cubicBezTo>
                    <a:pt x="1297" y="1645"/>
                    <a:pt x="1360" y="1643"/>
                    <a:pt x="1427" y="1637"/>
                  </a:cubicBezTo>
                  <a:cubicBezTo>
                    <a:pt x="1519" y="1629"/>
                    <a:pt x="1588" y="1548"/>
                    <a:pt x="1581" y="1454"/>
                  </a:cubicBezTo>
                  <a:cubicBezTo>
                    <a:pt x="1573" y="1365"/>
                    <a:pt x="1497" y="1299"/>
                    <a:pt x="1409" y="1299"/>
                  </a:cubicBezTo>
                  <a:cubicBezTo>
                    <a:pt x="1406" y="1299"/>
                    <a:pt x="1402" y="1299"/>
                    <a:pt x="1398" y="1299"/>
                  </a:cubicBezTo>
                  <a:cubicBezTo>
                    <a:pt x="1341" y="1304"/>
                    <a:pt x="1286" y="1306"/>
                    <a:pt x="1233" y="1306"/>
                  </a:cubicBezTo>
                  <a:cubicBezTo>
                    <a:pt x="1082" y="1306"/>
                    <a:pt x="948" y="1286"/>
                    <a:pt x="831" y="1245"/>
                  </a:cubicBezTo>
                  <a:cubicBezTo>
                    <a:pt x="689" y="1195"/>
                    <a:pt x="567" y="1110"/>
                    <a:pt x="485" y="1006"/>
                  </a:cubicBezTo>
                  <a:lnTo>
                    <a:pt x="485" y="1006"/>
                  </a:lnTo>
                  <a:cubicBezTo>
                    <a:pt x="532" y="1013"/>
                    <a:pt x="579" y="1017"/>
                    <a:pt x="628" y="1017"/>
                  </a:cubicBezTo>
                  <a:cubicBezTo>
                    <a:pt x="680" y="1017"/>
                    <a:pt x="733" y="1012"/>
                    <a:pt x="786" y="1002"/>
                  </a:cubicBezTo>
                  <a:cubicBezTo>
                    <a:pt x="1005" y="958"/>
                    <a:pt x="1233" y="779"/>
                    <a:pt x="1245" y="520"/>
                  </a:cubicBezTo>
                  <a:cubicBezTo>
                    <a:pt x="1254" y="319"/>
                    <a:pt x="1119" y="122"/>
                    <a:pt x="917" y="40"/>
                  </a:cubicBezTo>
                  <a:cubicBezTo>
                    <a:pt x="849" y="13"/>
                    <a:pt x="777" y="0"/>
                    <a:pt x="704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6232475" y="3465950"/>
              <a:ext cx="60775" cy="69900"/>
            </a:xfrm>
            <a:custGeom>
              <a:rect b="b" l="l" r="r" t="t"/>
              <a:pathLst>
                <a:path extrusionOk="0" h="2796" w="2431">
                  <a:moveTo>
                    <a:pt x="2157" y="1"/>
                  </a:moveTo>
                  <a:cubicBezTo>
                    <a:pt x="1524" y="1"/>
                    <a:pt x="909" y="305"/>
                    <a:pt x="528" y="809"/>
                  </a:cubicBezTo>
                  <a:cubicBezTo>
                    <a:pt x="121" y="1348"/>
                    <a:pt x="0" y="2066"/>
                    <a:pt x="212" y="2681"/>
                  </a:cubicBezTo>
                  <a:cubicBezTo>
                    <a:pt x="236" y="2752"/>
                    <a:pt x="302" y="2796"/>
                    <a:pt x="372" y="2796"/>
                  </a:cubicBezTo>
                  <a:cubicBezTo>
                    <a:pt x="390" y="2795"/>
                    <a:pt x="409" y="2793"/>
                    <a:pt x="427" y="2786"/>
                  </a:cubicBezTo>
                  <a:cubicBezTo>
                    <a:pt x="516" y="2755"/>
                    <a:pt x="563" y="2659"/>
                    <a:pt x="532" y="2571"/>
                  </a:cubicBezTo>
                  <a:cubicBezTo>
                    <a:pt x="356" y="2060"/>
                    <a:pt x="458" y="1464"/>
                    <a:pt x="798" y="1014"/>
                  </a:cubicBezTo>
                  <a:cubicBezTo>
                    <a:pt x="1112" y="598"/>
                    <a:pt x="1638" y="339"/>
                    <a:pt x="2160" y="339"/>
                  </a:cubicBezTo>
                  <a:cubicBezTo>
                    <a:pt x="2189" y="339"/>
                    <a:pt x="2218" y="340"/>
                    <a:pt x="2247" y="341"/>
                  </a:cubicBezTo>
                  <a:cubicBezTo>
                    <a:pt x="2248" y="342"/>
                    <a:pt x="2250" y="342"/>
                    <a:pt x="2251" y="342"/>
                  </a:cubicBezTo>
                  <a:cubicBezTo>
                    <a:pt x="2340" y="342"/>
                    <a:pt x="2420" y="273"/>
                    <a:pt x="2425" y="182"/>
                  </a:cubicBezTo>
                  <a:cubicBezTo>
                    <a:pt x="2431" y="88"/>
                    <a:pt x="2359" y="8"/>
                    <a:pt x="2266" y="4"/>
                  </a:cubicBezTo>
                  <a:cubicBezTo>
                    <a:pt x="2230" y="2"/>
                    <a:pt x="2193" y="1"/>
                    <a:pt x="2157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153400" y="3432475"/>
              <a:ext cx="120125" cy="80900"/>
            </a:xfrm>
            <a:custGeom>
              <a:rect b="b" l="l" r="r" t="t"/>
              <a:pathLst>
                <a:path extrusionOk="0" h="3236" w="4805">
                  <a:moveTo>
                    <a:pt x="2175" y="0"/>
                  </a:moveTo>
                  <a:cubicBezTo>
                    <a:pt x="1958" y="0"/>
                    <a:pt x="1746" y="28"/>
                    <a:pt x="1544" y="85"/>
                  </a:cubicBezTo>
                  <a:cubicBezTo>
                    <a:pt x="1364" y="137"/>
                    <a:pt x="1196" y="210"/>
                    <a:pt x="1043" y="304"/>
                  </a:cubicBezTo>
                  <a:cubicBezTo>
                    <a:pt x="1034" y="307"/>
                    <a:pt x="1025" y="312"/>
                    <a:pt x="1017" y="318"/>
                  </a:cubicBezTo>
                  <a:cubicBezTo>
                    <a:pt x="659" y="540"/>
                    <a:pt x="384" y="860"/>
                    <a:pt x="241" y="1221"/>
                  </a:cubicBezTo>
                  <a:cubicBezTo>
                    <a:pt x="0" y="1832"/>
                    <a:pt x="166" y="2553"/>
                    <a:pt x="636" y="2936"/>
                  </a:cubicBezTo>
                  <a:cubicBezTo>
                    <a:pt x="878" y="3131"/>
                    <a:pt x="1187" y="3235"/>
                    <a:pt x="1502" y="3235"/>
                  </a:cubicBezTo>
                  <a:cubicBezTo>
                    <a:pt x="1612" y="3235"/>
                    <a:pt x="1722" y="3223"/>
                    <a:pt x="1831" y="3197"/>
                  </a:cubicBezTo>
                  <a:cubicBezTo>
                    <a:pt x="2229" y="3102"/>
                    <a:pt x="2564" y="2839"/>
                    <a:pt x="2730" y="2491"/>
                  </a:cubicBezTo>
                  <a:cubicBezTo>
                    <a:pt x="2909" y="2111"/>
                    <a:pt x="2860" y="1649"/>
                    <a:pt x="2612" y="1341"/>
                  </a:cubicBezTo>
                  <a:cubicBezTo>
                    <a:pt x="2426" y="1110"/>
                    <a:pt x="2138" y="981"/>
                    <a:pt x="1855" y="981"/>
                  </a:cubicBezTo>
                  <a:cubicBezTo>
                    <a:pt x="1726" y="981"/>
                    <a:pt x="1599" y="1008"/>
                    <a:pt x="1482" y="1063"/>
                  </a:cubicBezTo>
                  <a:cubicBezTo>
                    <a:pt x="1290" y="1155"/>
                    <a:pt x="1151" y="1311"/>
                    <a:pt x="1103" y="1487"/>
                  </a:cubicBezTo>
                  <a:cubicBezTo>
                    <a:pt x="1039" y="1711"/>
                    <a:pt x="1134" y="1962"/>
                    <a:pt x="1328" y="2071"/>
                  </a:cubicBezTo>
                  <a:cubicBezTo>
                    <a:pt x="1388" y="2105"/>
                    <a:pt x="1458" y="2122"/>
                    <a:pt x="1529" y="2122"/>
                  </a:cubicBezTo>
                  <a:cubicBezTo>
                    <a:pt x="1588" y="2122"/>
                    <a:pt x="1648" y="2110"/>
                    <a:pt x="1704" y="2086"/>
                  </a:cubicBezTo>
                  <a:cubicBezTo>
                    <a:pt x="1818" y="2039"/>
                    <a:pt x="1903" y="1947"/>
                    <a:pt x="1935" y="1836"/>
                  </a:cubicBezTo>
                  <a:cubicBezTo>
                    <a:pt x="1961" y="1746"/>
                    <a:pt x="1909" y="1652"/>
                    <a:pt x="1820" y="1626"/>
                  </a:cubicBezTo>
                  <a:cubicBezTo>
                    <a:pt x="1804" y="1622"/>
                    <a:pt x="1788" y="1620"/>
                    <a:pt x="1772" y="1620"/>
                  </a:cubicBezTo>
                  <a:cubicBezTo>
                    <a:pt x="1699" y="1620"/>
                    <a:pt x="1631" y="1668"/>
                    <a:pt x="1609" y="1743"/>
                  </a:cubicBezTo>
                  <a:cubicBezTo>
                    <a:pt x="1606" y="1756"/>
                    <a:pt x="1589" y="1767"/>
                    <a:pt x="1574" y="1773"/>
                  </a:cubicBezTo>
                  <a:cubicBezTo>
                    <a:pt x="1558" y="1779"/>
                    <a:pt x="1541" y="1782"/>
                    <a:pt x="1526" y="1782"/>
                  </a:cubicBezTo>
                  <a:cubicBezTo>
                    <a:pt x="1513" y="1782"/>
                    <a:pt x="1501" y="1780"/>
                    <a:pt x="1492" y="1775"/>
                  </a:cubicBezTo>
                  <a:cubicBezTo>
                    <a:pt x="1436" y="1744"/>
                    <a:pt x="1407" y="1654"/>
                    <a:pt x="1430" y="1579"/>
                  </a:cubicBezTo>
                  <a:cubicBezTo>
                    <a:pt x="1452" y="1496"/>
                    <a:pt x="1526" y="1418"/>
                    <a:pt x="1627" y="1371"/>
                  </a:cubicBezTo>
                  <a:cubicBezTo>
                    <a:pt x="1698" y="1337"/>
                    <a:pt x="1777" y="1321"/>
                    <a:pt x="1857" y="1321"/>
                  </a:cubicBezTo>
                  <a:cubicBezTo>
                    <a:pt x="2039" y="1321"/>
                    <a:pt x="2229" y="1405"/>
                    <a:pt x="2348" y="1554"/>
                  </a:cubicBezTo>
                  <a:cubicBezTo>
                    <a:pt x="2515" y="1761"/>
                    <a:pt x="2546" y="2086"/>
                    <a:pt x="2424" y="2346"/>
                  </a:cubicBezTo>
                  <a:cubicBezTo>
                    <a:pt x="2303" y="2601"/>
                    <a:pt x="2051" y="2796"/>
                    <a:pt x="1753" y="2867"/>
                  </a:cubicBezTo>
                  <a:cubicBezTo>
                    <a:pt x="1672" y="2886"/>
                    <a:pt x="1588" y="2896"/>
                    <a:pt x="1506" y="2896"/>
                  </a:cubicBezTo>
                  <a:cubicBezTo>
                    <a:pt x="1266" y="2896"/>
                    <a:pt x="1029" y="2817"/>
                    <a:pt x="850" y="2674"/>
                  </a:cubicBezTo>
                  <a:cubicBezTo>
                    <a:pt x="497" y="2386"/>
                    <a:pt x="371" y="1815"/>
                    <a:pt x="556" y="1345"/>
                  </a:cubicBezTo>
                  <a:cubicBezTo>
                    <a:pt x="669" y="1059"/>
                    <a:pt x="890" y="801"/>
                    <a:pt x="1175" y="618"/>
                  </a:cubicBezTo>
                  <a:cubicBezTo>
                    <a:pt x="1184" y="615"/>
                    <a:pt x="1192" y="610"/>
                    <a:pt x="1201" y="605"/>
                  </a:cubicBezTo>
                  <a:cubicBezTo>
                    <a:pt x="1332" y="522"/>
                    <a:pt x="1479" y="457"/>
                    <a:pt x="1636" y="411"/>
                  </a:cubicBezTo>
                  <a:cubicBezTo>
                    <a:pt x="1809" y="363"/>
                    <a:pt x="1991" y="339"/>
                    <a:pt x="2177" y="339"/>
                  </a:cubicBezTo>
                  <a:cubicBezTo>
                    <a:pt x="2488" y="339"/>
                    <a:pt x="2812" y="406"/>
                    <a:pt x="3125" y="537"/>
                  </a:cubicBezTo>
                  <a:cubicBezTo>
                    <a:pt x="3679" y="772"/>
                    <a:pt x="4154" y="1198"/>
                    <a:pt x="4464" y="1738"/>
                  </a:cubicBezTo>
                  <a:cubicBezTo>
                    <a:pt x="4495" y="1793"/>
                    <a:pt x="4552" y="1823"/>
                    <a:pt x="4610" y="1823"/>
                  </a:cubicBezTo>
                  <a:cubicBezTo>
                    <a:pt x="4639" y="1823"/>
                    <a:pt x="4668" y="1816"/>
                    <a:pt x="4694" y="1800"/>
                  </a:cubicBezTo>
                  <a:cubicBezTo>
                    <a:pt x="4776" y="1754"/>
                    <a:pt x="4804" y="1650"/>
                    <a:pt x="4758" y="1570"/>
                  </a:cubicBezTo>
                  <a:cubicBezTo>
                    <a:pt x="4412" y="965"/>
                    <a:pt x="3879" y="488"/>
                    <a:pt x="3256" y="225"/>
                  </a:cubicBezTo>
                  <a:cubicBezTo>
                    <a:pt x="2901" y="76"/>
                    <a:pt x="2532" y="0"/>
                    <a:pt x="2175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5985975" y="3439750"/>
              <a:ext cx="199725" cy="70800"/>
            </a:xfrm>
            <a:custGeom>
              <a:rect b="b" l="l" r="r" t="t"/>
              <a:pathLst>
                <a:path extrusionOk="0" h="2832" w="7989">
                  <a:moveTo>
                    <a:pt x="516" y="1709"/>
                  </a:moveTo>
                  <a:cubicBezTo>
                    <a:pt x="544" y="1709"/>
                    <a:pt x="576" y="1721"/>
                    <a:pt x="604" y="1743"/>
                  </a:cubicBezTo>
                  <a:cubicBezTo>
                    <a:pt x="640" y="1770"/>
                    <a:pt x="663" y="1808"/>
                    <a:pt x="664" y="1840"/>
                  </a:cubicBezTo>
                  <a:cubicBezTo>
                    <a:pt x="665" y="1875"/>
                    <a:pt x="645" y="1914"/>
                    <a:pt x="611" y="1943"/>
                  </a:cubicBezTo>
                  <a:cubicBezTo>
                    <a:pt x="582" y="1967"/>
                    <a:pt x="549" y="1981"/>
                    <a:pt x="519" y="1981"/>
                  </a:cubicBezTo>
                  <a:cubicBezTo>
                    <a:pt x="513" y="1981"/>
                    <a:pt x="508" y="1980"/>
                    <a:pt x="502" y="1979"/>
                  </a:cubicBezTo>
                  <a:cubicBezTo>
                    <a:pt x="493" y="1978"/>
                    <a:pt x="484" y="1977"/>
                    <a:pt x="475" y="1977"/>
                  </a:cubicBezTo>
                  <a:cubicBezTo>
                    <a:pt x="441" y="1977"/>
                    <a:pt x="409" y="1987"/>
                    <a:pt x="381" y="2004"/>
                  </a:cubicBezTo>
                  <a:cubicBezTo>
                    <a:pt x="373" y="1982"/>
                    <a:pt x="368" y="1959"/>
                    <a:pt x="364" y="1935"/>
                  </a:cubicBezTo>
                  <a:cubicBezTo>
                    <a:pt x="354" y="1836"/>
                    <a:pt x="415" y="1731"/>
                    <a:pt x="493" y="1713"/>
                  </a:cubicBezTo>
                  <a:cubicBezTo>
                    <a:pt x="500" y="1710"/>
                    <a:pt x="508" y="1709"/>
                    <a:pt x="516" y="1709"/>
                  </a:cubicBezTo>
                  <a:close/>
                  <a:moveTo>
                    <a:pt x="7807" y="0"/>
                  </a:moveTo>
                  <a:cubicBezTo>
                    <a:pt x="7800" y="0"/>
                    <a:pt x="7793" y="1"/>
                    <a:pt x="7785" y="2"/>
                  </a:cubicBezTo>
                  <a:cubicBezTo>
                    <a:pt x="7495" y="41"/>
                    <a:pt x="7196" y="159"/>
                    <a:pt x="6897" y="349"/>
                  </a:cubicBezTo>
                  <a:cubicBezTo>
                    <a:pt x="6633" y="516"/>
                    <a:pt x="6398" y="719"/>
                    <a:pt x="6169" y="916"/>
                  </a:cubicBezTo>
                  <a:cubicBezTo>
                    <a:pt x="6050" y="1020"/>
                    <a:pt x="5930" y="1124"/>
                    <a:pt x="5804" y="1223"/>
                  </a:cubicBezTo>
                  <a:cubicBezTo>
                    <a:pt x="4775" y="2048"/>
                    <a:pt x="3468" y="2493"/>
                    <a:pt x="2156" y="2493"/>
                  </a:cubicBezTo>
                  <a:cubicBezTo>
                    <a:pt x="1773" y="2493"/>
                    <a:pt x="1390" y="2456"/>
                    <a:pt x="1013" y="2378"/>
                  </a:cubicBezTo>
                  <a:cubicBezTo>
                    <a:pt x="889" y="2352"/>
                    <a:pt x="782" y="2325"/>
                    <a:pt x="690" y="2287"/>
                  </a:cubicBezTo>
                  <a:cubicBezTo>
                    <a:pt x="741" y="2266"/>
                    <a:pt x="788" y="2237"/>
                    <a:pt x="832" y="2200"/>
                  </a:cubicBezTo>
                  <a:cubicBezTo>
                    <a:pt x="944" y="2104"/>
                    <a:pt x="1006" y="1969"/>
                    <a:pt x="1003" y="1830"/>
                  </a:cubicBezTo>
                  <a:cubicBezTo>
                    <a:pt x="997" y="1692"/>
                    <a:pt x="927" y="1562"/>
                    <a:pt x="809" y="1473"/>
                  </a:cubicBezTo>
                  <a:cubicBezTo>
                    <a:pt x="721" y="1406"/>
                    <a:pt x="618" y="1371"/>
                    <a:pt x="515" y="1371"/>
                  </a:cubicBezTo>
                  <a:cubicBezTo>
                    <a:pt x="481" y="1371"/>
                    <a:pt x="447" y="1375"/>
                    <a:pt x="413" y="1383"/>
                  </a:cubicBezTo>
                  <a:cubicBezTo>
                    <a:pt x="170" y="1443"/>
                    <a:pt x="0" y="1701"/>
                    <a:pt x="27" y="1973"/>
                  </a:cubicBezTo>
                  <a:cubicBezTo>
                    <a:pt x="51" y="2183"/>
                    <a:pt x="185" y="2381"/>
                    <a:pt x="395" y="2515"/>
                  </a:cubicBezTo>
                  <a:cubicBezTo>
                    <a:pt x="565" y="2622"/>
                    <a:pt x="760" y="2672"/>
                    <a:pt x="945" y="2709"/>
                  </a:cubicBezTo>
                  <a:cubicBezTo>
                    <a:pt x="1344" y="2792"/>
                    <a:pt x="1750" y="2831"/>
                    <a:pt x="2154" y="2831"/>
                  </a:cubicBezTo>
                  <a:cubicBezTo>
                    <a:pt x="3544" y="2831"/>
                    <a:pt x="4926" y="2361"/>
                    <a:pt x="6016" y="1489"/>
                  </a:cubicBezTo>
                  <a:cubicBezTo>
                    <a:pt x="6143" y="1387"/>
                    <a:pt x="6268" y="1280"/>
                    <a:pt x="6392" y="1173"/>
                  </a:cubicBezTo>
                  <a:cubicBezTo>
                    <a:pt x="6620" y="975"/>
                    <a:pt x="6836" y="788"/>
                    <a:pt x="7079" y="635"/>
                  </a:cubicBezTo>
                  <a:cubicBezTo>
                    <a:pt x="7333" y="473"/>
                    <a:pt x="7593" y="370"/>
                    <a:pt x="7832" y="337"/>
                  </a:cubicBezTo>
                  <a:cubicBezTo>
                    <a:pt x="7924" y="325"/>
                    <a:pt x="7989" y="239"/>
                    <a:pt x="7976" y="146"/>
                  </a:cubicBezTo>
                  <a:cubicBezTo>
                    <a:pt x="7965" y="61"/>
                    <a:pt x="7891" y="0"/>
                    <a:pt x="7807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6331750" y="3527350"/>
              <a:ext cx="324500" cy="8500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2" y="340"/>
                    <a:pt x="12979" y="263"/>
                    <a:pt x="12979" y="170"/>
                  </a:cubicBezTo>
                  <a:cubicBezTo>
                    <a:pt x="12979" y="77"/>
                    <a:pt x="12902" y="1"/>
                    <a:pt x="12810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642400" y="3494700"/>
              <a:ext cx="39750" cy="41150"/>
            </a:xfrm>
            <a:custGeom>
              <a:rect b="b" l="l" r="r" t="t"/>
              <a:pathLst>
                <a:path extrusionOk="0" h="1646" w="1590">
                  <a:moveTo>
                    <a:pt x="886" y="339"/>
                  </a:moveTo>
                  <a:cubicBezTo>
                    <a:pt x="987" y="339"/>
                    <a:pt x="1097" y="395"/>
                    <a:pt x="1154" y="485"/>
                  </a:cubicBezTo>
                  <a:cubicBezTo>
                    <a:pt x="1184" y="531"/>
                    <a:pt x="1202" y="584"/>
                    <a:pt x="1209" y="641"/>
                  </a:cubicBezTo>
                  <a:cubicBezTo>
                    <a:pt x="1124" y="661"/>
                    <a:pt x="1039" y="678"/>
                    <a:pt x="959" y="678"/>
                  </a:cubicBezTo>
                  <a:cubicBezTo>
                    <a:pt x="929" y="678"/>
                    <a:pt x="899" y="675"/>
                    <a:pt x="870" y="670"/>
                  </a:cubicBezTo>
                  <a:cubicBezTo>
                    <a:pt x="770" y="649"/>
                    <a:pt x="686" y="576"/>
                    <a:pt x="683" y="506"/>
                  </a:cubicBezTo>
                  <a:cubicBezTo>
                    <a:pt x="681" y="448"/>
                    <a:pt x="732" y="383"/>
                    <a:pt x="799" y="355"/>
                  </a:cubicBezTo>
                  <a:cubicBezTo>
                    <a:pt x="827" y="344"/>
                    <a:pt x="856" y="339"/>
                    <a:pt x="886" y="339"/>
                  </a:cubicBezTo>
                  <a:close/>
                  <a:moveTo>
                    <a:pt x="885" y="0"/>
                  </a:moveTo>
                  <a:cubicBezTo>
                    <a:pt x="812" y="0"/>
                    <a:pt x="740" y="13"/>
                    <a:pt x="673" y="40"/>
                  </a:cubicBezTo>
                  <a:cubicBezTo>
                    <a:pt x="471" y="123"/>
                    <a:pt x="336" y="319"/>
                    <a:pt x="345" y="520"/>
                  </a:cubicBezTo>
                  <a:cubicBezTo>
                    <a:pt x="356" y="779"/>
                    <a:pt x="585" y="959"/>
                    <a:pt x="804" y="1002"/>
                  </a:cubicBezTo>
                  <a:cubicBezTo>
                    <a:pt x="857" y="1012"/>
                    <a:pt x="909" y="1017"/>
                    <a:pt x="961" y="1017"/>
                  </a:cubicBezTo>
                  <a:cubicBezTo>
                    <a:pt x="1009" y="1017"/>
                    <a:pt x="1057" y="1013"/>
                    <a:pt x="1103" y="1006"/>
                  </a:cubicBezTo>
                  <a:lnTo>
                    <a:pt x="1103" y="1006"/>
                  </a:lnTo>
                  <a:cubicBezTo>
                    <a:pt x="1022" y="1110"/>
                    <a:pt x="901" y="1195"/>
                    <a:pt x="758" y="1245"/>
                  </a:cubicBezTo>
                  <a:cubicBezTo>
                    <a:pt x="640" y="1286"/>
                    <a:pt x="508" y="1306"/>
                    <a:pt x="356" y="1306"/>
                  </a:cubicBezTo>
                  <a:cubicBezTo>
                    <a:pt x="304" y="1306"/>
                    <a:pt x="249" y="1304"/>
                    <a:pt x="191" y="1299"/>
                  </a:cubicBezTo>
                  <a:cubicBezTo>
                    <a:pt x="188" y="1299"/>
                    <a:pt x="185" y="1299"/>
                    <a:pt x="182" y="1299"/>
                  </a:cubicBezTo>
                  <a:cubicBezTo>
                    <a:pt x="93" y="1299"/>
                    <a:pt x="16" y="1364"/>
                    <a:pt x="8" y="1454"/>
                  </a:cubicBezTo>
                  <a:cubicBezTo>
                    <a:pt x="0" y="1548"/>
                    <a:pt x="69" y="1629"/>
                    <a:pt x="163" y="1637"/>
                  </a:cubicBezTo>
                  <a:cubicBezTo>
                    <a:pt x="230" y="1643"/>
                    <a:pt x="293" y="1646"/>
                    <a:pt x="355" y="1646"/>
                  </a:cubicBezTo>
                  <a:lnTo>
                    <a:pt x="355" y="1645"/>
                  </a:lnTo>
                  <a:cubicBezTo>
                    <a:pt x="545" y="1645"/>
                    <a:pt x="716" y="1619"/>
                    <a:pt x="870" y="1565"/>
                  </a:cubicBezTo>
                  <a:cubicBezTo>
                    <a:pt x="1129" y="1474"/>
                    <a:pt x="1337" y="1305"/>
                    <a:pt x="1453" y="1089"/>
                  </a:cubicBezTo>
                  <a:cubicBezTo>
                    <a:pt x="1589" y="836"/>
                    <a:pt x="1584" y="527"/>
                    <a:pt x="1440" y="302"/>
                  </a:cubicBezTo>
                  <a:cubicBezTo>
                    <a:pt x="1318" y="112"/>
                    <a:pt x="1099" y="0"/>
                    <a:pt x="885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284500" y="3465950"/>
              <a:ext cx="60800" cy="69900"/>
            </a:xfrm>
            <a:custGeom>
              <a:rect b="b" l="l" r="r" t="t"/>
              <a:pathLst>
                <a:path extrusionOk="0" h="2796" w="2432">
                  <a:moveTo>
                    <a:pt x="272" y="1"/>
                  </a:moveTo>
                  <a:cubicBezTo>
                    <a:pt x="236" y="1"/>
                    <a:pt x="201" y="2"/>
                    <a:pt x="166" y="4"/>
                  </a:cubicBezTo>
                  <a:cubicBezTo>
                    <a:pt x="73" y="9"/>
                    <a:pt x="1" y="88"/>
                    <a:pt x="6" y="182"/>
                  </a:cubicBezTo>
                  <a:cubicBezTo>
                    <a:pt x="11" y="274"/>
                    <a:pt x="89" y="342"/>
                    <a:pt x="180" y="342"/>
                  </a:cubicBezTo>
                  <a:cubicBezTo>
                    <a:pt x="182" y="342"/>
                    <a:pt x="183" y="342"/>
                    <a:pt x="185" y="341"/>
                  </a:cubicBezTo>
                  <a:cubicBezTo>
                    <a:pt x="214" y="340"/>
                    <a:pt x="242" y="339"/>
                    <a:pt x="271" y="339"/>
                  </a:cubicBezTo>
                  <a:cubicBezTo>
                    <a:pt x="793" y="339"/>
                    <a:pt x="1319" y="598"/>
                    <a:pt x="1634" y="1014"/>
                  </a:cubicBezTo>
                  <a:cubicBezTo>
                    <a:pt x="1973" y="1464"/>
                    <a:pt x="2076" y="2060"/>
                    <a:pt x="1899" y="2571"/>
                  </a:cubicBezTo>
                  <a:cubicBezTo>
                    <a:pt x="1869" y="2659"/>
                    <a:pt x="1916" y="2755"/>
                    <a:pt x="2004" y="2786"/>
                  </a:cubicBezTo>
                  <a:cubicBezTo>
                    <a:pt x="2022" y="2793"/>
                    <a:pt x="2041" y="2796"/>
                    <a:pt x="2060" y="2796"/>
                  </a:cubicBezTo>
                  <a:cubicBezTo>
                    <a:pt x="2130" y="2796"/>
                    <a:pt x="2195" y="2752"/>
                    <a:pt x="2219" y="2681"/>
                  </a:cubicBezTo>
                  <a:cubicBezTo>
                    <a:pt x="2432" y="2066"/>
                    <a:pt x="2311" y="1348"/>
                    <a:pt x="1904" y="810"/>
                  </a:cubicBezTo>
                  <a:cubicBezTo>
                    <a:pt x="1522" y="304"/>
                    <a:pt x="902" y="1"/>
                    <a:pt x="272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304275" y="3432450"/>
              <a:ext cx="120100" cy="80900"/>
            </a:xfrm>
            <a:custGeom>
              <a:rect b="b" l="l" r="r" t="t"/>
              <a:pathLst>
                <a:path extrusionOk="0" h="3236" w="4804">
                  <a:moveTo>
                    <a:pt x="2630" y="0"/>
                  </a:moveTo>
                  <a:cubicBezTo>
                    <a:pt x="2274" y="0"/>
                    <a:pt x="1904" y="76"/>
                    <a:pt x="1547" y="226"/>
                  </a:cubicBezTo>
                  <a:cubicBezTo>
                    <a:pt x="924" y="488"/>
                    <a:pt x="392" y="966"/>
                    <a:pt x="47" y="1572"/>
                  </a:cubicBezTo>
                  <a:cubicBezTo>
                    <a:pt x="1" y="1653"/>
                    <a:pt x="29" y="1757"/>
                    <a:pt x="110" y="1804"/>
                  </a:cubicBezTo>
                  <a:cubicBezTo>
                    <a:pt x="137" y="1819"/>
                    <a:pt x="166" y="1826"/>
                    <a:pt x="194" y="1826"/>
                  </a:cubicBezTo>
                  <a:cubicBezTo>
                    <a:pt x="253" y="1826"/>
                    <a:pt x="311" y="1795"/>
                    <a:pt x="342" y="1740"/>
                  </a:cubicBezTo>
                  <a:cubicBezTo>
                    <a:pt x="649" y="1199"/>
                    <a:pt x="1124" y="772"/>
                    <a:pt x="1678" y="538"/>
                  </a:cubicBezTo>
                  <a:cubicBezTo>
                    <a:pt x="1993" y="406"/>
                    <a:pt x="2317" y="339"/>
                    <a:pt x="2628" y="339"/>
                  </a:cubicBezTo>
                  <a:cubicBezTo>
                    <a:pt x="2814" y="339"/>
                    <a:pt x="2994" y="363"/>
                    <a:pt x="3165" y="411"/>
                  </a:cubicBezTo>
                  <a:cubicBezTo>
                    <a:pt x="3322" y="456"/>
                    <a:pt x="3470" y="522"/>
                    <a:pt x="3601" y="605"/>
                  </a:cubicBezTo>
                  <a:cubicBezTo>
                    <a:pt x="3609" y="610"/>
                    <a:pt x="3617" y="614"/>
                    <a:pt x="3625" y="617"/>
                  </a:cubicBezTo>
                  <a:cubicBezTo>
                    <a:pt x="3913" y="801"/>
                    <a:pt x="4132" y="1059"/>
                    <a:pt x="4247" y="1346"/>
                  </a:cubicBezTo>
                  <a:cubicBezTo>
                    <a:pt x="4432" y="1816"/>
                    <a:pt x="4306" y="2388"/>
                    <a:pt x="3953" y="2674"/>
                  </a:cubicBezTo>
                  <a:cubicBezTo>
                    <a:pt x="3775" y="2818"/>
                    <a:pt x="3538" y="2897"/>
                    <a:pt x="3299" y="2897"/>
                  </a:cubicBezTo>
                  <a:cubicBezTo>
                    <a:pt x="3216" y="2897"/>
                    <a:pt x="3133" y="2887"/>
                    <a:pt x="3052" y="2868"/>
                  </a:cubicBezTo>
                  <a:cubicBezTo>
                    <a:pt x="2755" y="2797"/>
                    <a:pt x="2498" y="2598"/>
                    <a:pt x="2381" y="2347"/>
                  </a:cubicBezTo>
                  <a:cubicBezTo>
                    <a:pt x="2256" y="2087"/>
                    <a:pt x="2287" y="1761"/>
                    <a:pt x="2454" y="1554"/>
                  </a:cubicBezTo>
                  <a:cubicBezTo>
                    <a:pt x="2574" y="1405"/>
                    <a:pt x="2764" y="1321"/>
                    <a:pt x="2947" y="1321"/>
                  </a:cubicBezTo>
                  <a:cubicBezTo>
                    <a:pt x="3027" y="1321"/>
                    <a:pt x="3106" y="1337"/>
                    <a:pt x="3177" y="1371"/>
                  </a:cubicBezTo>
                  <a:cubicBezTo>
                    <a:pt x="3279" y="1418"/>
                    <a:pt x="3353" y="1496"/>
                    <a:pt x="3375" y="1580"/>
                  </a:cubicBezTo>
                  <a:cubicBezTo>
                    <a:pt x="3396" y="1654"/>
                    <a:pt x="3366" y="1745"/>
                    <a:pt x="3312" y="1774"/>
                  </a:cubicBezTo>
                  <a:cubicBezTo>
                    <a:pt x="3301" y="1780"/>
                    <a:pt x="3287" y="1783"/>
                    <a:pt x="3273" y="1783"/>
                  </a:cubicBezTo>
                  <a:cubicBezTo>
                    <a:pt x="3258" y="1783"/>
                    <a:pt x="3242" y="1780"/>
                    <a:pt x="3228" y="1774"/>
                  </a:cubicBezTo>
                  <a:cubicBezTo>
                    <a:pt x="3214" y="1767"/>
                    <a:pt x="3197" y="1756"/>
                    <a:pt x="3192" y="1743"/>
                  </a:cubicBezTo>
                  <a:cubicBezTo>
                    <a:pt x="3171" y="1669"/>
                    <a:pt x="3103" y="1621"/>
                    <a:pt x="3030" y="1621"/>
                  </a:cubicBezTo>
                  <a:cubicBezTo>
                    <a:pt x="3014" y="1621"/>
                    <a:pt x="2999" y="1623"/>
                    <a:pt x="2983" y="1627"/>
                  </a:cubicBezTo>
                  <a:cubicBezTo>
                    <a:pt x="2893" y="1653"/>
                    <a:pt x="2841" y="1747"/>
                    <a:pt x="2867" y="1836"/>
                  </a:cubicBezTo>
                  <a:cubicBezTo>
                    <a:pt x="2899" y="1948"/>
                    <a:pt x="2983" y="2039"/>
                    <a:pt x="3097" y="2087"/>
                  </a:cubicBezTo>
                  <a:cubicBezTo>
                    <a:pt x="3153" y="2110"/>
                    <a:pt x="3213" y="2122"/>
                    <a:pt x="3272" y="2122"/>
                  </a:cubicBezTo>
                  <a:cubicBezTo>
                    <a:pt x="3343" y="2122"/>
                    <a:pt x="3414" y="2105"/>
                    <a:pt x="3476" y="2071"/>
                  </a:cubicBezTo>
                  <a:cubicBezTo>
                    <a:pt x="3669" y="1964"/>
                    <a:pt x="3764" y="1720"/>
                    <a:pt x="3702" y="1491"/>
                  </a:cubicBezTo>
                  <a:cubicBezTo>
                    <a:pt x="3653" y="1311"/>
                    <a:pt x="3515" y="1156"/>
                    <a:pt x="3323" y="1064"/>
                  </a:cubicBezTo>
                  <a:cubicBezTo>
                    <a:pt x="3205" y="1008"/>
                    <a:pt x="3076" y="982"/>
                    <a:pt x="2947" y="982"/>
                  </a:cubicBezTo>
                  <a:cubicBezTo>
                    <a:pt x="2663" y="982"/>
                    <a:pt x="2376" y="1110"/>
                    <a:pt x="2191" y="1341"/>
                  </a:cubicBezTo>
                  <a:cubicBezTo>
                    <a:pt x="1940" y="1651"/>
                    <a:pt x="1894" y="2113"/>
                    <a:pt x="2075" y="2492"/>
                  </a:cubicBezTo>
                  <a:cubicBezTo>
                    <a:pt x="2236" y="2839"/>
                    <a:pt x="2573" y="3102"/>
                    <a:pt x="2974" y="3198"/>
                  </a:cubicBezTo>
                  <a:cubicBezTo>
                    <a:pt x="3080" y="3223"/>
                    <a:pt x="3189" y="3235"/>
                    <a:pt x="3297" y="3235"/>
                  </a:cubicBezTo>
                  <a:cubicBezTo>
                    <a:pt x="3614" y="3235"/>
                    <a:pt x="3929" y="3130"/>
                    <a:pt x="4166" y="2937"/>
                  </a:cubicBezTo>
                  <a:cubicBezTo>
                    <a:pt x="4638" y="2555"/>
                    <a:pt x="4804" y="1834"/>
                    <a:pt x="4562" y="1220"/>
                  </a:cubicBezTo>
                  <a:cubicBezTo>
                    <a:pt x="4418" y="861"/>
                    <a:pt x="4144" y="540"/>
                    <a:pt x="3785" y="317"/>
                  </a:cubicBezTo>
                  <a:cubicBezTo>
                    <a:pt x="3779" y="313"/>
                    <a:pt x="3770" y="308"/>
                    <a:pt x="3762" y="305"/>
                  </a:cubicBezTo>
                  <a:cubicBezTo>
                    <a:pt x="3608" y="211"/>
                    <a:pt x="3440" y="138"/>
                    <a:pt x="3258" y="85"/>
                  </a:cubicBezTo>
                  <a:cubicBezTo>
                    <a:pt x="3057" y="28"/>
                    <a:pt x="2846" y="0"/>
                    <a:pt x="2630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392025" y="3439750"/>
              <a:ext cx="199775" cy="70800"/>
            </a:xfrm>
            <a:custGeom>
              <a:rect b="b" l="l" r="r" t="t"/>
              <a:pathLst>
                <a:path extrusionOk="0" h="2832" w="7991">
                  <a:moveTo>
                    <a:pt x="7475" y="1709"/>
                  </a:moveTo>
                  <a:cubicBezTo>
                    <a:pt x="7482" y="1709"/>
                    <a:pt x="7489" y="1710"/>
                    <a:pt x="7495" y="1712"/>
                  </a:cubicBezTo>
                  <a:cubicBezTo>
                    <a:pt x="7575" y="1732"/>
                    <a:pt x="7636" y="1836"/>
                    <a:pt x="7625" y="1934"/>
                  </a:cubicBezTo>
                  <a:cubicBezTo>
                    <a:pt x="7623" y="1957"/>
                    <a:pt x="7617" y="1982"/>
                    <a:pt x="7608" y="2004"/>
                  </a:cubicBezTo>
                  <a:cubicBezTo>
                    <a:pt x="7581" y="1987"/>
                    <a:pt x="7550" y="1977"/>
                    <a:pt x="7517" y="1977"/>
                  </a:cubicBezTo>
                  <a:cubicBezTo>
                    <a:pt x="7507" y="1977"/>
                    <a:pt x="7498" y="1978"/>
                    <a:pt x="7488" y="1981"/>
                  </a:cubicBezTo>
                  <a:cubicBezTo>
                    <a:pt x="7482" y="1981"/>
                    <a:pt x="7477" y="1982"/>
                    <a:pt x="7472" y="1982"/>
                  </a:cubicBezTo>
                  <a:cubicBezTo>
                    <a:pt x="7442" y="1982"/>
                    <a:pt x="7408" y="1968"/>
                    <a:pt x="7379" y="1943"/>
                  </a:cubicBezTo>
                  <a:cubicBezTo>
                    <a:pt x="7345" y="1914"/>
                    <a:pt x="7326" y="1875"/>
                    <a:pt x="7326" y="1843"/>
                  </a:cubicBezTo>
                  <a:cubicBezTo>
                    <a:pt x="7328" y="1808"/>
                    <a:pt x="7351" y="1770"/>
                    <a:pt x="7386" y="1743"/>
                  </a:cubicBezTo>
                  <a:cubicBezTo>
                    <a:pt x="7415" y="1721"/>
                    <a:pt x="7447" y="1709"/>
                    <a:pt x="7475" y="1709"/>
                  </a:cubicBezTo>
                  <a:close/>
                  <a:moveTo>
                    <a:pt x="184" y="0"/>
                  </a:moveTo>
                  <a:cubicBezTo>
                    <a:pt x="99" y="0"/>
                    <a:pt x="26" y="61"/>
                    <a:pt x="14" y="146"/>
                  </a:cubicBezTo>
                  <a:cubicBezTo>
                    <a:pt x="1" y="239"/>
                    <a:pt x="66" y="325"/>
                    <a:pt x="159" y="337"/>
                  </a:cubicBezTo>
                  <a:cubicBezTo>
                    <a:pt x="397" y="370"/>
                    <a:pt x="657" y="473"/>
                    <a:pt x="912" y="635"/>
                  </a:cubicBezTo>
                  <a:cubicBezTo>
                    <a:pt x="1155" y="788"/>
                    <a:pt x="1370" y="975"/>
                    <a:pt x="1600" y="1173"/>
                  </a:cubicBezTo>
                  <a:cubicBezTo>
                    <a:pt x="1723" y="1280"/>
                    <a:pt x="1846" y="1387"/>
                    <a:pt x="1974" y="1488"/>
                  </a:cubicBezTo>
                  <a:cubicBezTo>
                    <a:pt x="3064" y="2361"/>
                    <a:pt x="4447" y="2831"/>
                    <a:pt x="5835" y="2831"/>
                  </a:cubicBezTo>
                  <a:cubicBezTo>
                    <a:pt x="6241" y="2831"/>
                    <a:pt x="6647" y="2792"/>
                    <a:pt x="7046" y="2709"/>
                  </a:cubicBezTo>
                  <a:cubicBezTo>
                    <a:pt x="7231" y="2672"/>
                    <a:pt x="7425" y="2621"/>
                    <a:pt x="7597" y="2514"/>
                  </a:cubicBezTo>
                  <a:cubicBezTo>
                    <a:pt x="7806" y="2381"/>
                    <a:pt x="7938" y="2183"/>
                    <a:pt x="7963" y="1970"/>
                  </a:cubicBezTo>
                  <a:cubicBezTo>
                    <a:pt x="7990" y="1700"/>
                    <a:pt x="7821" y="1443"/>
                    <a:pt x="7576" y="1383"/>
                  </a:cubicBezTo>
                  <a:cubicBezTo>
                    <a:pt x="7542" y="1375"/>
                    <a:pt x="7509" y="1371"/>
                    <a:pt x="7475" y="1371"/>
                  </a:cubicBezTo>
                  <a:cubicBezTo>
                    <a:pt x="7372" y="1371"/>
                    <a:pt x="7269" y="1406"/>
                    <a:pt x="7181" y="1473"/>
                  </a:cubicBezTo>
                  <a:cubicBezTo>
                    <a:pt x="7064" y="1562"/>
                    <a:pt x="6994" y="1692"/>
                    <a:pt x="6988" y="1832"/>
                  </a:cubicBezTo>
                  <a:cubicBezTo>
                    <a:pt x="6985" y="1969"/>
                    <a:pt x="7047" y="2104"/>
                    <a:pt x="7159" y="2200"/>
                  </a:cubicBezTo>
                  <a:cubicBezTo>
                    <a:pt x="7202" y="2237"/>
                    <a:pt x="7250" y="2266"/>
                    <a:pt x="7301" y="2287"/>
                  </a:cubicBezTo>
                  <a:cubicBezTo>
                    <a:pt x="7208" y="2325"/>
                    <a:pt x="7102" y="2352"/>
                    <a:pt x="6978" y="2378"/>
                  </a:cubicBezTo>
                  <a:cubicBezTo>
                    <a:pt x="6601" y="2456"/>
                    <a:pt x="6218" y="2493"/>
                    <a:pt x="5835" y="2493"/>
                  </a:cubicBezTo>
                  <a:cubicBezTo>
                    <a:pt x="4522" y="2493"/>
                    <a:pt x="3216" y="2048"/>
                    <a:pt x="2185" y="1222"/>
                  </a:cubicBezTo>
                  <a:cubicBezTo>
                    <a:pt x="2061" y="1124"/>
                    <a:pt x="1941" y="1020"/>
                    <a:pt x="1821" y="917"/>
                  </a:cubicBezTo>
                  <a:cubicBezTo>
                    <a:pt x="1593" y="719"/>
                    <a:pt x="1357" y="516"/>
                    <a:pt x="1094" y="349"/>
                  </a:cubicBezTo>
                  <a:cubicBezTo>
                    <a:pt x="794" y="158"/>
                    <a:pt x="496" y="41"/>
                    <a:pt x="205" y="2"/>
                  </a:cubicBezTo>
                  <a:cubicBezTo>
                    <a:pt x="198" y="1"/>
                    <a:pt x="191" y="0"/>
                    <a:pt x="184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262725" y="3395150"/>
              <a:ext cx="52675" cy="52025"/>
            </a:xfrm>
            <a:custGeom>
              <a:rect b="b" l="l" r="r" t="t"/>
              <a:pathLst>
                <a:path extrusionOk="0" h="2081" w="2107">
                  <a:moveTo>
                    <a:pt x="1054" y="0"/>
                  </a:moveTo>
                  <a:lnTo>
                    <a:pt x="1" y="1053"/>
                  </a:lnTo>
                  <a:lnTo>
                    <a:pt x="1054" y="2081"/>
                  </a:lnTo>
                  <a:lnTo>
                    <a:pt x="2107" y="105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" name="Google Shape;152;p6"/>
          <p:cNvGrpSpPr/>
          <p:nvPr/>
        </p:nvGrpSpPr>
        <p:grpSpPr>
          <a:xfrm rot="-5400000">
            <a:off x="4502700" y="-4334875"/>
            <a:ext cx="144900" cy="9150300"/>
            <a:chOff x="4499525" y="9325"/>
            <a:chExt cx="144900" cy="9150300"/>
          </a:xfrm>
        </p:grpSpPr>
        <p:cxnSp>
          <p:nvCxnSpPr>
            <p:cNvPr id="153" name="Google Shape;153;p6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4" name="Google Shape;154;p6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 rot="-5400000">
            <a:off x="4502700" y="314975"/>
            <a:ext cx="144900" cy="9150300"/>
            <a:chOff x="4499525" y="9325"/>
            <a:chExt cx="144900" cy="9150300"/>
          </a:xfrm>
        </p:grpSpPr>
        <p:cxnSp>
          <p:nvCxnSpPr>
            <p:cNvPr id="157" name="Google Shape;157;p6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8" name="Google Shape;158;p6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-5400000">
            <a:off x="-770035" y="2369698"/>
            <a:ext cx="2259057" cy="404104"/>
            <a:chOff x="5895625" y="3395150"/>
            <a:chExt cx="786525" cy="140700"/>
          </a:xfrm>
        </p:grpSpPr>
        <p:sp>
          <p:nvSpPr>
            <p:cNvPr id="161" name="Google Shape;161;p6"/>
            <p:cNvSpPr/>
            <p:nvPr/>
          </p:nvSpPr>
          <p:spPr>
            <a:xfrm>
              <a:off x="5921525" y="3527350"/>
              <a:ext cx="324500" cy="8500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1" y="77"/>
                    <a:pt x="1" y="170"/>
                  </a:cubicBezTo>
                  <a:cubicBezTo>
                    <a:pt x="1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4" y="340"/>
                    <a:pt x="12980" y="263"/>
                    <a:pt x="12980" y="170"/>
                  </a:cubicBezTo>
                  <a:cubicBezTo>
                    <a:pt x="12980" y="77"/>
                    <a:pt x="12904" y="1"/>
                    <a:pt x="12810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895625" y="3494700"/>
              <a:ext cx="39725" cy="41150"/>
            </a:xfrm>
            <a:custGeom>
              <a:rect b="b" l="l" r="r" t="t"/>
              <a:pathLst>
                <a:path extrusionOk="0" h="1646" w="1589">
                  <a:moveTo>
                    <a:pt x="702" y="339"/>
                  </a:moveTo>
                  <a:cubicBezTo>
                    <a:pt x="733" y="339"/>
                    <a:pt x="763" y="344"/>
                    <a:pt x="790" y="355"/>
                  </a:cubicBezTo>
                  <a:cubicBezTo>
                    <a:pt x="857" y="383"/>
                    <a:pt x="909" y="448"/>
                    <a:pt x="906" y="506"/>
                  </a:cubicBezTo>
                  <a:cubicBezTo>
                    <a:pt x="903" y="576"/>
                    <a:pt x="819" y="649"/>
                    <a:pt x="719" y="670"/>
                  </a:cubicBezTo>
                  <a:cubicBezTo>
                    <a:pt x="690" y="675"/>
                    <a:pt x="660" y="678"/>
                    <a:pt x="630" y="678"/>
                  </a:cubicBezTo>
                  <a:cubicBezTo>
                    <a:pt x="550" y="678"/>
                    <a:pt x="465" y="661"/>
                    <a:pt x="380" y="641"/>
                  </a:cubicBezTo>
                  <a:cubicBezTo>
                    <a:pt x="388" y="585"/>
                    <a:pt x="406" y="531"/>
                    <a:pt x="435" y="485"/>
                  </a:cubicBezTo>
                  <a:cubicBezTo>
                    <a:pt x="493" y="395"/>
                    <a:pt x="602" y="339"/>
                    <a:pt x="702" y="339"/>
                  </a:cubicBezTo>
                  <a:close/>
                  <a:moveTo>
                    <a:pt x="704" y="0"/>
                  </a:moveTo>
                  <a:cubicBezTo>
                    <a:pt x="490" y="0"/>
                    <a:pt x="271" y="112"/>
                    <a:pt x="150" y="302"/>
                  </a:cubicBezTo>
                  <a:cubicBezTo>
                    <a:pt x="6" y="527"/>
                    <a:pt x="0" y="836"/>
                    <a:pt x="136" y="1089"/>
                  </a:cubicBezTo>
                  <a:cubicBezTo>
                    <a:pt x="252" y="1305"/>
                    <a:pt x="459" y="1474"/>
                    <a:pt x="719" y="1565"/>
                  </a:cubicBezTo>
                  <a:cubicBezTo>
                    <a:pt x="874" y="1619"/>
                    <a:pt x="1043" y="1646"/>
                    <a:pt x="1234" y="1646"/>
                  </a:cubicBezTo>
                  <a:cubicBezTo>
                    <a:pt x="1297" y="1645"/>
                    <a:pt x="1360" y="1643"/>
                    <a:pt x="1427" y="1637"/>
                  </a:cubicBezTo>
                  <a:cubicBezTo>
                    <a:pt x="1519" y="1629"/>
                    <a:pt x="1588" y="1548"/>
                    <a:pt x="1581" y="1454"/>
                  </a:cubicBezTo>
                  <a:cubicBezTo>
                    <a:pt x="1573" y="1365"/>
                    <a:pt x="1497" y="1299"/>
                    <a:pt x="1409" y="1299"/>
                  </a:cubicBezTo>
                  <a:cubicBezTo>
                    <a:pt x="1406" y="1299"/>
                    <a:pt x="1402" y="1299"/>
                    <a:pt x="1398" y="1299"/>
                  </a:cubicBezTo>
                  <a:cubicBezTo>
                    <a:pt x="1341" y="1304"/>
                    <a:pt x="1286" y="1306"/>
                    <a:pt x="1233" y="1306"/>
                  </a:cubicBezTo>
                  <a:cubicBezTo>
                    <a:pt x="1082" y="1306"/>
                    <a:pt x="948" y="1286"/>
                    <a:pt x="831" y="1245"/>
                  </a:cubicBezTo>
                  <a:cubicBezTo>
                    <a:pt x="689" y="1195"/>
                    <a:pt x="567" y="1110"/>
                    <a:pt x="485" y="1006"/>
                  </a:cubicBezTo>
                  <a:lnTo>
                    <a:pt x="485" y="1006"/>
                  </a:lnTo>
                  <a:cubicBezTo>
                    <a:pt x="532" y="1013"/>
                    <a:pt x="579" y="1017"/>
                    <a:pt x="628" y="1017"/>
                  </a:cubicBezTo>
                  <a:cubicBezTo>
                    <a:pt x="680" y="1017"/>
                    <a:pt x="733" y="1012"/>
                    <a:pt x="786" y="1002"/>
                  </a:cubicBezTo>
                  <a:cubicBezTo>
                    <a:pt x="1005" y="958"/>
                    <a:pt x="1233" y="779"/>
                    <a:pt x="1245" y="520"/>
                  </a:cubicBezTo>
                  <a:cubicBezTo>
                    <a:pt x="1254" y="319"/>
                    <a:pt x="1119" y="122"/>
                    <a:pt x="917" y="40"/>
                  </a:cubicBezTo>
                  <a:cubicBezTo>
                    <a:pt x="849" y="13"/>
                    <a:pt x="777" y="0"/>
                    <a:pt x="704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6232475" y="3465950"/>
              <a:ext cx="60775" cy="69900"/>
            </a:xfrm>
            <a:custGeom>
              <a:rect b="b" l="l" r="r" t="t"/>
              <a:pathLst>
                <a:path extrusionOk="0" h="2796" w="2431">
                  <a:moveTo>
                    <a:pt x="2157" y="1"/>
                  </a:moveTo>
                  <a:cubicBezTo>
                    <a:pt x="1524" y="1"/>
                    <a:pt x="909" y="305"/>
                    <a:pt x="528" y="809"/>
                  </a:cubicBezTo>
                  <a:cubicBezTo>
                    <a:pt x="121" y="1348"/>
                    <a:pt x="0" y="2066"/>
                    <a:pt x="212" y="2681"/>
                  </a:cubicBezTo>
                  <a:cubicBezTo>
                    <a:pt x="236" y="2752"/>
                    <a:pt x="302" y="2796"/>
                    <a:pt x="372" y="2796"/>
                  </a:cubicBezTo>
                  <a:cubicBezTo>
                    <a:pt x="390" y="2795"/>
                    <a:pt x="409" y="2793"/>
                    <a:pt x="427" y="2786"/>
                  </a:cubicBezTo>
                  <a:cubicBezTo>
                    <a:pt x="516" y="2755"/>
                    <a:pt x="563" y="2659"/>
                    <a:pt x="532" y="2571"/>
                  </a:cubicBezTo>
                  <a:cubicBezTo>
                    <a:pt x="356" y="2060"/>
                    <a:pt x="458" y="1464"/>
                    <a:pt x="798" y="1014"/>
                  </a:cubicBezTo>
                  <a:cubicBezTo>
                    <a:pt x="1112" y="598"/>
                    <a:pt x="1638" y="339"/>
                    <a:pt x="2160" y="339"/>
                  </a:cubicBezTo>
                  <a:cubicBezTo>
                    <a:pt x="2189" y="339"/>
                    <a:pt x="2218" y="340"/>
                    <a:pt x="2247" y="341"/>
                  </a:cubicBezTo>
                  <a:cubicBezTo>
                    <a:pt x="2248" y="342"/>
                    <a:pt x="2250" y="342"/>
                    <a:pt x="2251" y="342"/>
                  </a:cubicBezTo>
                  <a:cubicBezTo>
                    <a:pt x="2340" y="342"/>
                    <a:pt x="2420" y="273"/>
                    <a:pt x="2425" y="182"/>
                  </a:cubicBezTo>
                  <a:cubicBezTo>
                    <a:pt x="2431" y="88"/>
                    <a:pt x="2359" y="8"/>
                    <a:pt x="2266" y="4"/>
                  </a:cubicBezTo>
                  <a:cubicBezTo>
                    <a:pt x="2230" y="2"/>
                    <a:pt x="2193" y="1"/>
                    <a:pt x="2157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6153400" y="3432475"/>
              <a:ext cx="120125" cy="80900"/>
            </a:xfrm>
            <a:custGeom>
              <a:rect b="b" l="l" r="r" t="t"/>
              <a:pathLst>
                <a:path extrusionOk="0" h="3236" w="4805">
                  <a:moveTo>
                    <a:pt x="2175" y="0"/>
                  </a:moveTo>
                  <a:cubicBezTo>
                    <a:pt x="1958" y="0"/>
                    <a:pt x="1746" y="28"/>
                    <a:pt x="1544" y="85"/>
                  </a:cubicBezTo>
                  <a:cubicBezTo>
                    <a:pt x="1364" y="137"/>
                    <a:pt x="1196" y="210"/>
                    <a:pt x="1043" y="304"/>
                  </a:cubicBezTo>
                  <a:cubicBezTo>
                    <a:pt x="1034" y="307"/>
                    <a:pt x="1025" y="312"/>
                    <a:pt x="1017" y="318"/>
                  </a:cubicBezTo>
                  <a:cubicBezTo>
                    <a:pt x="659" y="540"/>
                    <a:pt x="384" y="860"/>
                    <a:pt x="241" y="1221"/>
                  </a:cubicBezTo>
                  <a:cubicBezTo>
                    <a:pt x="0" y="1832"/>
                    <a:pt x="166" y="2553"/>
                    <a:pt x="636" y="2936"/>
                  </a:cubicBezTo>
                  <a:cubicBezTo>
                    <a:pt x="878" y="3131"/>
                    <a:pt x="1187" y="3235"/>
                    <a:pt x="1502" y="3235"/>
                  </a:cubicBezTo>
                  <a:cubicBezTo>
                    <a:pt x="1612" y="3235"/>
                    <a:pt x="1722" y="3223"/>
                    <a:pt x="1831" y="3197"/>
                  </a:cubicBezTo>
                  <a:cubicBezTo>
                    <a:pt x="2229" y="3102"/>
                    <a:pt x="2564" y="2839"/>
                    <a:pt x="2730" y="2491"/>
                  </a:cubicBezTo>
                  <a:cubicBezTo>
                    <a:pt x="2909" y="2111"/>
                    <a:pt x="2860" y="1649"/>
                    <a:pt x="2612" y="1341"/>
                  </a:cubicBezTo>
                  <a:cubicBezTo>
                    <a:pt x="2426" y="1110"/>
                    <a:pt x="2138" y="981"/>
                    <a:pt x="1855" y="981"/>
                  </a:cubicBezTo>
                  <a:cubicBezTo>
                    <a:pt x="1726" y="981"/>
                    <a:pt x="1599" y="1008"/>
                    <a:pt x="1482" y="1063"/>
                  </a:cubicBezTo>
                  <a:cubicBezTo>
                    <a:pt x="1290" y="1155"/>
                    <a:pt x="1151" y="1311"/>
                    <a:pt x="1103" y="1487"/>
                  </a:cubicBezTo>
                  <a:cubicBezTo>
                    <a:pt x="1039" y="1711"/>
                    <a:pt x="1134" y="1962"/>
                    <a:pt x="1328" y="2071"/>
                  </a:cubicBezTo>
                  <a:cubicBezTo>
                    <a:pt x="1388" y="2105"/>
                    <a:pt x="1458" y="2122"/>
                    <a:pt x="1529" y="2122"/>
                  </a:cubicBezTo>
                  <a:cubicBezTo>
                    <a:pt x="1588" y="2122"/>
                    <a:pt x="1648" y="2110"/>
                    <a:pt x="1704" y="2086"/>
                  </a:cubicBezTo>
                  <a:cubicBezTo>
                    <a:pt x="1818" y="2039"/>
                    <a:pt x="1903" y="1947"/>
                    <a:pt x="1935" y="1836"/>
                  </a:cubicBezTo>
                  <a:cubicBezTo>
                    <a:pt x="1961" y="1746"/>
                    <a:pt x="1909" y="1652"/>
                    <a:pt x="1820" y="1626"/>
                  </a:cubicBezTo>
                  <a:cubicBezTo>
                    <a:pt x="1804" y="1622"/>
                    <a:pt x="1788" y="1620"/>
                    <a:pt x="1772" y="1620"/>
                  </a:cubicBezTo>
                  <a:cubicBezTo>
                    <a:pt x="1699" y="1620"/>
                    <a:pt x="1631" y="1668"/>
                    <a:pt x="1609" y="1743"/>
                  </a:cubicBezTo>
                  <a:cubicBezTo>
                    <a:pt x="1606" y="1756"/>
                    <a:pt x="1589" y="1767"/>
                    <a:pt x="1574" y="1773"/>
                  </a:cubicBezTo>
                  <a:cubicBezTo>
                    <a:pt x="1558" y="1779"/>
                    <a:pt x="1541" y="1782"/>
                    <a:pt x="1526" y="1782"/>
                  </a:cubicBezTo>
                  <a:cubicBezTo>
                    <a:pt x="1513" y="1782"/>
                    <a:pt x="1501" y="1780"/>
                    <a:pt x="1492" y="1775"/>
                  </a:cubicBezTo>
                  <a:cubicBezTo>
                    <a:pt x="1436" y="1744"/>
                    <a:pt x="1407" y="1654"/>
                    <a:pt x="1430" y="1579"/>
                  </a:cubicBezTo>
                  <a:cubicBezTo>
                    <a:pt x="1452" y="1496"/>
                    <a:pt x="1526" y="1418"/>
                    <a:pt x="1627" y="1371"/>
                  </a:cubicBezTo>
                  <a:cubicBezTo>
                    <a:pt x="1698" y="1337"/>
                    <a:pt x="1777" y="1321"/>
                    <a:pt x="1857" y="1321"/>
                  </a:cubicBezTo>
                  <a:cubicBezTo>
                    <a:pt x="2039" y="1321"/>
                    <a:pt x="2229" y="1405"/>
                    <a:pt x="2348" y="1554"/>
                  </a:cubicBezTo>
                  <a:cubicBezTo>
                    <a:pt x="2515" y="1761"/>
                    <a:pt x="2546" y="2086"/>
                    <a:pt x="2424" y="2346"/>
                  </a:cubicBezTo>
                  <a:cubicBezTo>
                    <a:pt x="2303" y="2601"/>
                    <a:pt x="2051" y="2796"/>
                    <a:pt x="1753" y="2867"/>
                  </a:cubicBezTo>
                  <a:cubicBezTo>
                    <a:pt x="1672" y="2886"/>
                    <a:pt x="1588" y="2896"/>
                    <a:pt x="1506" y="2896"/>
                  </a:cubicBezTo>
                  <a:cubicBezTo>
                    <a:pt x="1266" y="2896"/>
                    <a:pt x="1029" y="2817"/>
                    <a:pt x="850" y="2674"/>
                  </a:cubicBezTo>
                  <a:cubicBezTo>
                    <a:pt x="497" y="2386"/>
                    <a:pt x="371" y="1815"/>
                    <a:pt x="556" y="1345"/>
                  </a:cubicBezTo>
                  <a:cubicBezTo>
                    <a:pt x="669" y="1059"/>
                    <a:pt x="890" y="801"/>
                    <a:pt x="1175" y="618"/>
                  </a:cubicBezTo>
                  <a:cubicBezTo>
                    <a:pt x="1184" y="615"/>
                    <a:pt x="1192" y="610"/>
                    <a:pt x="1201" y="605"/>
                  </a:cubicBezTo>
                  <a:cubicBezTo>
                    <a:pt x="1332" y="522"/>
                    <a:pt x="1479" y="457"/>
                    <a:pt x="1636" y="411"/>
                  </a:cubicBezTo>
                  <a:cubicBezTo>
                    <a:pt x="1809" y="363"/>
                    <a:pt x="1991" y="339"/>
                    <a:pt x="2177" y="339"/>
                  </a:cubicBezTo>
                  <a:cubicBezTo>
                    <a:pt x="2488" y="339"/>
                    <a:pt x="2812" y="406"/>
                    <a:pt x="3125" y="537"/>
                  </a:cubicBezTo>
                  <a:cubicBezTo>
                    <a:pt x="3679" y="772"/>
                    <a:pt x="4154" y="1198"/>
                    <a:pt x="4464" y="1738"/>
                  </a:cubicBezTo>
                  <a:cubicBezTo>
                    <a:pt x="4495" y="1793"/>
                    <a:pt x="4552" y="1823"/>
                    <a:pt x="4610" y="1823"/>
                  </a:cubicBezTo>
                  <a:cubicBezTo>
                    <a:pt x="4639" y="1823"/>
                    <a:pt x="4668" y="1816"/>
                    <a:pt x="4694" y="1800"/>
                  </a:cubicBezTo>
                  <a:cubicBezTo>
                    <a:pt x="4776" y="1754"/>
                    <a:pt x="4804" y="1650"/>
                    <a:pt x="4758" y="1570"/>
                  </a:cubicBezTo>
                  <a:cubicBezTo>
                    <a:pt x="4412" y="965"/>
                    <a:pt x="3879" y="488"/>
                    <a:pt x="3256" y="225"/>
                  </a:cubicBezTo>
                  <a:cubicBezTo>
                    <a:pt x="2901" y="76"/>
                    <a:pt x="2532" y="0"/>
                    <a:pt x="2175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5985975" y="3439750"/>
              <a:ext cx="199725" cy="70800"/>
            </a:xfrm>
            <a:custGeom>
              <a:rect b="b" l="l" r="r" t="t"/>
              <a:pathLst>
                <a:path extrusionOk="0" h="2832" w="7989">
                  <a:moveTo>
                    <a:pt x="516" y="1709"/>
                  </a:moveTo>
                  <a:cubicBezTo>
                    <a:pt x="544" y="1709"/>
                    <a:pt x="576" y="1721"/>
                    <a:pt x="604" y="1743"/>
                  </a:cubicBezTo>
                  <a:cubicBezTo>
                    <a:pt x="640" y="1770"/>
                    <a:pt x="663" y="1808"/>
                    <a:pt x="664" y="1840"/>
                  </a:cubicBezTo>
                  <a:cubicBezTo>
                    <a:pt x="665" y="1875"/>
                    <a:pt x="645" y="1914"/>
                    <a:pt x="611" y="1943"/>
                  </a:cubicBezTo>
                  <a:cubicBezTo>
                    <a:pt x="582" y="1967"/>
                    <a:pt x="549" y="1981"/>
                    <a:pt x="519" y="1981"/>
                  </a:cubicBezTo>
                  <a:cubicBezTo>
                    <a:pt x="513" y="1981"/>
                    <a:pt x="508" y="1980"/>
                    <a:pt x="502" y="1979"/>
                  </a:cubicBezTo>
                  <a:cubicBezTo>
                    <a:pt x="493" y="1978"/>
                    <a:pt x="484" y="1977"/>
                    <a:pt x="475" y="1977"/>
                  </a:cubicBezTo>
                  <a:cubicBezTo>
                    <a:pt x="441" y="1977"/>
                    <a:pt x="409" y="1987"/>
                    <a:pt x="381" y="2004"/>
                  </a:cubicBezTo>
                  <a:cubicBezTo>
                    <a:pt x="373" y="1982"/>
                    <a:pt x="368" y="1959"/>
                    <a:pt x="364" y="1935"/>
                  </a:cubicBezTo>
                  <a:cubicBezTo>
                    <a:pt x="354" y="1836"/>
                    <a:pt x="415" y="1731"/>
                    <a:pt x="493" y="1713"/>
                  </a:cubicBezTo>
                  <a:cubicBezTo>
                    <a:pt x="500" y="1710"/>
                    <a:pt x="508" y="1709"/>
                    <a:pt x="516" y="1709"/>
                  </a:cubicBezTo>
                  <a:close/>
                  <a:moveTo>
                    <a:pt x="7807" y="0"/>
                  </a:moveTo>
                  <a:cubicBezTo>
                    <a:pt x="7800" y="0"/>
                    <a:pt x="7793" y="1"/>
                    <a:pt x="7785" y="2"/>
                  </a:cubicBezTo>
                  <a:cubicBezTo>
                    <a:pt x="7495" y="41"/>
                    <a:pt x="7196" y="159"/>
                    <a:pt x="6897" y="349"/>
                  </a:cubicBezTo>
                  <a:cubicBezTo>
                    <a:pt x="6633" y="516"/>
                    <a:pt x="6398" y="719"/>
                    <a:pt x="6169" y="916"/>
                  </a:cubicBezTo>
                  <a:cubicBezTo>
                    <a:pt x="6050" y="1020"/>
                    <a:pt x="5930" y="1124"/>
                    <a:pt x="5804" y="1223"/>
                  </a:cubicBezTo>
                  <a:cubicBezTo>
                    <a:pt x="4775" y="2048"/>
                    <a:pt x="3468" y="2493"/>
                    <a:pt x="2156" y="2493"/>
                  </a:cubicBezTo>
                  <a:cubicBezTo>
                    <a:pt x="1773" y="2493"/>
                    <a:pt x="1390" y="2456"/>
                    <a:pt x="1013" y="2378"/>
                  </a:cubicBezTo>
                  <a:cubicBezTo>
                    <a:pt x="889" y="2352"/>
                    <a:pt x="782" y="2325"/>
                    <a:pt x="690" y="2287"/>
                  </a:cubicBezTo>
                  <a:cubicBezTo>
                    <a:pt x="741" y="2266"/>
                    <a:pt x="788" y="2237"/>
                    <a:pt x="832" y="2200"/>
                  </a:cubicBezTo>
                  <a:cubicBezTo>
                    <a:pt x="944" y="2104"/>
                    <a:pt x="1006" y="1969"/>
                    <a:pt x="1003" y="1830"/>
                  </a:cubicBezTo>
                  <a:cubicBezTo>
                    <a:pt x="997" y="1692"/>
                    <a:pt x="927" y="1562"/>
                    <a:pt x="809" y="1473"/>
                  </a:cubicBezTo>
                  <a:cubicBezTo>
                    <a:pt x="721" y="1406"/>
                    <a:pt x="618" y="1371"/>
                    <a:pt x="515" y="1371"/>
                  </a:cubicBezTo>
                  <a:cubicBezTo>
                    <a:pt x="481" y="1371"/>
                    <a:pt x="447" y="1375"/>
                    <a:pt x="413" y="1383"/>
                  </a:cubicBezTo>
                  <a:cubicBezTo>
                    <a:pt x="170" y="1443"/>
                    <a:pt x="0" y="1701"/>
                    <a:pt x="27" y="1973"/>
                  </a:cubicBezTo>
                  <a:cubicBezTo>
                    <a:pt x="51" y="2183"/>
                    <a:pt x="185" y="2381"/>
                    <a:pt x="395" y="2515"/>
                  </a:cubicBezTo>
                  <a:cubicBezTo>
                    <a:pt x="565" y="2622"/>
                    <a:pt x="760" y="2672"/>
                    <a:pt x="945" y="2709"/>
                  </a:cubicBezTo>
                  <a:cubicBezTo>
                    <a:pt x="1344" y="2792"/>
                    <a:pt x="1750" y="2831"/>
                    <a:pt x="2154" y="2831"/>
                  </a:cubicBezTo>
                  <a:cubicBezTo>
                    <a:pt x="3544" y="2831"/>
                    <a:pt x="4926" y="2361"/>
                    <a:pt x="6016" y="1489"/>
                  </a:cubicBezTo>
                  <a:cubicBezTo>
                    <a:pt x="6143" y="1387"/>
                    <a:pt x="6268" y="1280"/>
                    <a:pt x="6392" y="1173"/>
                  </a:cubicBezTo>
                  <a:cubicBezTo>
                    <a:pt x="6620" y="975"/>
                    <a:pt x="6836" y="788"/>
                    <a:pt x="7079" y="635"/>
                  </a:cubicBezTo>
                  <a:cubicBezTo>
                    <a:pt x="7333" y="473"/>
                    <a:pt x="7593" y="370"/>
                    <a:pt x="7832" y="337"/>
                  </a:cubicBezTo>
                  <a:cubicBezTo>
                    <a:pt x="7924" y="325"/>
                    <a:pt x="7989" y="239"/>
                    <a:pt x="7976" y="146"/>
                  </a:cubicBezTo>
                  <a:cubicBezTo>
                    <a:pt x="7965" y="61"/>
                    <a:pt x="7891" y="0"/>
                    <a:pt x="7807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6331750" y="3527350"/>
              <a:ext cx="324500" cy="8500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2" y="340"/>
                    <a:pt x="12979" y="263"/>
                    <a:pt x="12979" y="170"/>
                  </a:cubicBezTo>
                  <a:cubicBezTo>
                    <a:pt x="12979" y="77"/>
                    <a:pt x="12902" y="1"/>
                    <a:pt x="12810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6642400" y="3494700"/>
              <a:ext cx="39750" cy="41150"/>
            </a:xfrm>
            <a:custGeom>
              <a:rect b="b" l="l" r="r" t="t"/>
              <a:pathLst>
                <a:path extrusionOk="0" h="1646" w="1590">
                  <a:moveTo>
                    <a:pt x="886" y="339"/>
                  </a:moveTo>
                  <a:cubicBezTo>
                    <a:pt x="987" y="339"/>
                    <a:pt x="1097" y="395"/>
                    <a:pt x="1154" y="485"/>
                  </a:cubicBezTo>
                  <a:cubicBezTo>
                    <a:pt x="1184" y="531"/>
                    <a:pt x="1202" y="584"/>
                    <a:pt x="1209" y="641"/>
                  </a:cubicBezTo>
                  <a:cubicBezTo>
                    <a:pt x="1124" y="661"/>
                    <a:pt x="1039" y="678"/>
                    <a:pt x="959" y="678"/>
                  </a:cubicBezTo>
                  <a:cubicBezTo>
                    <a:pt x="929" y="678"/>
                    <a:pt x="899" y="675"/>
                    <a:pt x="870" y="670"/>
                  </a:cubicBezTo>
                  <a:cubicBezTo>
                    <a:pt x="770" y="649"/>
                    <a:pt x="686" y="576"/>
                    <a:pt x="683" y="506"/>
                  </a:cubicBezTo>
                  <a:cubicBezTo>
                    <a:pt x="681" y="448"/>
                    <a:pt x="732" y="383"/>
                    <a:pt x="799" y="355"/>
                  </a:cubicBezTo>
                  <a:cubicBezTo>
                    <a:pt x="827" y="344"/>
                    <a:pt x="856" y="339"/>
                    <a:pt x="886" y="339"/>
                  </a:cubicBezTo>
                  <a:close/>
                  <a:moveTo>
                    <a:pt x="885" y="0"/>
                  </a:moveTo>
                  <a:cubicBezTo>
                    <a:pt x="812" y="0"/>
                    <a:pt x="740" y="13"/>
                    <a:pt x="673" y="40"/>
                  </a:cubicBezTo>
                  <a:cubicBezTo>
                    <a:pt x="471" y="123"/>
                    <a:pt x="336" y="319"/>
                    <a:pt x="345" y="520"/>
                  </a:cubicBezTo>
                  <a:cubicBezTo>
                    <a:pt x="356" y="779"/>
                    <a:pt x="585" y="959"/>
                    <a:pt x="804" y="1002"/>
                  </a:cubicBezTo>
                  <a:cubicBezTo>
                    <a:pt x="857" y="1012"/>
                    <a:pt x="909" y="1017"/>
                    <a:pt x="961" y="1017"/>
                  </a:cubicBezTo>
                  <a:cubicBezTo>
                    <a:pt x="1009" y="1017"/>
                    <a:pt x="1057" y="1013"/>
                    <a:pt x="1103" y="1006"/>
                  </a:cubicBezTo>
                  <a:lnTo>
                    <a:pt x="1103" y="1006"/>
                  </a:lnTo>
                  <a:cubicBezTo>
                    <a:pt x="1022" y="1110"/>
                    <a:pt x="901" y="1195"/>
                    <a:pt x="758" y="1245"/>
                  </a:cubicBezTo>
                  <a:cubicBezTo>
                    <a:pt x="640" y="1286"/>
                    <a:pt x="508" y="1306"/>
                    <a:pt x="356" y="1306"/>
                  </a:cubicBezTo>
                  <a:cubicBezTo>
                    <a:pt x="304" y="1306"/>
                    <a:pt x="249" y="1304"/>
                    <a:pt x="191" y="1299"/>
                  </a:cubicBezTo>
                  <a:cubicBezTo>
                    <a:pt x="188" y="1299"/>
                    <a:pt x="185" y="1299"/>
                    <a:pt x="182" y="1299"/>
                  </a:cubicBezTo>
                  <a:cubicBezTo>
                    <a:pt x="93" y="1299"/>
                    <a:pt x="16" y="1364"/>
                    <a:pt x="8" y="1454"/>
                  </a:cubicBezTo>
                  <a:cubicBezTo>
                    <a:pt x="0" y="1548"/>
                    <a:pt x="69" y="1629"/>
                    <a:pt x="163" y="1637"/>
                  </a:cubicBezTo>
                  <a:cubicBezTo>
                    <a:pt x="230" y="1643"/>
                    <a:pt x="293" y="1646"/>
                    <a:pt x="355" y="1646"/>
                  </a:cubicBezTo>
                  <a:lnTo>
                    <a:pt x="355" y="1645"/>
                  </a:lnTo>
                  <a:cubicBezTo>
                    <a:pt x="545" y="1645"/>
                    <a:pt x="716" y="1619"/>
                    <a:pt x="870" y="1565"/>
                  </a:cubicBezTo>
                  <a:cubicBezTo>
                    <a:pt x="1129" y="1474"/>
                    <a:pt x="1337" y="1305"/>
                    <a:pt x="1453" y="1089"/>
                  </a:cubicBezTo>
                  <a:cubicBezTo>
                    <a:pt x="1589" y="836"/>
                    <a:pt x="1584" y="527"/>
                    <a:pt x="1440" y="302"/>
                  </a:cubicBezTo>
                  <a:cubicBezTo>
                    <a:pt x="1318" y="112"/>
                    <a:pt x="1099" y="0"/>
                    <a:pt x="885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6284500" y="3465950"/>
              <a:ext cx="60800" cy="69900"/>
            </a:xfrm>
            <a:custGeom>
              <a:rect b="b" l="l" r="r" t="t"/>
              <a:pathLst>
                <a:path extrusionOk="0" h="2796" w="2432">
                  <a:moveTo>
                    <a:pt x="272" y="1"/>
                  </a:moveTo>
                  <a:cubicBezTo>
                    <a:pt x="236" y="1"/>
                    <a:pt x="201" y="2"/>
                    <a:pt x="166" y="4"/>
                  </a:cubicBezTo>
                  <a:cubicBezTo>
                    <a:pt x="73" y="9"/>
                    <a:pt x="1" y="88"/>
                    <a:pt x="6" y="182"/>
                  </a:cubicBezTo>
                  <a:cubicBezTo>
                    <a:pt x="11" y="274"/>
                    <a:pt x="89" y="342"/>
                    <a:pt x="180" y="342"/>
                  </a:cubicBezTo>
                  <a:cubicBezTo>
                    <a:pt x="182" y="342"/>
                    <a:pt x="183" y="342"/>
                    <a:pt x="185" y="341"/>
                  </a:cubicBezTo>
                  <a:cubicBezTo>
                    <a:pt x="214" y="340"/>
                    <a:pt x="242" y="339"/>
                    <a:pt x="271" y="339"/>
                  </a:cubicBezTo>
                  <a:cubicBezTo>
                    <a:pt x="793" y="339"/>
                    <a:pt x="1319" y="598"/>
                    <a:pt x="1634" y="1014"/>
                  </a:cubicBezTo>
                  <a:cubicBezTo>
                    <a:pt x="1973" y="1464"/>
                    <a:pt x="2076" y="2060"/>
                    <a:pt x="1899" y="2571"/>
                  </a:cubicBezTo>
                  <a:cubicBezTo>
                    <a:pt x="1869" y="2659"/>
                    <a:pt x="1916" y="2755"/>
                    <a:pt x="2004" y="2786"/>
                  </a:cubicBezTo>
                  <a:cubicBezTo>
                    <a:pt x="2022" y="2793"/>
                    <a:pt x="2041" y="2796"/>
                    <a:pt x="2060" y="2796"/>
                  </a:cubicBezTo>
                  <a:cubicBezTo>
                    <a:pt x="2130" y="2796"/>
                    <a:pt x="2195" y="2752"/>
                    <a:pt x="2219" y="2681"/>
                  </a:cubicBezTo>
                  <a:cubicBezTo>
                    <a:pt x="2432" y="2066"/>
                    <a:pt x="2311" y="1348"/>
                    <a:pt x="1904" y="810"/>
                  </a:cubicBezTo>
                  <a:cubicBezTo>
                    <a:pt x="1522" y="304"/>
                    <a:pt x="902" y="1"/>
                    <a:pt x="272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6304275" y="3432450"/>
              <a:ext cx="120100" cy="80900"/>
            </a:xfrm>
            <a:custGeom>
              <a:rect b="b" l="l" r="r" t="t"/>
              <a:pathLst>
                <a:path extrusionOk="0" h="3236" w="4804">
                  <a:moveTo>
                    <a:pt x="2630" y="0"/>
                  </a:moveTo>
                  <a:cubicBezTo>
                    <a:pt x="2274" y="0"/>
                    <a:pt x="1904" y="76"/>
                    <a:pt x="1547" y="226"/>
                  </a:cubicBezTo>
                  <a:cubicBezTo>
                    <a:pt x="924" y="488"/>
                    <a:pt x="392" y="966"/>
                    <a:pt x="47" y="1572"/>
                  </a:cubicBezTo>
                  <a:cubicBezTo>
                    <a:pt x="1" y="1653"/>
                    <a:pt x="29" y="1757"/>
                    <a:pt x="110" y="1804"/>
                  </a:cubicBezTo>
                  <a:cubicBezTo>
                    <a:pt x="137" y="1819"/>
                    <a:pt x="166" y="1826"/>
                    <a:pt x="194" y="1826"/>
                  </a:cubicBezTo>
                  <a:cubicBezTo>
                    <a:pt x="253" y="1826"/>
                    <a:pt x="311" y="1795"/>
                    <a:pt x="342" y="1740"/>
                  </a:cubicBezTo>
                  <a:cubicBezTo>
                    <a:pt x="649" y="1199"/>
                    <a:pt x="1124" y="772"/>
                    <a:pt x="1678" y="538"/>
                  </a:cubicBezTo>
                  <a:cubicBezTo>
                    <a:pt x="1993" y="406"/>
                    <a:pt x="2317" y="339"/>
                    <a:pt x="2628" y="339"/>
                  </a:cubicBezTo>
                  <a:cubicBezTo>
                    <a:pt x="2814" y="339"/>
                    <a:pt x="2994" y="363"/>
                    <a:pt x="3165" y="411"/>
                  </a:cubicBezTo>
                  <a:cubicBezTo>
                    <a:pt x="3322" y="456"/>
                    <a:pt x="3470" y="522"/>
                    <a:pt x="3601" y="605"/>
                  </a:cubicBezTo>
                  <a:cubicBezTo>
                    <a:pt x="3609" y="610"/>
                    <a:pt x="3617" y="614"/>
                    <a:pt x="3625" y="617"/>
                  </a:cubicBezTo>
                  <a:cubicBezTo>
                    <a:pt x="3913" y="801"/>
                    <a:pt x="4132" y="1059"/>
                    <a:pt x="4247" y="1346"/>
                  </a:cubicBezTo>
                  <a:cubicBezTo>
                    <a:pt x="4432" y="1816"/>
                    <a:pt x="4306" y="2388"/>
                    <a:pt x="3953" y="2674"/>
                  </a:cubicBezTo>
                  <a:cubicBezTo>
                    <a:pt x="3775" y="2818"/>
                    <a:pt x="3538" y="2897"/>
                    <a:pt x="3299" y="2897"/>
                  </a:cubicBezTo>
                  <a:cubicBezTo>
                    <a:pt x="3216" y="2897"/>
                    <a:pt x="3133" y="2887"/>
                    <a:pt x="3052" y="2868"/>
                  </a:cubicBezTo>
                  <a:cubicBezTo>
                    <a:pt x="2755" y="2797"/>
                    <a:pt x="2498" y="2598"/>
                    <a:pt x="2381" y="2347"/>
                  </a:cubicBezTo>
                  <a:cubicBezTo>
                    <a:pt x="2256" y="2087"/>
                    <a:pt x="2287" y="1761"/>
                    <a:pt x="2454" y="1554"/>
                  </a:cubicBezTo>
                  <a:cubicBezTo>
                    <a:pt x="2574" y="1405"/>
                    <a:pt x="2764" y="1321"/>
                    <a:pt x="2947" y="1321"/>
                  </a:cubicBezTo>
                  <a:cubicBezTo>
                    <a:pt x="3027" y="1321"/>
                    <a:pt x="3106" y="1337"/>
                    <a:pt x="3177" y="1371"/>
                  </a:cubicBezTo>
                  <a:cubicBezTo>
                    <a:pt x="3279" y="1418"/>
                    <a:pt x="3353" y="1496"/>
                    <a:pt x="3375" y="1580"/>
                  </a:cubicBezTo>
                  <a:cubicBezTo>
                    <a:pt x="3396" y="1654"/>
                    <a:pt x="3366" y="1745"/>
                    <a:pt x="3312" y="1774"/>
                  </a:cubicBezTo>
                  <a:cubicBezTo>
                    <a:pt x="3301" y="1780"/>
                    <a:pt x="3287" y="1783"/>
                    <a:pt x="3273" y="1783"/>
                  </a:cubicBezTo>
                  <a:cubicBezTo>
                    <a:pt x="3258" y="1783"/>
                    <a:pt x="3242" y="1780"/>
                    <a:pt x="3228" y="1774"/>
                  </a:cubicBezTo>
                  <a:cubicBezTo>
                    <a:pt x="3214" y="1767"/>
                    <a:pt x="3197" y="1756"/>
                    <a:pt x="3192" y="1743"/>
                  </a:cubicBezTo>
                  <a:cubicBezTo>
                    <a:pt x="3171" y="1669"/>
                    <a:pt x="3103" y="1621"/>
                    <a:pt x="3030" y="1621"/>
                  </a:cubicBezTo>
                  <a:cubicBezTo>
                    <a:pt x="3014" y="1621"/>
                    <a:pt x="2999" y="1623"/>
                    <a:pt x="2983" y="1627"/>
                  </a:cubicBezTo>
                  <a:cubicBezTo>
                    <a:pt x="2893" y="1653"/>
                    <a:pt x="2841" y="1747"/>
                    <a:pt x="2867" y="1836"/>
                  </a:cubicBezTo>
                  <a:cubicBezTo>
                    <a:pt x="2899" y="1948"/>
                    <a:pt x="2983" y="2039"/>
                    <a:pt x="3097" y="2087"/>
                  </a:cubicBezTo>
                  <a:cubicBezTo>
                    <a:pt x="3153" y="2110"/>
                    <a:pt x="3213" y="2122"/>
                    <a:pt x="3272" y="2122"/>
                  </a:cubicBezTo>
                  <a:cubicBezTo>
                    <a:pt x="3343" y="2122"/>
                    <a:pt x="3414" y="2105"/>
                    <a:pt x="3476" y="2071"/>
                  </a:cubicBezTo>
                  <a:cubicBezTo>
                    <a:pt x="3669" y="1964"/>
                    <a:pt x="3764" y="1720"/>
                    <a:pt x="3702" y="1491"/>
                  </a:cubicBezTo>
                  <a:cubicBezTo>
                    <a:pt x="3653" y="1311"/>
                    <a:pt x="3515" y="1156"/>
                    <a:pt x="3323" y="1064"/>
                  </a:cubicBezTo>
                  <a:cubicBezTo>
                    <a:pt x="3205" y="1008"/>
                    <a:pt x="3076" y="982"/>
                    <a:pt x="2947" y="982"/>
                  </a:cubicBezTo>
                  <a:cubicBezTo>
                    <a:pt x="2663" y="982"/>
                    <a:pt x="2376" y="1110"/>
                    <a:pt x="2191" y="1341"/>
                  </a:cubicBezTo>
                  <a:cubicBezTo>
                    <a:pt x="1940" y="1651"/>
                    <a:pt x="1894" y="2113"/>
                    <a:pt x="2075" y="2492"/>
                  </a:cubicBezTo>
                  <a:cubicBezTo>
                    <a:pt x="2236" y="2839"/>
                    <a:pt x="2573" y="3102"/>
                    <a:pt x="2974" y="3198"/>
                  </a:cubicBezTo>
                  <a:cubicBezTo>
                    <a:pt x="3080" y="3223"/>
                    <a:pt x="3189" y="3235"/>
                    <a:pt x="3297" y="3235"/>
                  </a:cubicBezTo>
                  <a:cubicBezTo>
                    <a:pt x="3614" y="3235"/>
                    <a:pt x="3929" y="3130"/>
                    <a:pt x="4166" y="2937"/>
                  </a:cubicBezTo>
                  <a:cubicBezTo>
                    <a:pt x="4638" y="2555"/>
                    <a:pt x="4804" y="1834"/>
                    <a:pt x="4562" y="1220"/>
                  </a:cubicBezTo>
                  <a:cubicBezTo>
                    <a:pt x="4418" y="861"/>
                    <a:pt x="4144" y="540"/>
                    <a:pt x="3785" y="317"/>
                  </a:cubicBezTo>
                  <a:cubicBezTo>
                    <a:pt x="3779" y="313"/>
                    <a:pt x="3770" y="308"/>
                    <a:pt x="3762" y="305"/>
                  </a:cubicBezTo>
                  <a:cubicBezTo>
                    <a:pt x="3608" y="211"/>
                    <a:pt x="3440" y="138"/>
                    <a:pt x="3258" y="85"/>
                  </a:cubicBezTo>
                  <a:cubicBezTo>
                    <a:pt x="3057" y="28"/>
                    <a:pt x="2846" y="0"/>
                    <a:pt x="2630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6392025" y="3439750"/>
              <a:ext cx="199775" cy="70800"/>
            </a:xfrm>
            <a:custGeom>
              <a:rect b="b" l="l" r="r" t="t"/>
              <a:pathLst>
                <a:path extrusionOk="0" h="2832" w="7991">
                  <a:moveTo>
                    <a:pt x="7475" y="1709"/>
                  </a:moveTo>
                  <a:cubicBezTo>
                    <a:pt x="7482" y="1709"/>
                    <a:pt x="7489" y="1710"/>
                    <a:pt x="7495" y="1712"/>
                  </a:cubicBezTo>
                  <a:cubicBezTo>
                    <a:pt x="7575" y="1732"/>
                    <a:pt x="7636" y="1836"/>
                    <a:pt x="7625" y="1934"/>
                  </a:cubicBezTo>
                  <a:cubicBezTo>
                    <a:pt x="7623" y="1957"/>
                    <a:pt x="7617" y="1982"/>
                    <a:pt x="7608" y="2004"/>
                  </a:cubicBezTo>
                  <a:cubicBezTo>
                    <a:pt x="7581" y="1987"/>
                    <a:pt x="7550" y="1977"/>
                    <a:pt x="7517" y="1977"/>
                  </a:cubicBezTo>
                  <a:cubicBezTo>
                    <a:pt x="7507" y="1977"/>
                    <a:pt x="7498" y="1978"/>
                    <a:pt x="7488" y="1981"/>
                  </a:cubicBezTo>
                  <a:cubicBezTo>
                    <a:pt x="7482" y="1981"/>
                    <a:pt x="7477" y="1982"/>
                    <a:pt x="7472" y="1982"/>
                  </a:cubicBezTo>
                  <a:cubicBezTo>
                    <a:pt x="7442" y="1982"/>
                    <a:pt x="7408" y="1968"/>
                    <a:pt x="7379" y="1943"/>
                  </a:cubicBezTo>
                  <a:cubicBezTo>
                    <a:pt x="7345" y="1914"/>
                    <a:pt x="7326" y="1875"/>
                    <a:pt x="7326" y="1843"/>
                  </a:cubicBezTo>
                  <a:cubicBezTo>
                    <a:pt x="7328" y="1808"/>
                    <a:pt x="7351" y="1770"/>
                    <a:pt x="7386" y="1743"/>
                  </a:cubicBezTo>
                  <a:cubicBezTo>
                    <a:pt x="7415" y="1721"/>
                    <a:pt x="7447" y="1709"/>
                    <a:pt x="7475" y="1709"/>
                  </a:cubicBezTo>
                  <a:close/>
                  <a:moveTo>
                    <a:pt x="184" y="0"/>
                  </a:moveTo>
                  <a:cubicBezTo>
                    <a:pt x="99" y="0"/>
                    <a:pt x="26" y="61"/>
                    <a:pt x="14" y="146"/>
                  </a:cubicBezTo>
                  <a:cubicBezTo>
                    <a:pt x="1" y="239"/>
                    <a:pt x="66" y="325"/>
                    <a:pt x="159" y="337"/>
                  </a:cubicBezTo>
                  <a:cubicBezTo>
                    <a:pt x="397" y="370"/>
                    <a:pt x="657" y="473"/>
                    <a:pt x="912" y="635"/>
                  </a:cubicBezTo>
                  <a:cubicBezTo>
                    <a:pt x="1155" y="788"/>
                    <a:pt x="1370" y="975"/>
                    <a:pt x="1600" y="1173"/>
                  </a:cubicBezTo>
                  <a:cubicBezTo>
                    <a:pt x="1723" y="1280"/>
                    <a:pt x="1846" y="1387"/>
                    <a:pt x="1974" y="1488"/>
                  </a:cubicBezTo>
                  <a:cubicBezTo>
                    <a:pt x="3064" y="2361"/>
                    <a:pt x="4447" y="2831"/>
                    <a:pt x="5835" y="2831"/>
                  </a:cubicBezTo>
                  <a:cubicBezTo>
                    <a:pt x="6241" y="2831"/>
                    <a:pt x="6647" y="2792"/>
                    <a:pt x="7046" y="2709"/>
                  </a:cubicBezTo>
                  <a:cubicBezTo>
                    <a:pt x="7231" y="2672"/>
                    <a:pt x="7425" y="2621"/>
                    <a:pt x="7597" y="2514"/>
                  </a:cubicBezTo>
                  <a:cubicBezTo>
                    <a:pt x="7806" y="2381"/>
                    <a:pt x="7938" y="2183"/>
                    <a:pt x="7963" y="1970"/>
                  </a:cubicBezTo>
                  <a:cubicBezTo>
                    <a:pt x="7990" y="1700"/>
                    <a:pt x="7821" y="1443"/>
                    <a:pt x="7576" y="1383"/>
                  </a:cubicBezTo>
                  <a:cubicBezTo>
                    <a:pt x="7542" y="1375"/>
                    <a:pt x="7509" y="1371"/>
                    <a:pt x="7475" y="1371"/>
                  </a:cubicBezTo>
                  <a:cubicBezTo>
                    <a:pt x="7372" y="1371"/>
                    <a:pt x="7269" y="1406"/>
                    <a:pt x="7181" y="1473"/>
                  </a:cubicBezTo>
                  <a:cubicBezTo>
                    <a:pt x="7064" y="1562"/>
                    <a:pt x="6994" y="1692"/>
                    <a:pt x="6988" y="1832"/>
                  </a:cubicBezTo>
                  <a:cubicBezTo>
                    <a:pt x="6985" y="1969"/>
                    <a:pt x="7047" y="2104"/>
                    <a:pt x="7159" y="2200"/>
                  </a:cubicBezTo>
                  <a:cubicBezTo>
                    <a:pt x="7202" y="2237"/>
                    <a:pt x="7250" y="2266"/>
                    <a:pt x="7301" y="2287"/>
                  </a:cubicBezTo>
                  <a:cubicBezTo>
                    <a:pt x="7208" y="2325"/>
                    <a:pt x="7102" y="2352"/>
                    <a:pt x="6978" y="2378"/>
                  </a:cubicBezTo>
                  <a:cubicBezTo>
                    <a:pt x="6601" y="2456"/>
                    <a:pt x="6218" y="2493"/>
                    <a:pt x="5835" y="2493"/>
                  </a:cubicBezTo>
                  <a:cubicBezTo>
                    <a:pt x="4522" y="2493"/>
                    <a:pt x="3216" y="2048"/>
                    <a:pt x="2185" y="1222"/>
                  </a:cubicBezTo>
                  <a:cubicBezTo>
                    <a:pt x="2061" y="1124"/>
                    <a:pt x="1941" y="1020"/>
                    <a:pt x="1821" y="917"/>
                  </a:cubicBezTo>
                  <a:cubicBezTo>
                    <a:pt x="1593" y="719"/>
                    <a:pt x="1357" y="516"/>
                    <a:pt x="1094" y="349"/>
                  </a:cubicBezTo>
                  <a:cubicBezTo>
                    <a:pt x="794" y="158"/>
                    <a:pt x="496" y="41"/>
                    <a:pt x="205" y="2"/>
                  </a:cubicBezTo>
                  <a:cubicBezTo>
                    <a:pt x="198" y="1"/>
                    <a:pt x="191" y="0"/>
                    <a:pt x="184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6262725" y="3395150"/>
              <a:ext cx="52675" cy="52025"/>
            </a:xfrm>
            <a:custGeom>
              <a:rect b="b" l="l" r="r" t="t"/>
              <a:pathLst>
                <a:path extrusionOk="0" h="2081" w="2107">
                  <a:moveTo>
                    <a:pt x="1054" y="0"/>
                  </a:moveTo>
                  <a:lnTo>
                    <a:pt x="1" y="1053"/>
                  </a:lnTo>
                  <a:lnTo>
                    <a:pt x="1054" y="2081"/>
                  </a:lnTo>
                  <a:lnTo>
                    <a:pt x="2107" y="105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" name="Google Shape;1231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2" name="Google Shape;1232;p53"/>
          <p:cNvSpPr txBox="1"/>
          <p:nvPr>
            <p:ph idx="1" type="subTitle"/>
          </p:nvPr>
        </p:nvSpPr>
        <p:spPr>
          <a:xfrm>
            <a:off x="1181425" y="1973125"/>
            <a:ext cx="2907600" cy="6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33" name="Google Shape;1233;p53"/>
          <p:cNvSpPr txBox="1"/>
          <p:nvPr>
            <p:ph idx="2" type="subTitle"/>
          </p:nvPr>
        </p:nvSpPr>
        <p:spPr>
          <a:xfrm>
            <a:off x="4836300" y="1973125"/>
            <a:ext cx="2907600" cy="6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34" name="Google Shape;1234;p53"/>
          <p:cNvSpPr txBox="1"/>
          <p:nvPr>
            <p:ph idx="3" type="subTitle"/>
          </p:nvPr>
        </p:nvSpPr>
        <p:spPr>
          <a:xfrm>
            <a:off x="1181425" y="2587150"/>
            <a:ext cx="2907600" cy="18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53"/>
          <p:cNvSpPr txBox="1"/>
          <p:nvPr>
            <p:ph idx="4" type="subTitle"/>
          </p:nvPr>
        </p:nvSpPr>
        <p:spPr>
          <a:xfrm>
            <a:off x="4836300" y="2587150"/>
            <a:ext cx="2907600" cy="18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6" name="Google Shape;1236;p5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237" name="Google Shape;1237;p53"/>
          <p:cNvGrpSpPr/>
          <p:nvPr/>
        </p:nvGrpSpPr>
        <p:grpSpPr>
          <a:xfrm rot="-5400000">
            <a:off x="4502700" y="-4334875"/>
            <a:ext cx="144900" cy="9150300"/>
            <a:chOff x="4499525" y="9325"/>
            <a:chExt cx="144900" cy="9150300"/>
          </a:xfrm>
        </p:grpSpPr>
        <p:cxnSp>
          <p:nvCxnSpPr>
            <p:cNvPr id="1238" name="Google Shape;1238;p53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39" name="Google Shape;1239;p53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1" name="Google Shape;1241;p53"/>
          <p:cNvGrpSpPr/>
          <p:nvPr/>
        </p:nvGrpSpPr>
        <p:grpSpPr>
          <a:xfrm rot="-5400000">
            <a:off x="4502700" y="314975"/>
            <a:ext cx="144900" cy="9150300"/>
            <a:chOff x="4499525" y="9325"/>
            <a:chExt cx="144900" cy="9150300"/>
          </a:xfrm>
        </p:grpSpPr>
        <p:cxnSp>
          <p:nvCxnSpPr>
            <p:cNvPr id="1242" name="Google Shape;1242;p53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43" name="Google Shape;1243;p53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5" name="Google Shape;1245;p53"/>
          <p:cNvGrpSpPr/>
          <p:nvPr/>
        </p:nvGrpSpPr>
        <p:grpSpPr>
          <a:xfrm rot="-5400000">
            <a:off x="-357064" y="2377276"/>
            <a:ext cx="1765166" cy="388948"/>
            <a:chOff x="6577686" y="3092426"/>
            <a:chExt cx="1765166" cy="388948"/>
          </a:xfrm>
        </p:grpSpPr>
        <p:sp>
          <p:nvSpPr>
            <p:cNvPr id="1246" name="Google Shape;1246;p53"/>
            <p:cNvSpPr/>
            <p:nvPr/>
          </p:nvSpPr>
          <p:spPr>
            <a:xfrm>
              <a:off x="7457416" y="3138345"/>
              <a:ext cx="432134" cy="335642"/>
            </a:xfrm>
            <a:custGeom>
              <a:rect b="b" l="l" r="r" t="t"/>
              <a:pathLst>
                <a:path extrusionOk="0" h="5409" w="6964">
                  <a:moveTo>
                    <a:pt x="3752" y="1"/>
                  </a:moveTo>
                  <a:cubicBezTo>
                    <a:pt x="3607" y="1"/>
                    <a:pt x="3455" y="7"/>
                    <a:pt x="3296" y="18"/>
                  </a:cubicBezTo>
                  <a:cubicBezTo>
                    <a:pt x="2855" y="48"/>
                    <a:pt x="2205" y="126"/>
                    <a:pt x="1653" y="445"/>
                  </a:cubicBezTo>
                  <a:cubicBezTo>
                    <a:pt x="1238" y="682"/>
                    <a:pt x="871" y="1057"/>
                    <a:pt x="593" y="1524"/>
                  </a:cubicBezTo>
                  <a:cubicBezTo>
                    <a:pt x="564" y="1567"/>
                    <a:pt x="538" y="1613"/>
                    <a:pt x="510" y="1663"/>
                  </a:cubicBezTo>
                  <a:cubicBezTo>
                    <a:pt x="311" y="2028"/>
                    <a:pt x="153" y="2450"/>
                    <a:pt x="24" y="2953"/>
                  </a:cubicBezTo>
                  <a:cubicBezTo>
                    <a:pt x="0" y="3043"/>
                    <a:pt x="56" y="3134"/>
                    <a:pt x="146" y="3158"/>
                  </a:cubicBezTo>
                  <a:cubicBezTo>
                    <a:pt x="161" y="3162"/>
                    <a:pt x="175" y="3164"/>
                    <a:pt x="189" y="3164"/>
                  </a:cubicBezTo>
                  <a:cubicBezTo>
                    <a:pt x="265" y="3164"/>
                    <a:pt x="333" y="3112"/>
                    <a:pt x="352" y="3036"/>
                  </a:cubicBezTo>
                  <a:cubicBezTo>
                    <a:pt x="474" y="2562"/>
                    <a:pt x="623" y="2166"/>
                    <a:pt x="807" y="1826"/>
                  </a:cubicBezTo>
                  <a:cubicBezTo>
                    <a:pt x="830" y="1785"/>
                    <a:pt x="852" y="1745"/>
                    <a:pt x="881" y="1702"/>
                  </a:cubicBezTo>
                  <a:cubicBezTo>
                    <a:pt x="1132" y="1281"/>
                    <a:pt x="1456" y="948"/>
                    <a:pt x="1821" y="739"/>
                  </a:cubicBezTo>
                  <a:cubicBezTo>
                    <a:pt x="2314" y="455"/>
                    <a:pt x="2913" y="384"/>
                    <a:pt x="3319" y="356"/>
                  </a:cubicBezTo>
                  <a:cubicBezTo>
                    <a:pt x="3469" y="345"/>
                    <a:pt x="3612" y="340"/>
                    <a:pt x="3748" y="340"/>
                  </a:cubicBezTo>
                  <a:cubicBezTo>
                    <a:pt x="4257" y="340"/>
                    <a:pt x="4671" y="413"/>
                    <a:pt x="5033" y="564"/>
                  </a:cubicBezTo>
                  <a:cubicBezTo>
                    <a:pt x="5599" y="801"/>
                    <a:pt x="6065" y="1264"/>
                    <a:pt x="6310" y="1827"/>
                  </a:cubicBezTo>
                  <a:cubicBezTo>
                    <a:pt x="6323" y="1864"/>
                    <a:pt x="6338" y="1900"/>
                    <a:pt x="6352" y="1938"/>
                  </a:cubicBezTo>
                  <a:lnTo>
                    <a:pt x="6369" y="1977"/>
                  </a:lnTo>
                  <a:cubicBezTo>
                    <a:pt x="6383" y="2017"/>
                    <a:pt x="6395" y="2058"/>
                    <a:pt x="6408" y="2097"/>
                  </a:cubicBezTo>
                  <a:cubicBezTo>
                    <a:pt x="6610" y="2783"/>
                    <a:pt x="6489" y="3544"/>
                    <a:pt x="6086" y="4132"/>
                  </a:cubicBezTo>
                  <a:cubicBezTo>
                    <a:pt x="5723" y="4662"/>
                    <a:pt x="5153" y="5010"/>
                    <a:pt x="4561" y="5062"/>
                  </a:cubicBezTo>
                  <a:cubicBezTo>
                    <a:pt x="4512" y="5067"/>
                    <a:pt x="4462" y="5069"/>
                    <a:pt x="4412" y="5069"/>
                  </a:cubicBezTo>
                  <a:cubicBezTo>
                    <a:pt x="4145" y="5069"/>
                    <a:pt x="3874" y="5007"/>
                    <a:pt x="3634" y="4889"/>
                  </a:cubicBezTo>
                  <a:cubicBezTo>
                    <a:pt x="3368" y="4760"/>
                    <a:pt x="3149" y="4567"/>
                    <a:pt x="3000" y="4335"/>
                  </a:cubicBezTo>
                  <a:cubicBezTo>
                    <a:pt x="2663" y="3810"/>
                    <a:pt x="2700" y="3076"/>
                    <a:pt x="3089" y="2588"/>
                  </a:cubicBezTo>
                  <a:cubicBezTo>
                    <a:pt x="3170" y="2484"/>
                    <a:pt x="3266" y="2390"/>
                    <a:pt x="3369" y="2291"/>
                  </a:cubicBezTo>
                  <a:cubicBezTo>
                    <a:pt x="3427" y="2235"/>
                    <a:pt x="3485" y="2180"/>
                    <a:pt x="3540" y="2121"/>
                  </a:cubicBezTo>
                  <a:cubicBezTo>
                    <a:pt x="3589" y="2070"/>
                    <a:pt x="3637" y="2016"/>
                    <a:pt x="3683" y="1957"/>
                  </a:cubicBezTo>
                  <a:cubicBezTo>
                    <a:pt x="3808" y="1799"/>
                    <a:pt x="3888" y="1644"/>
                    <a:pt x="3927" y="1481"/>
                  </a:cubicBezTo>
                  <a:cubicBezTo>
                    <a:pt x="4000" y="1183"/>
                    <a:pt x="3904" y="870"/>
                    <a:pt x="3690" y="703"/>
                  </a:cubicBezTo>
                  <a:cubicBezTo>
                    <a:pt x="3591" y="625"/>
                    <a:pt x="3464" y="583"/>
                    <a:pt x="3334" y="583"/>
                  </a:cubicBezTo>
                  <a:cubicBezTo>
                    <a:pt x="3290" y="583"/>
                    <a:pt x="3246" y="588"/>
                    <a:pt x="3203" y="597"/>
                  </a:cubicBezTo>
                  <a:cubicBezTo>
                    <a:pt x="3050" y="631"/>
                    <a:pt x="2925" y="724"/>
                    <a:pt x="2861" y="852"/>
                  </a:cubicBezTo>
                  <a:cubicBezTo>
                    <a:pt x="2778" y="1009"/>
                    <a:pt x="2809" y="1216"/>
                    <a:pt x="2936" y="1364"/>
                  </a:cubicBezTo>
                  <a:cubicBezTo>
                    <a:pt x="3024" y="1467"/>
                    <a:pt x="3141" y="1523"/>
                    <a:pt x="3261" y="1523"/>
                  </a:cubicBezTo>
                  <a:cubicBezTo>
                    <a:pt x="3301" y="1523"/>
                    <a:pt x="3341" y="1517"/>
                    <a:pt x="3380" y="1504"/>
                  </a:cubicBezTo>
                  <a:cubicBezTo>
                    <a:pt x="3470" y="1474"/>
                    <a:pt x="3517" y="1378"/>
                    <a:pt x="3488" y="1289"/>
                  </a:cubicBezTo>
                  <a:cubicBezTo>
                    <a:pt x="3464" y="1219"/>
                    <a:pt x="3398" y="1173"/>
                    <a:pt x="3327" y="1173"/>
                  </a:cubicBezTo>
                  <a:cubicBezTo>
                    <a:pt x="3309" y="1173"/>
                    <a:pt x="3291" y="1176"/>
                    <a:pt x="3273" y="1182"/>
                  </a:cubicBezTo>
                  <a:cubicBezTo>
                    <a:pt x="3268" y="1184"/>
                    <a:pt x="3264" y="1184"/>
                    <a:pt x="3259" y="1184"/>
                  </a:cubicBezTo>
                  <a:cubicBezTo>
                    <a:pt x="3229" y="1184"/>
                    <a:pt x="3200" y="1151"/>
                    <a:pt x="3194" y="1144"/>
                  </a:cubicBezTo>
                  <a:cubicBezTo>
                    <a:pt x="3157" y="1102"/>
                    <a:pt x="3143" y="1043"/>
                    <a:pt x="3161" y="1007"/>
                  </a:cubicBezTo>
                  <a:cubicBezTo>
                    <a:pt x="3188" y="955"/>
                    <a:pt x="3245" y="935"/>
                    <a:pt x="3276" y="929"/>
                  </a:cubicBezTo>
                  <a:cubicBezTo>
                    <a:pt x="3295" y="925"/>
                    <a:pt x="3314" y="923"/>
                    <a:pt x="3333" y="923"/>
                  </a:cubicBezTo>
                  <a:cubicBezTo>
                    <a:pt x="3389" y="923"/>
                    <a:pt x="3443" y="939"/>
                    <a:pt x="3482" y="970"/>
                  </a:cubicBezTo>
                  <a:cubicBezTo>
                    <a:pt x="3591" y="1055"/>
                    <a:pt x="3639" y="1234"/>
                    <a:pt x="3599" y="1401"/>
                  </a:cubicBezTo>
                  <a:cubicBezTo>
                    <a:pt x="3570" y="1515"/>
                    <a:pt x="3510" y="1628"/>
                    <a:pt x="3417" y="1749"/>
                  </a:cubicBezTo>
                  <a:cubicBezTo>
                    <a:pt x="3378" y="1798"/>
                    <a:pt x="3339" y="1843"/>
                    <a:pt x="3296" y="1887"/>
                  </a:cubicBezTo>
                  <a:cubicBezTo>
                    <a:pt x="3243" y="1942"/>
                    <a:pt x="3188" y="1995"/>
                    <a:pt x="3133" y="2049"/>
                  </a:cubicBezTo>
                  <a:cubicBezTo>
                    <a:pt x="3027" y="2151"/>
                    <a:pt x="2918" y="2256"/>
                    <a:pt x="2823" y="2378"/>
                  </a:cubicBezTo>
                  <a:cubicBezTo>
                    <a:pt x="2348" y="2975"/>
                    <a:pt x="2302" y="3875"/>
                    <a:pt x="2714" y="4518"/>
                  </a:cubicBezTo>
                  <a:cubicBezTo>
                    <a:pt x="2897" y="4802"/>
                    <a:pt x="3163" y="5036"/>
                    <a:pt x="3485" y="5193"/>
                  </a:cubicBezTo>
                  <a:cubicBezTo>
                    <a:pt x="3773" y="5334"/>
                    <a:pt x="4098" y="5408"/>
                    <a:pt x="4417" y="5408"/>
                  </a:cubicBezTo>
                  <a:cubicBezTo>
                    <a:pt x="4475" y="5408"/>
                    <a:pt x="4533" y="5405"/>
                    <a:pt x="4592" y="5400"/>
                  </a:cubicBezTo>
                  <a:cubicBezTo>
                    <a:pt x="5283" y="5338"/>
                    <a:pt x="5947" y="4936"/>
                    <a:pt x="6366" y="4323"/>
                  </a:cubicBezTo>
                  <a:cubicBezTo>
                    <a:pt x="6827" y="3652"/>
                    <a:pt x="6964" y="2784"/>
                    <a:pt x="6732" y="2000"/>
                  </a:cubicBezTo>
                  <a:cubicBezTo>
                    <a:pt x="6719" y="1954"/>
                    <a:pt x="6704" y="1906"/>
                    <a:pt x="6682" y="1847"/>
                  </a:cubicBezTo>
                  <a:lnTo>
                    <a:pt x="6668" y="1810"/>
                  </a:lnTo>
                  <a:cubicBezTo>
                    <a:pt x="6654" y="1777"/>
                    <a:pt x="6641" y="1745"/>
                    <a:pt x="6625" y="1702"/>
                  </a:cubicBezTo>
                  <a:cubicBezTo>
                    <a:pt x="6342" y="1051"/>
                    <a:pt x="5810" y="522"/>
                    <a:pt x="5164" y="252"/>
                  </a:cubicBezTo>
                  <a:cubicBezTo>
                    <a:pt x="4762" y="83"/>
                    <a:pt x="4306" y="1"/>
                    <a:pt x="3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7463001" y="3339956"/>
              <a:ext cx="226926" cy="121747"/>
            </a:xfrm>
            <a:custGeom>
              <a:rect b="b" l="l" r="r" t="t"/>
              <a:pathLst>
                <a:path extrusionOk="0" h="1962" w="3657">
                  <a:moveTo>
                    <a:pt x="1048" y="0"/>
                  </a:moveTo>
                  <a:cubicBezTo>
                    <a:pt x="954" y="0"/>
                    <a:pt x="862" y="12"/>
                    <a:pt x="774" y="37"/>
                  </a:cubicBezTo>
                  <a:cubicBezTo>
                    <a:pt x="483" y="117"/>
                    <a:pt x="231" y="341"/>
                    <a:pt x="117" y="620"/>
                  </a:cubicBezTo>
                  <a:cubicBezTo>
                    <a:pt x="1" y="904"/>
                    <a:pt x="22" y="1231"/>
                    <a:pt x="174" y="1495"/>
                  </a:cubicBezTo>
                  <a:cubicBezTo>
                    <a:pt x="298" y="1715"/>
                    <a:pt x="510" y="1876"/>
                    <a:pt x="739" y="1925"/>
                  </a:cubicBezTo>
                  <a:cubicBezTo>
                    <a:pt x="793" y="1938"/>
                    <a:pt x="848" y="1944"/>
                    <a:pt x="903" y="1944"/>
                  </a:cubicBezTo>
                  <a:cubicBezTo>
                    <a:pt x="1110" y="1944"/>
                    <a:pt x="1311" y="1858"/>
                    <a:pt x="1444" y="1705"/>
                  </a:cubicBezTo>
                  <a:cubicBezTo>
                    <a:pt x="1626" y="1495"/>
                    <a:pt x="1647" y="1169"/>
                    <a:pt x="1495" y="949"/>
                  </a:cubicBezTo>
                  <a:cubicBezTo>
                    <a:pt x="1388" y="796"/>
                    <a:pt x="1206" y="712"/>
                    <a:pt x="1027" y="712"/>
                  </a:cubicBezTo>
                  <a:cubicBezTo>
                    <a:pt x="925" y="712"/>
                    <a:pt x="824" y="740"/>
                    <a:pt x="739" y="797"/>
                  </a:cubicBezTo>
                  <a:cubicBezTo>
                    <a:pt x="661" y="849"/>
                    <a:pt x="640" y="955"/>
                    <a:pt x="694" y="1033"/>
                  </a:cubicBezTo>
                  <a:cubicBezTo>
                    <a:pt x="726" y="1081"/>
                    <a:pt x="779" y="1107"/>
                    <a:pt x="834" y="1107"/>
                  </a:cubicBezTo>
                  <a:cubicBezTo>
                    <a:pt x="866" y="1107"/>
                    <a:pt x="899" y="1098"/>
                    <a:pt x="929" y="1078"/>
                  </a:cubicBezTo>
                  <a:cubicBezTo>
                    <a:pt x="957" y="1059"/>
                    <a:pt x="992" y="1050"/>
                    <a:pt x="1028" y="1050"/>
                  </a:cubicBezTo>
                  <a:cubicBezTo>
                    <a:pt x="1099" y="1050"/>
                    <a:pt x="1175" y="1084"/>
                    <a:pt x="1216" y="1142"/>
                  </a:cubicBezTo>
                  <a:cubicBezTo>
                    <a:pt x="1282" y="1238"/>
                    <a:pt x="1270" y="1388"/>
                    <a:pt x="1187" y="1483"/>
                  </a:cubicBezTo>
                  <a:cubicBezTo>
                    <a:pt x="1121" y="1561"/>
                    <a:pt x="1014" y="1604"/>
                    <a:pt x="903" y="1604"/>
                  </a:cubicBezTo>
                  <a:cubicBezTo>
                    <a:pt x="873" y="1604"/>
                    <a:pt x="842" y="1601"/>
                    <a:pt x="812" y="1594"/>
                  </a:cubicBezTo>
                  <a:cubicBezTo>
                    <a:pt x="674" y="1565"/>
                    <a:pt x="547" y="1465"/>
                    <a:pt x="467" y="1327"/>
                  </a:cubicBezTo>
                  <a:cubicBezTo>
                    <a:pt x="369" y="1155"/>
                    <a:pt x="354" y="933"/>
                    <a:pt x="430" y="749"/>
                  </a:cubicBezTo>
                  <a:cubicBezTo>
                    <a:pt x="506" y="564"/>
                    <a:pt x="672" y="417"/>
                    <a:pt x="863" y="364"/>
                  </a:cubicBezTo>
                  <a:cubicBezTo>
                    <a:pt x="926" y="346"/>
                    <a:pt x="989" y="338"/>
                    <a:pt x="1051" y="338"/>
                  </a:cubicBezTo>
                  <a:cubicBezTo>
                    <a:pt x="1415" y="338"/>
                    <a:pt x="1748" y="606"/>
                    <a:pt x="1888" y="736"/>
                  </a:cubicBezTo>
                  <a:cubicBezTo>
                    <a:pt x="2012" y="852"/>
                    <a:pt x="2124" y="977"/>
                    <a:pt x="2244" y="1110"/>
                  </a:cubicBezTo>
                  <a:cubicBezTo>
                    <a:pt x="2420" y="1307"/>
                    <a:pt x="2602" y="1509"/>
                    <a:pt x="2824" y="1676"/>
                  </a:cubicBezTo>
                  <a:cubicBezTo>
                    <a:pt x="3003" y="1809"/>
                    <a:pt x="3211" y="1907"/>
                    <a:pt x="3412" y="1952"/>
                  </a:cubicBezTo>
                  <a:cubicBezTo>
                    <a:pt x="3431" y="1958"/>
                    <a:pt x="3450" y="1961"/>
                    <a:pt x="3468" y="1961"/>
                  </a:cubicBezTo>
                  <a:cubicBezTo>
                    <a:pt x="3509" y="1961"/>
                    <a:pt x="3548" y="1947"/>
                    <a:pt x="3581" y="1918"/>
                  </a:cubicBezTo>
                  <a:cubicBezTo>
                    <a:pt x="3651" y="1856"/>
                    <a:pt x="3657" y="1748"/>
                    <a:pt x="3594" y="1678"/>
                  </a:cubicBezTo>
                  <a:cubicBezTo>
                    <a:pt x="3570" y="1651"/>
                    <a:pt x="3538" y="1631"/>
                    <a:pt x="3502" y="1625"/>
                  </a:cubicBezTo>
                  <a:cubicBezTo>
                    <a:pt x="3342" y="1592"/>
                    <a:pt x="3173" y="1513"/>
                    <a:pt x="3026" y="1403"/>
                  </a:cubicBezTo>
                  <a:cubicBezTo>
                    <a:pt x="2833" y="1259"/>
                    <a:pt x="2669" y="1077"/>
                    <a:pt x="2496" y="883"/>
                  </a:cubicBezTo>
                  <a:cubicBezTo>
                    <a:pt x="2377" y="751"/>
                    <a:pt x="2253" y="613"/>
                    <a:pt x="2119" y="488"/>
                  </a:cubicBezTo>
                  <a:cubicBezTo>
                    <a:pt x="1776" y="170"/>
                    <a:pt x="1399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7651146" y="3240547"/>
              <a:ext cx="152153" cy="162267"/>
            </a:xfrm>
            <a:custGeom>
              <a:rect b="b" l="l" r="r" t="t"/>
              <a:pathLst>
                <a:path extrusionOk="0" h="2615" w="2452">
                  <a:moveTo>
                    <a:pt x="782" y="0"/>
                  </a:moveTo>
                  <a:cubicBezTo>
                    <a:pt x="652" y="0"/>
                    <a:pt x="522" y="14"/>
                    <a:pt x="394" y="40"/>
                  </a:cubicBezTo>
                  <a:cubicBezTo>
                    <a:pt x="302" y="59"/>
                    <a:pt x="244" y="149"/>
                    <a:pt x="262" y="241"/>
                  </a:cubicBezTo>
                  <a:cubicBezTo>
                    <a:pt x="278" y="320"/>
                    <a:pt x="349" y="376"/>
                    <a:pt x="427" y="376"/>
                  </a:cubicBezTo>
                  <a:cubicBezTo>
                    <a:pt x="439" y="376"/>
                    <a:pt x="451" y="375"/>
                    <a:pt x="463" y="372"/>
                  </a:cubicBezTo>
                  <a:cubicBezTo>
                    <a:pt x="568" y="351"/>
                    <a:pt x="675" y="340"/>
                    <a:pt x="782" y="340"/>
                  </a:cubicBezTo>
                  <a:cubicBezTo>
                    <a:pt x="860" y="340"/>
                    <a:pt x="939" y="345"/>
                    <a:pt x="1018" y="357"/>
                  </a:cubicBezTo>
                  <a:cubicBezTo>
                    <a:pt x="1327" y="400"/>
                    <a:pt x="1595" y="534"/>
                    <a:pt x="1772" y="733"/>
                  </a:cubicBezTo>
                  <a:cubicBezTo>
                    <a:pt x="2033" y="1024"/>
                    <a:pt x="2088" y="1478"/>
                    <a:pt x="1902" y="1814"/>
                  </a:cubicBezTo>
                  <a:cubicBezTo>
                    <a:pt x="1750" y="2094"/>
                    <a:pt x="1427" y="2274"/>
                    <a:pt x="1111" y="2274"/>
                  </a:cubicBezTo>
                  <a:cubicBezTo>
                    <a:pt x="1049" y="2274"/>
                    <a:pt x="987" y="2267"/>
                    <a:pt x="926" y="2253"/>
                  </a:cubicBezTo>
                  <a:cubicBezTo>
                    <a:pt x="710" y="2201"/>
                    <a:pt x="532" y="2062"/>
                    <a:pt x="449" y="1881"/>
                  </a:cubicBezTo>
                  <a:cubicBezTo>
                    <a:pt x="367" y="1700"/>
                    <a:pt x="400" y="1474"/>
                    <a:pt x="526" y="1344"/>
                  </a:cubicBezTo>
                  <a:cubicBezTo>
                    <a:pt x="596" y="1272"/>
                    <a:pt x="700" y="1234"/>
                    <a:pt x="799" y="1234"/>
                  </a:cubicBezTo>
                  <a:cubicBezTo>
                    <a:pt x="875" y="1234"/>
                    <a:pt x="949" y="1256"/>
                    <a:pt x="1003" y="1302"/>
                  </a:cubicBezTo>
                  <a:cubicBezTo>
                    <a:pt x="1063" y="1352"/>
                    <a:pt x="1099" y="1440"/>
                    <a:pt x="1098" y="1530"/>
                  </a:cubicBezTo>
                  <a:cubicBezTo>
                    <a:pt x="1097" y="1611"/>
                    <a:pt x="1066" y="1680"/>
                    <a:pt x="1014" y="1720"/>
                  </a:cubicBezTo>
                  <a:cubicBezTo>
                    <a:pt x="941" y="1779"/>
                    <a:pt x="929" y="1885"/>
                    <a:pt x="986" y="1959"/>
                  </a:cubicBezTo>
                  <a:cubicBezTo>
                    <a:pt x="1019" y="2001"/>
                    <a:pt x="1069" y="2023"/>
                    <a:pt x="1119" y="2023"/>
                  </a:cubicBezTo>
                  <a:cubicBezTo>
                    <a:pt x="1156" y="2023"/>
                    <a:pt x="1193" y="2011"/>
                    <a:pt x="1225" y="1987"/>
                  </a:cubicBezTo>
                  <a:cubicBezTo>
                    <a:pt x="1357" y="1883"/>
                    <a:pt x="1435" y="1718"/>
                    <a:pt x="1437" y="1535"/>
                  </a:cubicBezTo>
                  <a:cubicBezTo>
                    <a:pt x="1440" y="1343"/>
                    <a:pt x="1359" y="1159"/>
                    <a:pt x="1220" y="1042"/>
                  </a:cubicBezTo>
                  <a:cubicBezTo>
                    <a:pt x="1103" y="944"/>
                    <a:pt x="952" y="896"/>
                    <a:pt x="798" y="896"/>
                  </a:cubicBezTo>
                  <a:cubicBezTo>
                    <a:pt x="611" y="896"/>
                    <a:pt x="419" y="968"/>
                    <a:pt x="283" y="1108"/>
                  </a:cubicBezTo>
                  <a:cubicBezTo>
                    <a:pt x="61" y="1337"/>
                    <a:pt x="1" y="1714"/>
                    <a:pt x="141" y="2021"/>
                  </a:cubicBezTo>
                  <a:cubicBezTo>
                    <a:pt x="266" y="2297"/>
                    <a:pt x="530" y="2506"/>
                    <a:pt x="846" y="2583"/>
                  </a:cubicBezTo>
                  <a:cubicBezTo>
                    <a:pt x="934" y="2604"/>
                    <a:pt x="1023" y="2614"/>
                    <a:pt x="1113" y="2614"/>
                  </a:cubicBezTo>
                  <a:lnTo>
                    <a:pt x="1113" y="2613"/>
                  </a:lnTo>
                  <a:cubicBezTo>
                    <a:pt x="1549" y="2613"/>
                    <a:pt x="1986" y="2368"/>
                    <a:pt x="2199" y="1978"/>
                  </a:cubicBezTo>
                  <a:cubicBezTo>
                    <a:pt x="2452" y="1520"/>
                    <a:pt x="2378" y="902"/>
                    <a:pt x="2025" y="507"/>
                  </a:cubicBezTo>
                  <a:cubicBezTo>
                    <a:pt x="1795" y="249"/>
                    <a:pt x="1454" y="76"/>
                    <a:pt x="1066" y="22"/>
                  </a:cubicBezTo>
                  <a:cubicBezTo>
                    <a:pt x="972" y="8"/>
                    <a:pt x="877" y="0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7455989" y="3092426"/>
              <a:ext cx="87122" cy="264157"/>
            </a:xfrm>
            <a:custGeom>
              <a:rect b="b" l="l" r="r" t="t"/>
              <a:pathLst>
                <a:path extrusionOk="0" h="4257" w="1404">
                  <a:moveTo>
                    <a:pt x="653" y="0"/>
                  </a:moveTo>
                  <a:cubicBezTo>
                    <a:pt x="497" y="0"/>
                    <a:pt x="341" y="66"/>
                    <a:pt x="225" y="181"/>
                  </a:cubicBezTo>
                  <a:cubicBezTo>
                    <a:pt x="105" y="300"/>
                    <a:pt x="45" y="456"/>
                    <a:pt x="62" y="610"/>
                  </a:cubicBezTo>
                  <a:cubicBezTo>
                    <a:pt x="81" y="795"/>
                    <a:pt x="228" y="958"/>
                    <a:pt x="426" y="1015"/>
                  </a:cubicBezTo>
                  <a:cubicBezTo>
                    <a:pt x="474" y="1029"/>
                    <a:pt x="522" y="1036"/>
                    <a:pt x="568" y="1036"/>
                  </a:cubicBezTo>
                  <a:cubicBezTo>
                    <a:pt x="699" y="1036"/>
                    <a:pt x="818" y="982"/>
                    <a:pt x="897" y="883"/>
                  </a:cubicBezTo>
                  <a:cubicBezTo>
                    <a:pt x="956" y="811"/>
                    <a:pt x="943" y="704"/>
                    <a:pt x="870" y="646"/>
                  </a:cubicBezTo>
                  <a:cubicBezTo>
                    <a:pt x="839" y="621"/>
                    <a:pt x="802" y="608"/>
                    <a:pt x="765" y="608"/>
                  </a:cubicBezTo>
                  <a:cubicBezTo>
                    <a:pt x="715" y="608"/>
                    <a:pt x="666" y="630"/>
                    <a:pt x="632" y="673"/>
                  </a:cubicBezTo>
                  <a:cubicBezTo>
                    <a:pt x="617" y="692"/>
                    <a:pt x="593" y="698"/>
                    <a:pt x="571" y="698"/>
                  </a:cubicBezTo>
                  <a:cubicBezTo>
                    <a:pt x="550" y="698"/>
                    <a:pt x="530" y="693"/>
                    <a:pt x="521" y="690"/>
                  </a:cubicBezTo>
                  <a:cubicBezTo>
                    <a:pt x="464" y="673"/>
                    <a:pt x="404" y="628"/>
                    <a:pt x="399" y="574"/>
                  </a:cubicBezTo>
                  <a:cubicBezTo>
                    <a:pt x="392" y="505"/>
                    <a:pt x="436" y="449"/>
                    <a:pt x="463" y="422"/>
                  </a:cubicBezTo>
                  <a:cubicBezTo>
                    <a:pt x="516" y="370"/>
                    <a:pt x="591" y="340"/>
                    <a:pt x="657" y="340"/>
                  </a:cubicBezTo>
                  <a:cubicBezTo>
                    <a:pt x="665" y="340"/>
                    <a:pt x="673" y="340"/>
                    <a:pt x="680" y="341"/>
                  </a:cubicBezTo>
                  <a:cubicBezTo>
                    <a:pt x="854" y="361"/>
                    <a:pt x="981" y="531"/>
                    <a:pt x="1017" y="687"/>
                  </a:cubicBezTo>
                  <a:cubicBezTo>
                    <a:pt x="1065" y="899"/>
                    <a:pt x="992" y="1126"/>
                    <a:pt x="922" y="1279"/>
                  </a:cubicBezTo>
                  <a:cubicBezTo>
                    <a:pt x="860" y="1414"/>
                    <a:pt x="781" y="1541"/>
                    <a:pt x="697" y="1675"/>
                  </a:cubicBezTo>
                  <a:cubicBezTo>
                    <a:pt x="653" y="1747"/>
                    <a:pt x="608" y="1818"/>
                    <a:pt x="566" y="1890"/>
                  </a:cubicBezTo>
                  <a:cubicBezTo>
                    <a:pt x="184" y="2551"/>
                    <a:pt x="1" y="3335"/>
                    <a:pt x="48" y="4097"/>
                  </a:cubicBezTo>
                  <a:cubicBezTo>
                    <a:pt x="54" y="4188"/>
                    <a:pt x="128" y="4256"/>
                    <a:pt x="218" y="4256"/>
                  </a:cubicBezTo>
                  <a:lnTo>
                    <a:pt x="228" y="4256"/>
                  </a:lnTo>
                  <a:cubicBezTo>
                    <a:pt x="322" y="4250"/>
                    <a:pt x="392" y="4169"/>
                    <a:pt x="386" y="4076"/>
                  </a:cubicBezTo>
                  <a:cubicBezTo>
                    <a:pt x="343" y="3380"/>
                    <a:pt x="510" y="2664"/>
                    <a:pt x="860" y="2060"/>
                  </a:cubicBezTo>
                  <a:cubicBezTo>
                    <a:pt x="899" y="1991"/>
                    <a:pt x="942" y="1922"/>
                    <a:pt x="985" y="1854"/>
                  </a:cubicBezTo>
                  <a:cubicBezTo>
                    <a:pt x="1070" y="1717"/>
                    <a:pt x="1158" y="1575"/>
                    <a:pt x="1229" y="1421"/>
                  </a:cubicBezTo>
                  <a:cubicBezTo>
                    <a:pt x="1364" y="1128"/>
                    <a:pt x="1403" y="856"/>
                    <a:pt x="1347" y="611"/>
                  </a:cubicBezTo>
                  <a:cubicBezTo>
                    <a:pt x="1273" y="288"/>
                    <a:pt x="1014" y="39"/>
                    <a:pt x="719" y="4"/>
                  </a:cubicBezTo>
                  <a:cubicBezTo>
                    <a:pt x="698" y="1"/>
                    <a:pt x="675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7491235" y="3210141"/>
              <a:ext cx="114797" cy="56095"/>
            </a:xfrm>
            <a:custGeom>
              <a:rect b="b" l="l" r="r" t="t"/>
              <a:pathLst>
                <a:path extrusionOk="0" h="904" w="1850">
                  <a:moveTo>
                    <a:pt x="999" y="0"/>
                  </a:moveTo>
                  <a:cubicBezTo>
                    <a:pt x="666" y="0"/>
                    <a:pt x="339" y="117"/>
                    <a:pt x="83" y="328"/>
                  </a:cubicBezTo>
                  <a:cubicBezTo>
                    <a:pt x="10" y="386"/>
                    <a:pt x="0" y="494"/>
                    <a:pt x="59" y="566"/>
                  </a:cubicBezTo>
                  <a:cubicBezTo>
                    <a:pt x="92" y="607"/>
                    <a:pt x="141" y="628"/>
                    <a:pt x="189" y="628"/>
                  </a:cubicBezTo>
                  <a:cubicBezTo>
                    <a:pt x="227" y="628"/>
                    <a:pt x="266" y="615"/>
                    <a:pt x="297" y="589"/>
                  </a:cubicBezTo>
                  <a:cubicBezTo>
                    <a:pt x="494" y="428"/>
                    <a:pt x="744" y="339"/>
                    <a:pt x="1000" y="339"/>
                  </a:cubicBezTo>
                  <a:cubicBezTo>
                    <a:pt x="1037" y="339"/>
                    <a:pt x="1074" y="341"/>
                    <a:pt x="1111" y="345"/>
                  </a:cubicBezTo>
                  <a:cubicBezTo>
                    <a:pt x="1202" y="354"/>
                    <a:pt x="1328" y="380"/>
                    <a:pt x="1406" y="456"/>
                  </a:cubicBezTo>
                  <a:cubicBezTo>
                    <a:pt x="1458" y="510"/>
                    <a:pt x="1479" y="597"/>
                    <a:pt x="1449" y="643"/>
                  </a:cubicBezTo>
                  <a:cubicBezTo>
                    <a:pt x="1399" y="722"/>
                    <a:pt x="1422" y="827"/>
                    <a:pt x="1501" y="877"/>
                  </a:cubicBezTo>
                  <a:cubicBezTo>
                    <a:pt x="1529" y="895"/>
                    <a:pt x="1561" y="904"/>
                    <a:pt x="1591" y="904"/>
                  </a:cubicBezTo>
                  <a:cubicBezTo>
                    <a:pt x="1648" y="904"/>
                    <a:pt x="1702" y="877"/>
                    <a:pt x="1735" y="826"/>
                  </a:cubicBezTo>
                  <a:cubicBezTo>
                    <a:pt x="1850" y="645"/>
                    <a:pt x="1812" y="383"/>
                    <a:pt x="1644" y="216"/>
                  </a:cubicBezTo>
                  <a:cubicBezTo>
                    <a:pt x="1523" y="97"/>
                    <a:pt x="1355" y="27"/>
                    <a:pt x="1145" y="8"/>
                  </a:cubicBezTo>
                  <a:cubicBezTo>
                    <a:pt x="1096" y="3"/>
                    <a:pt x="1047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7850338" y="3198475"/>
              <a:ext cx="124415" cy="82158"/>
            </a:xfrm>
            <a:custGeom>
              <a:rect b="b" l="l" r="r" t="t"/>
              <a:pathLst>
                <a:path extrusionOk="0" h="1324" w="2005">
                  <a:moveTo>
                    <a:pt x="1556" y="1"/>
                  </a:moveTo>
                  <a:cubicBezTo>
                    <a:pt x="1496" y="1"/>
                    <a:pt x="1438" y="33"/>
                    <a:pt x="1408" y="88"/>
                  </a:cubicBezTo>
                  <a:cubicBezTo>
                    <a:pt x="1363" y="171"/>
                    <a:pt x="1394" y="274"/>
                    <a:pt x="1475" y="319"/>
                  </a:cubicBezTo>
                  <a:cubicBezTo>
                    <a:pt x="1579" y="375"/>
                    <a:pt x="1629" y="536"/>
                    <a:pt x="1583" y="664"/>
                  </a:cubicBezTo>
                  <a:cubicBezTo>
                    <a:pt x="1536" y="797"/>
                    <a:pt x="1404" y="909"/>
                    <a:pt x="1239" y="955"/>
                  </a:cubicBezTo>
                  <a:cubicBezTo>
                    <a:pt x="1170" y="974"/>
                    <a:pt x="1096" y="984"/>
                    <a:pt x="1015" y="984"/>
                  </a:cubicBezTo>
                  <a:cubicBezTo>
                    <a:pt x="919" y="984"/>
                    <a:pt x="814" y="971"/>
                    <a:pt x="699" y="944"/>
                  </a:cubicBezTo>
                  <a:cubicBezTo>
                    <a:pt x="553" y="910"/>
                    <a:pt x="408" y="858"/>
                    <a:pt x="267" y="789"/>
                  </a:cubicBezTo>
                  <a:cubicBezTo>
                    <a:pt x="243" y="778"/>
                    <a:pt x="218" y="772"/>
                    <a:pt x="193" y="772"/>
                  </a:cubicBezTo>
                  <a:cubicBezTo>
                    <a:pt x="130" y="772"/>
                    <a:pt x="70" y="807"/>
                    <a:pt x="41" y="867"/>
                  </a:cubicBezTo>
                  <a:cubicBezTo>
                    <a:pt x="0" y="952"/>
                    <a:pt x="34" y="1052"/>
                    <a:pt x="119" y="1094"/>
                  </a:cubicBezTo>
                  <a:cubicBezTo>
                    <a:pt x="282" y="1173"/>
                    <a:pt x="451" y="1234"/>
                    <a:pt x="622" y="1274"/>
                  </a:cubicBezTo>
                  <a:cubicBezTo>
                    <a:pt x="763" y="1307"/>
                    <a:pt x="894" y="1324"/>
                    <a:pt x="1016" y="1324"/>
                  </a:cubicBezTo>
                  <a:cubicBezTo>
                    <a:pt x="1128" y="1324"/>
                    <a:pt x="1232" y="1309"/>
                    <a:pt x="1330" y="1282"/>
                  </a:cubicBezTo>
                  <a:cubicBezTo>
                    <a:pt x="1604" y="1205"/>
                    <a:pt x="1818" y="1016"/>
                    <a:pt x="1903" y="778"/>
                  </a:cubicBezTo>
                  <a:cubicBezTo>
                    <a:pt x="2005" y="491"/>
                    <a:pt x="1888" y="158"/>
                    <a:pt x="1638" y="22"/>
                  </a:cubicBezTo>
                  <a:cubicBezTo>
                    <a:pt x="1612" y="8"/>
                    <a:pt x="1584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784611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191" y="1"/>
                  </a:moveTo>
                  <a:cubicBezTo>
                    <a:pt x="171" y="1"/>
                    <a:pt x="150" y="5"/>
                    <a:pt x="130" y="12"/>
                  </a:cubicBezTo>
                  <a:cubicBezTo>
                    <a:pt x="43" y="47"/>
                    <a:pt x="0" y="146"/>
                    <a:pt x="34" y="233"/>
                  </a:cubicBezTo>
                  <a:cubicBezTo>
                    <a:pt x="312" y="940"/>
                    <a:pt x="599" y="1672"/>
                    <a:pt x="1064" y="2308"/>
                  </a:cubicBezTo>
                  <a:cubicBezTo>
                    <a:pt x="1594" y="3034"/>
                    <a:pt x="2284" y="3503"/>
                    <a:pt x="3009" y="3627"/>
                  </a:cubicBezTo>
                  <a:cubicBezTo>
                    <a:pt x="3136" y="3650"/>
                    <a:pt x="3264" y="3661"/>
                    <a:pt x="3389" y="3661"/>
                  </a:cubicBezTo>
                  <a:cubicBezTo>
                    <a:pt x="3608" y="3661"/>
                    <a:pt x="3818" y="3629"/>
                    <a:pt x="4012" y="3563"/>
                  </a:cubicBezTo>
                  <a:cubicBezTo>
                    <a:pt x="4556" y="3381"/>
                    <a:pt x="4990" y="2935"/>
                    <a:pt x="5142" y="2398"/>
                  </a:cubicBezTo>
                  <a:cubicBezTo>
                    <a:pt x="5300" y="1841"/>
                    <a:pt x="5144" y="1223"/>
                    <a:pt x="4744" y="823"/>
                  </a:cubicBezTo>
                  <a:cubicBezTo>
                    <a:pt x="4460" y="539"/>
                    <a:pt x="4058" y="383"/>
                    <a:pt x="3661" y="383"/>
                  </a:cubicBezTo>
                  <a:cubicBezTo>
                    <a:pt x="3488" y="383"/>
                    <a:pt x="3316" y="413"/>
                    <a:pt x="3155" y="475"/>
                  </a:cubicBezTo>
                  <a:cubicBezTo>
                    <a:pt x="2751" y="632"/>
                    <a:pt x="2440" y="975"/>
                    <a:pt x="2345" y="1374"/>
                  </a:cubicBezTo>
                  <a:cubicBezTo>
                    <a:pt x="2242" y="1805"/>
                    <a:pt x="2410" y="2278"/>
                    <a:pt x="2753" y="2526"/>
                  </a:cubicBezTo>
                  <a:cubicBezTo>
                    <a:pt x="2922" y="2648"/>
                    <a:pt x="3126" y="2708"/>
                    <a:pt x="3328" y="2708"/>
                  </a:cubicBezTo>
                  <a:cubicBezTo>
                    <a:pt x="3568" y="2708"/>
                    <a:pt x="3805" y="2623"/>
                    <a:pt x="3977" y="2457"/>
                  </a:cubicBezTo>
                  <a:cubicBezTo>
                    <a:pt x="4202" y="2241"/>
                    <a:pt x="4289" y="1912"/>
                    <a:pt x="4194" y="1640"/>
                  </a:cubicBezTo>
                  <a:cubicBezTo>
                    <a:pt x="4102" y="1376"/>
                    <a:pt x="3839" y="1197"/>
                    <a:pt x="3577" y="1197"/>
                  </a:cubicBezTo>
                  <a:cubicBezTo>
                    <a:pt x="3530" y="1197"/>
                    <a:pt x="3483" y="1203"/>
                    <a:pt x="3437" y="1215"/>
                  </a:cubicBezTo>
                  <a:cubicBezTo>
                    <a:pt x="3272" y="1259"/>
                    <a:pt x="3133" y="1387"/>
                    <a:pt x="3065" y="1557"/>
                  </a:cubicBezTo>
                  <a:cubicBezTo>
                    <a:pt x="3001" y="1717"/>
                    <a:pt x="3012" y="1886"/>
                    <a:pt x="3093" y="2021"/>
                  </a:cubicBezTo>
                  <a:cubicBezTo>
                    <a:pt x="3125" y="2073"/>
                    <a:pt x="3181" y="2102"/>
                    <a:pt x="3238" y="2102"/>
                  </a:cubicBezTo>
                  <a:cubicBezTo>
                    <a:pt x="3268" y="2102"/>
                    <a:pt x="3299" y="2094"/>
                    <a:pt x="3326" y="2077"/>
                  </a:cubicBezTo>
                  <a:cubicBezTo>
                    <a:pt x="3406" y="2028"/>
                    <a:pt x="3432" y="1923"/>
                    <a:pt x="3383" y="1844"/>
                  </a:cubicBezTo>
                  <a:cubicBezTo>
                    <a:pt x="3346" y="1783"/>
                    <a:pt x="3368" y="1711"/>
                    <a:pt x="3380" y="1683"/>
                  </a:cubicBezTo>
                  <a:cubicBezTo>
                    <a:pt x="3407" y="1613"/>
                    <a:pt x="3464" y="1559"/>
                    <a:pt x="3525" y="1543"/>
                  </a:cubicBezTo>
                  <a:cubicBezTo>
                    <a:pt x="3543" y="1538"/>
                    <a:pt x="3562" y="1535"/>
                    <a:pt x="3581" y="1535"/>
                  </a:cubicBezTo>
                  <a:cubicBezTo>
                    <a:pt x="3701" y="1535"/>
                    <a:pt x="3830" y="1626"/>
                    <a:pt x="3873" y="1750"/>
                  </a:cubicBezTo>
                  <a:cubicBezTo>
                    <a:pt x="3925" y="1898"/>
                    <a:pt x="3871" y="2088"/>
                    <a:pt x="3742" y="2213"/>
                  </a:cubicBezTo>
                  <a:cubicBezTo>
                    <a:pt x="3635" y="2316"/>
                    <a:pt x="3483" y="2369"/>
                    <a:pt x="3328" y="2369"/>
                  </a:cubicBezTo>
                  <a:cubicBezTo>
                    <a:pt x="3195" y="2369"/>
                    <a:pt x="3061" y="2330"/>
                    <a:pt x="2951" y="2251"/>
                  </a:cubicBezTo>
                  <a:cubicBezTo>
                    <a:pt x="2720" y="2084"/>
                    <a:pt x="2604" y="1748"/>
                    <a:pt x="2674" y="1452"/>
                  </a:cubicBezTo>
                  <a:cubicBezTo>
                    <a:pt x="2744" y="1162"/>
                    <a:pt x="2976" y="907"/>
                    <a:pt x="3278" y="791"/>
                  </a:cubicBezTo>
                  <a:cubicBezTo>
                    <a:pt x="3401" y="743"/>
                    <a:pt x="3533" y="721"/>
                    <a:pt x="3666" y="721"/>
                  </a:cubicBezTo>
                  <a:cubicBezTo>
                    <a:pt x="3973" y="721"/>
                    <a:pt x="4284" y="842"/>
                    <a:pt x="4505" y="1062"/>
                  </a:cubicBezTo>
                  <a:cubicBezTo>
                    <a:pt x="4814" y="1372"/>
                    <a:pt x="4940" y="1871"/>
                    <a:pt x="4816" y="2305"/>
                  </a:cubicBezTo>
                  <a:cubicBezTo>
                    <a:pt x="4695" y="2730"/>
                    <a:pt x="4338" y="3097"/>
                    <a:pt x="3905" y="3242"/>
                  </a:cubicBezTo>
                  <a:cubicBezTo>
                    <a:pt x="3745" y="3295"/>
                    <a:pt x="3571" y="3322"/>
                    <a:pt x="3390" y="3322"/>
                  </a:cubicBezTo>
                  <a:cubicBezTo>
                    <a:pt x="3284" y="3322"/>
                    <a:pt x="3175" y="3313"/>
                    <a:pt x="3066" y="3294"/>
                  </a:cubicBezTo>
                  <a:cubicBezTo>
                    <a:pt x="2429" y="3184"/>
                    <a:pt x="1815" y="2763"/>
                    <a:pt x="1337" y="2108"/>
                  </a:cubicBezTo>
                  <a:cubicBezTo>
                    <a:pt x="899" y="1507"/>
                    <a:pt x="620" y="797"/>
                    <a:pt x="350" y="108"/>
                  </a:cubicBezTo>
                  <a:cubicBezTo>
                    <a:pt x="323" y="42"/>
                    <a:pt x="25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8126475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2359" y="0"/>
                  </a:moveTo>
                  <a:cubicBezTo>
                    <a:pt x="2073" y="0"/>
                    <a:pt x="1782" y="83"/>
                    <a:pt x="1517" y="175"/>
                  </a:cubicBezTo>
                  <a:cubicBezTo>
                    <a:pt x="1040" y="342"/>
                    <a:pt x="569" y="542"/>
                    <a:pt x="117" y="771"/>
                  </a:cubicBezTo>
                  <a:cubicBezTo>
                    <a:pt x="33" y="812"/>
                    <a:pt x="0" y="914"/>
                    <a:pt x="42" y="998"/>
                  </a:cubicBezTo>
                  <a:cubicBezTo>
                    <a:pt x="72" y="1057"/>
                    <a:pt x="132" y="1091"/>
                    <a:pt x="195" y="1091"/>
                  </a:cubicBezTo>
                  <a:cubicBezTo>
                    <a:pt x="220" y="1091"/>
                    <a:pt x="246" y="1086"/>
                    <a:pt x="270" y="1074"/>
                  </a:cubicBezTo>
                  <a:cubicBezTo>
                    <a:pt x="709" y="852"/>
                    <a:pt x="1165" y="658"/>
                    <a:pt x="1629" y="495"/>
                  </a:cubicBezTo>
                  <a:cubicBezTo>
                    <a:pt x="1863" y="413"/>
                    <a:pt x="2119" y="339"/>
                    <a:pt x="2358" y="339"/>
                  </a:cubicBezTo>
                  <a:cubicBezTo>
                    <a:pt x="2494" y="339"/>
                    <a:pt x="2624" y="363"/>
                    <a:pt x="2741" y="423"/>
                  </a:cubicBezTo>
                  <a:cubicBezTo>
                    <a:pt x="2909" y="510"/>
                    <a:pt x="3039" y="671"/>
                    <a:pt x="3088" y="853"/>
                  </a:cubicBezTo>
                  <a:cubicBezTo>
                    <a:pt x="3135" y="1038"/>
                    <a:pt x="3102" y="1244"/>
                    <a:pt x="2998" y="1402"/>
                  </a:cubicBezTo>
                  <a:cubicBezTo>
                    <a:pt x="2887" y="1571"/>
                    <a:pt x="2695" y="1677"/>
                    <a:pt x="2509" y="1677"/>
                  </a:cubicBezTo>
                  <a:cubicBezTo>
                    <a:pt x="2482" y="1677"/>
                    <a:pt x="2455" y="1675"/>
                    <a:pt x="2429" y="1670"/>
                  </a:cubicBezTo>
                  <a:cubicBezTo>
                    <a:pt x="2220" y="1635"/>
                    <a:pt x="2048" y="1441"/>
                    <a:pt x="2055" y="1244"/>
                  </a:cubicBezTo>
                  <a:cubicBezTo>
                    <a:pt x="2057" y="1150"/>
                    <a:pt x="2108" y="1053"/>
                    <a:pt x="2190" y="985"/>
                  </a:cubicBezTo>
                  <a:cubicBezTo>
                    <a:pt x="2252" y="935"/>
                    <a:pt x="2323" y="908"/>
                    <a:pt x="2390" y="908"/>
                  </a:cubicBezTo>
                  <a:cubicBezTo>
                    <a:pt x="2405" y="908"/>
                    <a:pt x="2419" y="909"/>
                    <a:pt x="2433" y="912"/>
                  </a:cubicBezTo>
                  <a:cubicBezTo>
                    <a:pt x="2443" y="914"/>
                    <a:pt x="2453" y="914"/>
                    <a:pt x="2462" y="914"/>
                  </a:cubicBezTo>
                  <a:cubicBezTo>
                    <a:pt x="2544" y="914"/>
                    <a:pt x="2615" y="856"/>
                    <a:pt x="2629" y="774"/>
                  </a:cubicBezTo>
                  <a:cubicBezTo>
                    <a:pt x="2645" y="681"/>
                    <a:pt x="2584" y="594"/>
                    <a:pt x="2491" y="577"/>
                  </a:cubicBezTo>
                  <a:cubicBezTo>
                    <a:pt x="2459" y="572"/>
                    <a:pt x="2426" y="569"/>
                    <a:pt x="2393" y="569"/>
                  </a:cubicBezTo>
                  <a:cubicBezTo>
                    <a:pt x="2247" y="569"/>
                    <a:pt x="2099" y="623"/>
                    <a:pt x="1976" y="723"/>
                  </a:cubicBezTo>
                  <a:cubicBezTo>
                    <a:pt x="1817" y="853"/>
                    <a:pt x="1720" y="1044"/>
                    <a:pt x="1716" y="1234"/>
                  </a:cubicBezTo>
                  <a:cubicBezTo>
                    <a:pt x="1703" y="1597"/>
                    <a:pt x="1998" y="1943"/>
                    <a:pt x="2373" y="2005"/>
                  </a:cubicBezTo>
                  <a:cubicBezTo>
                    <a:pt x="2418" y="2013"/>
                    <a:pt x="2463" y="2016"/>
                    <a:pt x="2508" y="2016"/>
                  </a:cubicBezTo>
                  <a:cubicBezTo>
                    <a:pt x="2807" y="2016"/>
                    <a:pt x="3106" y="1856"/>
                    <a:pt x="3282" y="1588"/>
                  </a:cubicBezTo>
                  <a:cubicBezTo>
                    <a:pt x="3437" y="1350"/>
                    <a:pt x="3487" y="1045"/>
                    <a:pt x="3415" y="767"/>
                  </a:cubicBezTo>
                  <a:cubicBezTo>
                    <a:pt x="3343" y="493"/>
                    <a:pt x="3149" y="252"/>
                    <a:pt x="2896" y="122"/>
                  </a:cubicBezTo>
                  <a:cubicBezTo>
                    <a:pt x="2724" y="34"/>
                    <a:pt x="2542" y="0"/>
                    <a:pt x="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7030986" y="3138345"/>
              <a:ext cx="432072" cy="335642"/>
            </a:xfrm>
            <a:custGeom>
              <a:rect b="b" l="l" r="r" t="t"/>
              <a:pathLst>
                <a:path extrusionOk="0" h="5409" w="6963">
                  <a:moveTo>
                    <a:pt x="3212" y="1"/>
                  </a:moveTo>
                  <a:cubicBezTo>
                    <a:pt x="2658" y="1"/>
                    <a:pt x="2203" y="83"/>
                    <a:pt x="1801" y="252"/>
                  </a:cubicBezTo>
                  <a:cubicBezTo>
                    <a:pt x="1155" y="522"/>
                    <a:pt x="622" y="1051"/>
                    <a:pt x="335" y="1713"/>
                  </a:cubicBezTo>
                  <a:cubicBezTo>
                    <a:pt x="321" y="1750"/>
                    <a:pt x="307" y="1787"/>
                    <a:pt x="292" y="1825"/>
                  </a:cubicBezTo>
                  <a:lnTo>
                    <a:pt x="285" y="1839"/>
                  </a:lnTo>
                  <a:cubicBezTo>
                    <a:pt x="284" y="1844"/>
                    <a:pt x="278" y="1858"/>
                    <a:pt x="276" y="1862"/>
                  </a:cubicBezTo>
                  <a:cubicBezTo>
                    <a:pt x="260" y="1907"/>
                    <a:pt x="246" y="1954"/>
                    <a:pt x="231" y="2002"/>
                  </a:cubicBezTo>
                  <a:cubicBezTo>
                    <a:pt x="0" y="2784"/>
                    <a:pt x="138" y="3653"/>
                    <a:pt x="599" y="4324"/>
                  </a:cubicBezTo>
                  <a:cubicBezTo>
                    <a:pt x="1017" y="4937"/>
                    <a:pt x="1681" y="5339"/>
                    <a:pt x="2374" y="5400"/>
                  </a:cubicBezTo>
                  <a:cubicBezTo>
                    <a:pt x="2431" y="5406"/>
                    <a:pt x="2490" y="5408"/>
                    <a:pt x="2549" y="5408"/>
                  </a:cubicBezTo>
                  <a:cubicBezTo>
                    <a:pt x="2866" y="5408"/>
                    <a:pt x="3192" y="5334"/>
                    <a:pt x="3480" y="5193"/>
                  </a:cubicBezTo>
                  <a:cubicBezTo>
                    <a:pt x="3801" y="5036"/>
                    <a:pt x="4068" y="4802"/>
                    <a:pt x="4251" y="4518"/>
                  </a:cubicBezTo>
                  <a:cubicBezTo>
                    <a:pt x="4662" y="3875"/>
                    <a:pt x="4617" y="2975"/>
                    <a:pt x="4142" y="2380"/>
                  </a:cubicBezTo>
                  <a:cubicBezTo>
                    <a:pt x="4046" y="2256"/>
                    <a:pt x="3938" y="2151"/>
                    <a:pt x="3831" y="2049"/>
                  </a:cubicBezTo>
                  <a:cubicBezTo>
                    <a:pt x="3776" y="1995"/>
                    <a:pt x="3722" y="1942"/>
                    <a:pt x="3669" y="1886"/>
                  </a:cubicBezTo>
                  <a:cubicBezTo>
                    <a:pt x="3626" y="1843"/>
                    <a:pt x="3586" y="1798"/>
                    <a:pt x="3548" y="1749"/>
                  </a:cubicBezTo>
                  <a:cubicBezTo>
                    <a:pt x="3454" y="1628"/>
                    <a:pt x="3394" y="1514"/>
                    <a:pt x="3366" y="1402"/>
                  </a:cubicBezTo>
                  <a:cubicBezTo>
                    <a:pt x="3325" y="1234"/>
                    <a:pt x="3374" y="1055"/>
                    <a:pt x="3482" y="969"/>
                  </a:cubicBezTo>
                  <a:cubicBezTo>
                    <a:pt x="3522" y="939"/>
                    <a:pt x="3576" y="923"/>
                    <a:pt x="3631" y="923"/>
                  </a:cubicBezTo>
                  <a:cubicBezTo>
                    <a:pt x="3650" y="923"/>
                    <a:pt x="3669" y="925"/>
                    <a:pt x="3688" y="929"/>
                  </a:cubicBezTo>
                  <a:cubicBezTo>
                    <a:pt x="3719" y="935"/>
                    <a:pt x="3776" y="955"/>
                    <a:pt x="3803" y="1008"/>
                  </a:cubicBezTo>
                  <a:cubicBezTo>
                    <a:pt x="3821" y="1043"/>
                    <a:pt x="3808" y="1102"/>
                    <a:pt x="3770" y="1144"/>
                  </a:cubicBezTo>
                  <a:cubicBezTo>
                    <a:pt x="3764" y="1151"/>
                    <a:pt x="3736" y="1184"/>
                    <a:pt x="3705" y="1184"/>
                  </a:cubicBezTo>
                  <a:cubicBezTo>
                    <a:pt x="3701" y="1184"/>
                    <a:pt x="3696" y="1184"/>
                    <a:pt x="3691" y="1182"/>
                  </a:cubicBezTo>
                  <a:cubicBezTo>
                    <a:pt x="3673" y="1176"/>
                    <a:pt x="3655" y="1173"/>
                    <a:pt x="3638" y="1173"/>
                  </a:cubicBezTo>
                  <a:cubicBezTo>
                    <a:pt x="3566" y="1173"/>
                    <a:pt x="3500" y="1218"/>
                    <a:pt x="3477" y="1289"/>
                  </a:cubicBezTo>
                  <a:cubicBezTo>
                    <a:pt x="3447" y="1378"/>
                    <a:pt x="3495" y="1474"/>
                    <a:pt x="3584" y="1504"/>
                  </a:cubicBezTo>
                  <a:cubicBezTo>
                    <a:pt x="3623" y="1517"/>
                    <a:pt x="3663" y="1523"/>
                    <a:pt x="3703" y="1523"/>
                  </a:cubicBezTo>
                  <a:cubicBezTo>
                    <a:pt x="3822" y="1523"/>
                    <a:pt x="3940" y="1467"/>
                    <a:pt x="4028" y="1364"/>
                  </a:cubicBezTo>
                  <a:cubicBezTo>
                    <a:pt x="4156" y="1216"/>
                    <a:pt x="4186" y="1009"/>
                    <a:pt x="4105" y="853"/>
                  </a:cubicBezTo>
                  <a:cubicBezTo>
                    <a:pt x="4039" y="724"/>
                    <a:pt x="3914" y="631"/>
                    <a:pt x="3761" y="597"/>
                  </a:cubicBezTo>
                  <a:cubicBezTo>
                    <a:pt x="3718" y="588"/>
                    <a:pt x="3674" y="583"/>
                    <a:pt x="3630" y="583"/>
                  </a:cubicBezTo>
                  <a:cubicBezTo>
                    <a:pt x="3501" y="583"/>
                    <a:pt x="3373" y="625"/>
                    <a:pt x="3274" y="703"/>
                  </a:cubicBezTo>
                  <a:cubicBezTo>
                    <a:pt x="3061" y="870"/>
                    <a:pt x="2965" y="1183"/>
                    <a:pt x="3037" y="1483"/>
                  </a:cubicBezTo>
                  <a:cubicBezTo>
                    <a:pt x="3076" y="1644"/>
                    <a:pt x="3157" y="1799"/>
                    <a:pt x="3281" y="1958"/>
                  </a:cubicBezTo>
                  <a:cubicBezTo>
                    <a:pt x="3327" y="2016"/>
                    <a:pt x="3375" y="2070"/>
                    <a:pt x="3423" y="2121"/>
                  </a:cubicBezTo>
                  <a:cubicBezTo>
                    <a:pt x="3479" y="2180"/>
                    <a:pt x="3538" y="2236"/>
                    <a:pt x="3595" y="2291"/>
                  </a:cubicBezTo>
                  <a:cubicBezTo>
                    <a:pt x="3697" y="2391"/>
                    <a:pt x="3794" y="2484"/>
                    <a:pt x="3877" y="2589"/>
                  </a:cubicBezTo>
                  <a:cubicBezTo>
                    <a:pt x="4264" y="3076"/>
                    <a:pt x="4301" y="3810"/>
                    <a:pt x="3965" y="4335"/>
                  </a:cubicBezTo>
                  <a:cubicBezTo>
                    <a:pt x="3816" y="4567"/>
                    <a:pt x="3596" y="4760"/>
                    <a:pt x="3331" y="4889"/>
                  </a:cubicBezTo>
                  <a:cubicBezTo>
                    <a:pt x="3090" y="5007"/>
                    <a:pt x="2818" y="5070"/>
                    <a:pt x="2551" y="5070"/>
                  </a:cubicBezTo>
                  <a:cubicBezTo>
                    <a:pt x="2501" y="5070"/>
                    <a:pt x="2452" y="5068"/>
                    <a:pt x="2403" y="5064"/>
                  </a:cubicBezTo>
                  <a:cubicBezTo>
                    <a:pt x="1811" y="5010"/>
                    <a:pt x="1241" y="4662"/>
                    <a:pt x="878" y="4132"/>
                  </a:cubicBezTo>
                  <a:cubicBezTo>
                    <a:pt x="475" y="3545"/>
                    <a:pt x="354" y="2784"/>
                    <a:pt x="556" y="2098"/>
                  </a:cubicBezTo>
                  <a:cubicBezTo>
                    <a:pt x="569" y="2058"/>
                    <a:pt x="581" y="2017"/>
                    <a:pt x="587" y="1998"/>
                  </a:cubicBezTo>
                  <a:cubicBezTo>
                    <a:pt x="589" y="1993"/>
                    <a:pt x="595" y="1978"/>
                    <a:pt x="597" y="1974"/>
                  </a:cubicBezTo>
                  <a:lnTo>
                    <a:pt x="606" y="1952"/>
                  </a:lnTo>
                  <a:cubicBezTo>
                    <a:pt x="623" y="1911"/>
                    <a:pt x="639" y="1869"/>
                    <a:pt x="650" y="1837"/>
                  </a:cubicBezTo>
                  <a:cubicBezTo>
                    <a:pt x="899" y="1265"/>
                    <a:pt x="1366" y="801"/>
                    <a:pt x="1932" y="565"/>
                  </a:cubicBezTo>
                  <a:cubicBezTo>
                    <a:pt x="2293" y="413"/>
                    <a:pt x="2709" y="340"/>
                    <a:pt x="3217" y="340"/>
                  </a:cubicBezTo>
                  <a:cubicBezTo>
                    <a:pt x="3353" y="340"/>
                    <a:pt x="3495" y="345"/>
                    <a:pt x="3645" y="356"/>
                  </a:cubicBezTo>
                  <a:cubicBezTo>
                    <a:pt x="4052" y="384"/>
                    <a:pt x="4651" y="455"/>
                    <a:pt x="5143" y="740"/>
                  </a:cubicBezTo>
                  <a:cubicBezTo>
                    <a:pt x="5507" y="948"/>
                    <a:pt x="5833" y="1281"/>
                    <a:pt x="6087" y="1706"/>
                  </a:cubicBezTo>
                  <a:cubicBezTo>
                    <a:pt x="6112" y="1745"/>
                    <a:pt x="6134" y="1785"/>
                    <a:pt x="6157" y="1826"/>
                  </a:cubicBezTo>
                  <a:cubicBezTo>
                    <a:pt x="6341" y="2166"/>
                    <a:pt x="6490" y="2562"/>
                    <a:pt x="6611" y="3036"/>
                  </a:cubicBezTo>
                  <a:cubicBezTo>
                    <a:pt x="6631" y="3112"/>
                    <a:pt x="6700" y="3164"/>
                    <a:pt x="6775" y="3164"/>
                  </a:cubicBezTo>
                  <a:cubicBezTo>
                    <a:pt x="6789" y="3164"/>
                    <a:pt x="6804" y="3162"/>
                    <a:pt x="6818" y="3158"/>
                  </a:cubicBezTo>
                  <a:cubicBezTo>
                    <a:pt x="6909" y="3136"/>
                    <a:pt x="6963" y="3043"/>
                    <a:pt x="6940" y="2953"/>
                  </a:cubicBezTo>
                  <a:cubicBezTo>
                    <a:pt x="6811" y="2450"/>
                    <a:pt x="6653" y="2029"/>
                    <a:pt x="6452" y="1659"/>
                  </a:cubicBezTo>
                  <a:cubicBezTo>
                    <a:pt x="6426" y="1613"/>
                    <a:pt x="6400" y="1567"/>
                    <a:pt x="6375" y="1529"/>
                  </a:cubicBezTo>
                  <a:cubicBezTo>
                    <a:pt x="6095" y="1057"/>
                    <a:pt x="5726" y="683"/>
                    <a:pt x="5312" y="446"/>
                  </a:cubicBezTo>
                  <a:cubicBezTo>
                    <a:pt x="4759" y="126"/>
                    <a:pt x="4109" y="48"/>
                    <a:pt x="3667" y="18"/>
                  </a:cubicBezTo>
                  <a:cubicBezTo>
                    <a:pt x="3508" y="7"/>
                    <a:pt x="3356" y="1"/>
                    <a:pt x="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7230549" y="3339956"/>
              <a:ext cx="226988" cy="121685"/>
            </a:xfrm>
            <a:custGeom>
              <a:rect b="b" l="l" r="r" t="t"/>
              <a:pathLst>
                <a:path extrusionOk="0" h="1961" w="3658">
                  <a:moveTo>
                    <a:pt x="2611" y="0"/>
                  </a:moveTo>
                  <a:cubicBezTo>
                    <a:pt x="2259" y="0"/>
                    <a:pt x="1882" y="169"/>
                    <a:pt x="1540" y="488"/>
                  </a:cubicBezTo>
                  <a:cubicBezTo>
                    <a:pt x="1404" y="613"/>
                    <a:pt x="1281" y="751"/>
                    <a:pt x="1162" y="883"/>
                  </a:cubicBezTo>
                  <a:cubicBezTo>
                    <a:pt x="989" y="1077"/>
                    <a:pt x="826" y="1259"/>
                    <a:pt x="632" y="1403"/>
                  </a:cubicBezTo>
                  <a:cubicBezTo>
                    <a:pt x="485" y="1513"/>
                    <a:pt x="317" y="1592"/>
                    <a:pt x="157" y="1625"/>
                  </a:cubicBezTo>
                  <a:cubicBezTo>
                    <a:pt x="122" y="1631"/>
                    <a:pt x="86" y="1653"/>
                    <a:pt x="63" y="1680"/>
                  </a:cubicBezTo>
                  <a:cubicBezTo>
                    <a:pt x="1" y="1750"/>
                    <a:pt x="7" y="1856"/>
                    <a:pt x="77" y="1918"/>
                  </a:cubicBezTo>
                  <a:cubicBezTo>
                    <a:pt x="109" y="1947"/>
                    <a:pt x="150" y="1960"/>
                    <a:pt x="189" y="1960"/>
                  </a:cubicBezTo>
                  <a:cubicBezTo>
                    <a:pt x="204" y="1960"/>
                    <a:pt x="220" y="1959"/>
                    <a:pt x="235" y="1955"/>
                  </a:cubicBezTo>
                  <a:cubicBezTo>
                    <a:pt x="439" y="1911"/>
                    <a:pt x="652" y="1812"/>
                    <a:pt x="836" y="1674"/>
                  </a:cubicBezTo>
                  <a:cubicBezTo>
                    <a:pt x="1056" y="1509"/>
                    <a:pt x="1238" y="1307"/>
                    <a:pt x="1414" y="1110"/>
                  </a:cubicBezTo>
                  <a:cubicBezTo>
                    <a:pt x="1534" y="977"/>
                    <a:pt x="1647" y="852"/>
                    <a:pt x="1770" y="736"/>
                  </a:cubicBezTo>
                  <a:cubicBezTo>
                    <a:pt x="1910" y="606"/>
                    <a:pt x="2244" y="338"/>
                    <a:pt x="2608" y="338"/>
                  </a:cubicBezTo>
                  <a:cubicBezTo>
                    <a:pt x="2670" y="338"/>
                    <a:pt x="2732" y="346"/>
                    <a:pt x="2795" y="364"/>
                  </a:cubicBezTo>
                  <a:cubicBezTo>
                    <a:pt x="2986" y="417"/>
                    <a:pt x="3152" y="564"/>
                    <a:pt x="3228" y="749"/>
                  </a:cubicBezTo>
                  <a:cubicBezTo>
                    <a:pt x="3304" y="933"/>
                    <a:pt x="3289" y="1155"/>
                    <a:pt x="3190" y="1327"/>
                  </a:cubicBezTo>
                  <a:cubicBezTo>
                    <a:pt x="3112" y="1465"/>
                    <a:pt x="2984" y="1565"/>
                    <a:pt x="2845" y="1595"/>
                  </a:cubicBezTo>
                  <a:cubicBezTo>
                    <a:pt x="2816" y="1602"/>
                    <a:pt x="2787" y="1605"/>
                    <a:pt x="2757" y="1605"/>
                  </a:cubicBezTo>
                  <a:cubicBezTo>
                    <a:pt x="2646" y="1605"/>
                    <a:pt x="2538" y="1560"/>
                    <a:pt x="2471" y="1483"/>
                  </a:cubicBezTo>
                  <a:cubicBezTo>
                    <a:pt x="2388" y="1388"/>
                    <a:pt x="2376" y="1238"/>
                    <a:pt x="2443" y="1142"/>
                  </a:cubicBezTo>
                  <a:cubicBezTo>
                    <a:pt x="2483" y="1084"/>
                    <a:pt x="2559" y="1050"/>
                    <a:pt x="2630" y="1050"/>
                  </a:cubicBezTo>
                  <a:cubicBezTo>
                    <a:pt x="2666" y="1050"/>
                    <a:pt x="2701" y="1059"/>
                    <a:pt x="2730" y="1078"/>
                  </a:cubicBezTo>
                  <a:cubicBezTo>
                    <a:pt x="2759" y="1098"/>
                    <a:pt x="2792" y="1107"/>
                    <a:pt x="2824" y="1107"/>
                  </a:cubicBezTo>
                  <a:cubicBezTo>
                    <a:pt x="2879" y="1107"/>
                    <a:pt x="2933" y="1081"/>
                    <a:pt x="2966" y="1033"/>
                  </a:cubicBezTo>
                  <a:cubicBezTo>
                    <a:pt x="3018" y="955"/>
                    <a:pt x="2998" y="849"/>
                    <a:pt x="2920" y="797"/>
                  </a:cubicBezTo>
                  <a:cubicBezTo>
                    <a:pt x="2834" y="740"/>
                    <a:pt x="2733" y="712"/>
                    <a:pt x="2631" y="712"/>
                  </a:cubicBezTo>
                  <a:cubicBezTo>
                    <a:pt x="2452" y="712"/>
                    <a:pt x="2270" y="796"/>
                    <a:pt x="2164" y="949"/>
                  </a:cubicBezTo>
                  <a:cubicBezTo>
                    <a:pt x="2011" y="1169"/>
                    <a:pt x="2032" y="1495"/>
                    <a:pt x="2216" y="1706"/>
                  </a:cubicBezTo>
                  <a:cubicBezTo>
                    <a:pt x="2348" y="1858"/>
                    <a:pt x="2548" y="1944"/>
                    <a:pt x="2755" y="1944"/>
                  </a:cubicBezTo>
                  <a:cubicBezTo>
                    <a:pt x="2809" y="1944"/>
                    <a:pt x="2864" y="1938"/>
                    <a:pt x="2918" y="1925"/>
                  </a:cubicBezTo>
                  <a:cubicBezTo>
                    <a:pt x="3149" y="1876"/>
                    <a:pt x="3360" y="1715"/>
                    <a:pt x="3485" y="1496"/>
                  </a:cubicBezTo>
                  <a:cubicBezTo>
                    <a:pt x="3636" y="1231"/>
                    <a:pt x="3658" y="904"/>
                    <a:pt x="3542" y="620"/>
                  </a:cubicBezTo>
                  <a:cubicBezTo>
                    <a:pt x="3427" y="340"/>
                    <a:pt x="3176" y="117"/>
                    <a:pt x="2886" y="37"/>
                  </a:cubicBezTo>
                  <a:cubicBezTo>
                    <a:pt x="2797" y="12"/>
                    <a:pt x="2704" y="0"/>
                    <a:pt x="2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7117302" y="3240547"/>
              <a:ext cx="152091" cy="162267"/>
            </a:xfrm>
            <a:custGeom>
              <a:rect b="b" l="l" r="r" t="t"/>
              <a:pathLst>
                <a:path extrusionOk="0" h="2615" w="2451">
                  <a:moveTo>
                    <a:pt x="1670" y="0"/>
                  </a:moveTo>
                  <a:cubicBezTo>
                    <a:pt x="1576" y="0"/>
                    <a:pt x="1481" y="8"/>
                    <a:pt x="1387" y="22"/>
                  </a:cubicBezTo>
                  <a:cubicBezTo>
                    <a:pt x="997" y="76"/>
                    <a:pt x="657" y="249"/>
                    <a:pt x="427" y="507"/>
                  </a:cubicBezTo>
                  <a:cubicBezTo>
                    <a:pt x="73" y="902"/>
                    <a:pt x="1" y="1520"/>
                    <a:pt x="253" y="1977"/>
                  </a:cubicBezTo>
                  <a:cubicBezTo>
                    <a:pt x="465" y="2368"/>
                    <a:pt x="902" y="2614"/>
                    <a:pt x="1340" y="2614"/>
                  </a:cubicBezTo>
                  <a:lnTo>
                    <a:pt x="1340" y="2613"/>
                  </a:lnTo>
                  <a:cubicBezTo>
                    <a:pt x="1428" y="2613"/>
                    <a:pt x="1517" y="2603"/>
                    <a:pt x="1604" y="2583"/>
                  </a:cubicBezTo>
                  <a:cubicBezTo>
                    <a:pt x="1922" y="2506"/>
                    <a:pt x="2186" y="2295"/>
                    <a:pt x="2312" y="2021"/>
                  </a:cubicBezTo>
                  <a:cubicBezTo>
                    <a:pt x="2451" y="1714"/>
                    <a:pt x="2392" y="1337"/>
                    <a:pt x="2168" y="1107"/>
                  </a:cubicBezTo>
                  <a:cubicBezTo>
                    <a:pt x="2032" y="968"/>
                    <a:pt x="1841" y="896"/>
                    <a:pt x="1653" y="896"/>
                  </a:cubicBezTo>
                  <a:cubicBezTo>
                    <a:pt x="1500" y="896"/>
                    <a:pt x="1348" y="944"/>
                    <a:pt x="1231" y="1042"/>
                  </a:cubicBezTo>
                  <a:cubicBezTo>
                    <a:pt x="1092" y="1159"/>
                    <a:pt x="1012" y="1343"/>
                    <a:pt x="1014" y="1535"/>
                  </a:cubicBezTo>
                  <a:cubicBezTo>
                    <a:pt x="1018" y="1718"/>
                    <a:pt x="1094" y="1883"/>
                    <a:pt x="1228" y="1987"/>
                  </a:cubicBezTo>
                  <a:cubicBezTo>
                    <a:pt x="1259" y="2011"/>
                    <a:pt x="1296" y="2023"/>
                    <a:pt x="1332" y="2023"/>
                  </a:cubicBezTo>
                  <a:cubicBezTo>
                    <a:pt x="1382" y="2023"/>
                    <a:pt x="1432" y="2001"/>
                    <a:pt x="1465" y="1959"/>
                  </a:cubicBezTo>
                  <a:cubicBezTo>
                    <a:pt x="1524" y="1885"/>
                    <a:pt x="1510" y="1778"/>
                    <a:pt x="1437" y="1720"/>
                  </a:cubicBezTo>
                  <a:cubicBezTo>
                    <a:pt x="1385" y="1680"/>
                    <a:pt x="1354" y="1610"/>
                    <a:pt x="1353" y="1530"/>
                  </a:cubicBezTo>
                  <a:cubicBezTo>
                    <a:pt x="1352" y="1440"/>
                    <a:pt x="1388" y="1352"/>
                    <a:pt x="1448" y="1302"/>
                  </a:cubicBezTo>
                  <a:cubicBezTo>
                    <a:pt x="1503" y="1257"/>
                    <a:pt x="1576" y="1235"/>
                    <a:pt x="1652" y="1235"/>
                  </a:cubicBezTo>
                  <a:cubicBezTo>
                    <a:pt x="1751" y="1235"/>
                    <a:pt x="1855" y="1272"/>
                    <a:pt x="1925" y="1343"/>
                  </a:cubicBezTo>
                  <a:cubicBezTo>
                    <a:pt x="2052" y="1474"/>
                    <a:pt x="2084" y="1700"/>
                    <a:pt x="2003" y="1881"/>
                  </a:cubicBezTo>
                  <a:cubicBezTo>
                    <a:pt x="1921" y="2062"/>
                    <a:pt x="1742" y="2201"/>
                    <a:pt x="1524" y="2253"/>
                  </a:cubicBezTo>
                  <a:cubicBezTo>
                    <a:pt x="1464" y="2267"/>
                    <a:pt x="1402" y="2274"/>
                    <a:pt x="1340" y="2274"/>
                  </a:cubicBezTo>
                  <a:cubicBezTo>
                    <a:pt x="1026" y="2274"/>
                    <a:pt x="702" y="2094"/>
                    <a:pt x="550" y="1813"/>
                  </a:cubicBezTo>
                  <a:cubicBezTo>
                    <a:pt x="364" y="1478"/>
                    <a:pt x="419" y="1024"/>
                    <a:pt x="680" y="733"/>
                  </a:cubicBezTo>
                  <a:cubicBezTo>
                    <a:pt x="856" y="534"/>
                    <a:pt x="1124" y="400"/>
                    <a:pt x="1436" y="356"/>
                  </a:cubicBezTo>
                  <a:cubicBezTo>
                    <a:pt x="1513" y="345"/>
                    <a:pt x="1590" y="339"/>
                    <a:pt x="1667" y="339"/>
                  </a:cubicBezTo>
                  <a:cubicBezTo>
                    <a:pt x="1775" y="339"/>
                    <a:pt x="1883" y="350"/>
                    <a:pt x="1989" y="372"/>
                  </a:cubicBezTo>
                  <a:cubicBezTo>
                    <a:pt x="2001" y="375"/>
                    <a:pt x="2013" y="376"/>
                    <a:pt x="2024" y="376"/>
                  </a:cubicBezTo>
                  <a:cubicBezTo>
                    <a:pt x="2102" y="376"/>
                    <a:pt x="2173" y="321"/>
                    <a:pt x="2189" y="241"/>
                  </a:cubicBezTo>
                  <a:cubicBezTo>
                    <a:pt x="2209" y="149"/>
                    <a:pt x="2150" y="59"/>
                    <a:pt x="2058" y="40"/>
                  </a:cubicBezTo>
                  <a:cubicBezTo>
                    <a:pt x="1930" y="14"/>
                    <a:pt x="1800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7377491" y="3092426"/>
              <a:ext cx="87060" cy="264157"/>
            </a:xfrm>
            <a:custGeom>
              <a:rect b="b" l="l" r="r" t="t"/>
              <a:pathLst>
                <a:path extrusionOk="0" h="4257" w="1403">
                  <a:moveTo>
                    <a:pt x="750" y="0"/>
                  </a:moveTo>
                  <a:cubicBezTo>
                    <a:pt x="728" y="0"/>
                    <a:pt x="706" y="1"/>
                    <a:pt x="684" y="4"/>
                  </a:cubicBezTo>
                  <a:cubicBezTo>
                    <a:pt x="389" y="39"/>
                    <a:pt x="130" y="288"/>
                    <a:pt x="57" y="611"/>
                  </a:cubicBezTo>
                  <a:cubicBezTo>
                    <a:pt x="0" y="856"/>
                    <a:pt x="40" y="1130"/>
                    <a:pt x="174" y="1421"/>
                  </a:cubicBezTo>
                  <a:cubicBezTo>
                    <a:pt x="245" y="1575"/>
                    <a:pt x="333" y="1717"/>
                    <a:pt x="418" y="1854"/>
                  </a:cubicBezTo>
                  <a:cubicBezTo>
                    <a:pt x="461" y="1922"/>
                    <a:pt x="504" y="1991"/>
                    <a:pt x="544" y="2060"/>
                  </a:cubicBezTo>
                  <a:cubicBezTo>
                    <a:pt x="893" y="2664"/>
                    <a:pt x="1060" y="3380"/>
                    <a:pt x="1017" y="4077"/>
                  </a:cubicBezTo>
                  <a:cubicBezTo>
                    <a:pt x="1010" y="4169"/>
                    <a:pt x="1082" y="4251"/>
                    <a:pt x="1175" y="4256"/>
                  </a:cubicBezTo>
                  <a:lnTo>
                    <a:pt x="1186" y="4256"/>
                  </a:lnTo>
                  <a:cubicBezTo>
                    <a:pt x="1275" y="4256"/>
                    <a:pt x="1349" y="4188"/>
                    <a:pt x="1355" y="4098"/>
                  </a:cubicBezTo>
                  <a:cubicBezTo>
                    <a:pt x="1403" y="3335"/>
                    <a:pt x="1219" y="2551"/>
                    <a:pt x="837" y="1890"/>
                  </a:cubicBezTo>
                  <a:cubicBezTo>
                    <a:pt x="796" y="1818"/>
                    <a:pt x="750" y="1747"/>
                    <a:pt x="706" y="1675"/>
                  </a:cubicBezTo>
                  <a:cubicBezTo>
                    <a:pt x="623" y="1541"/>
                    <a:pt x="544" y="1414"/>
                    <a:pt x="482" y="1280"/>
                  </a:cubicBezTo>
                  <a:cubicBezTo>
                    <a:pt x="411" y="1126"/>
                    <a:pt x="338" y="899"/>
                    <a:pt x="387" y="687"/>
                  </a:cubicBezTo>
                  <a:cubicBezTo>
                    <a:pt x="423" y="531"/>
                    <a:pt x="550" y="361"/>
                    <a:pt x="723" y="341"/>
                  </a:cubicBezTo>
                  <a:cubicBezTo>
                    <a:pt x="731" y="340"/>
                    <a:pt x="739" y="339"/>
                    <a:pt x="748" y="339"/>
                  </a:cubicBezTo>
                  <a:cubicBezTo>
                    <a:pt x="814" y="339"/>
                    <a:pt x="888" y="371"/>
                    <a:pt x="940" y="422"/>
                  </a:cubicBezTo>
                  <a:cubicBezTo>
                    <a:pt x="967" y="449"/>
                    <a:pt x="1012" y="505"/>
                    <a:pt x="1005" y="574"/>
                  </a:cubicBezTo>
                  <a:cubicBezTo>
                    <a:pt x="998" y="629"/>
                    <a:pt x="939" y="674"/>
                    <a:pt x="883" y="690"/>
                  </a:cubicBezTo>
                  <a:cubicBezTo>
                    <a:pt x="873" y="693"/>
                    <a:pt x="854" y="698"/>
                    <a:pt x="833" y="698"/>
                  </a:cubicBezTo>
                  <a:cubicBezTo>
                    <a:pt x="810" y="698"/>
                    <a:pt x="786" y="692"/>
                    <a:pt x="771" y="673"/>
                  </a:cubicBezTo>
                  <a:cubicBezTo>
                    <a:pt x="737" y="631"/>
                    <a:pt x="688" y="609"/>
                    <a:pt x="638" y="609"/>
                  </a:cubicBezTo>
                  <a:cubicBezTo>
                    <a:pt x="601" y="609"/>
                    <a:pt x="564" y="621"/>
                    <a:pt x="533" y="646"/>
                  </a:cubicBezTo>
                  <a:cubicBezTo>
                    <a:pt x="460" y="704"/>
                    <a:pt x="448" y="811"/>
                    <a:pt x="506" y="883"/>
                  </a:cubicBezTo>
                  <a:cubicBezTo>
                    <a:pt x="585" y="983"/>
                    <a:pt x="703" y="1036"/>
                    <a:pt x="834" y="1036"/>
                  </a:cubicBezTo>
                  <a:cubicBezTo>
                    <a:pt x="881" y="1036"/>
                    <a:pt x="929" y="1029"/>
                    <a:pt x="978" y="1015"/>
                  </a:cubicBezTo>
                  <a:cubicBezTo>
                    <a:pt x="1175" y="958"/>
                    <a:pt x="1321" y="795"/>
                    <a:pt x="1341" y="610"/>
                  </a:cubicBezTo>
                  <a:cubicBezTo>
                    <a:pt x="1357" y="456"/>
                    <a:pt x="1299" y="300"/>
                    <a:pt x="1179" y="181"/>
                  </a:cubicBezTo>
                  <a:cubicBezTo>
                    <a:pt x="1062" y="66"/>
                    <a:pt x="906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7314507" y="3210141"/>
              <a:ext cx="114859" cy="56095"/>
            </a:xfrm>
            <a:custGeom>
              <a:rect b="b" l="l" r="r" t="t"/>
              <a:pathLst>
                <a:path extrusionOk="0" h="904" w="1851">
                  <a:moveTo>
                    <a:pt x="854" y="0"/>
                  </a:moveTo>
                  <a:cubicBezTo>
                    <a:pt x="805" y="0"/>
                    <a:pt x="756" y="3"/>
                    <a:pt x="708" y="8"/>
                  </a:cubicBezTo>
                  <a:cubicBezTo>
                    <a:pt x="495" y="27"/>
                    <a:pt x="327" y="97"/>
                    <a:pt x="206" y="217"/>
                  </a:cubicBezTo>
                  <a:cubicBezTo>
                    <a:pt x="39" y="383"/>
                    <a:pt x="0" y="645"/>
                    <a:pt x="116" y="826"/>
                  </a:cubicBezTo>
                  <a:cubicBezTo>
                    <a:pt x="148" y="877"/>
                    <a:pt x="203" y="904"/>
                    <a:pt x="259" y="904"/>
                  </a:cubicBezTo>
                  <a:cubicBezTo>
                    <a:pt x="291" y="904"/>
                    <a:pt x="322" y="895"/>
                    <a:pt x="351" y="877"/>
                  </a:cubicBezTo>
                  <a:cubicBezTo>
                    <a:pt x="429" y="827"/>
                    <a:pt x="452" y="722"/>
                    <a:pt x="401" y="643"/>
                  </a:cubicBezTo>
                  <a:cubicBezTo>
                    <a:pt x="372" y="597"/>
                    <a:pt x="392" y="510"/>
                    <a:pt x="444" y="458"/>
                  </a:cubicBezTo>
                  <a:cubicBezTo>
                    <a:pt x="524" y="380"/>
                    <a:pt x="648" y="354"/>
                    <a:pt x="740" y="345"/>
                  </a:cubicBezTo>
                  <a:cubicBezTo>
                    <a:pt x="777" y="341"/>
                    <a:pt x="814" y="339"/>
                    <a:pt x="851" y="339"/>
                  </a:cubicBezTo>
                  <a:cubicBezTo>
                    <a:pt x="1106" y="339"/>
                    <a:pt x="1356" y="428"/>
                    <a:pt x="1553" y="589"/>
                  </a:cubicBezTo>
                  <a:cubicBezTo>
                    <a:pt x="1584" y="615"/>
                    <a:pt x="1622" y="628"/>
                    <a:pt x="1660" y="628"/>
                  </a:cubicBezTo>
                  <a:cubicBezTo>
                    <a:pt x="1709" y="628"/>
                    <a:pt x="1758" y="607"/>
                    <a:pt x="1791" y="566"/>
                  </a:cubicBezTo>
                  <a:cubicBezTo>
                    <a:pt x="1850" y="494"/>
                    <a:pt x="1840" y="387"/>
                    <a:pt x="1768" y="328"/>
                  </a:cubicBezTo>
                  <a:cubicBezTo>
                    <a:pt x="1512" y="116"/>
                    <a:pt x="1185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945786" y="3198475"/>
              <a:ext cx="124539" cy="82158"/>
            </a:xfrm>
            <a:custGeom>
              <a:rect b="b" l="l" r="r" t="t"/>
              <a:pathLst>
                <a:path extrusionOk="0" h="1324" w="2007">
                  <a:moveTo>
                    <a:pt x="450" y="1"/>
                  </a:moveTo>
                  <a:cubicBezTo>
                    <a:pt x="422" y="1"/>
                    <a:pt x="394" y="8"/>
                    <a:pt x="368" y="22"/>
                  </a:cubicBezTo>
                  <a:cubicBezTo>
                    <a:pt x="118" y="158"/>
                    <a:pt x="0" y="491"/>
                    <a:pt x="103" y="778"/>
                  </a:cubicBezTo>
                  <a:cubicBezTo>
                    <a:pt x="188" y="1016"/>
                    <a:pt x="402" y="1205"/>
                    <a:pt x="675" y="1282"/>
                  </a:cubicBezTo>
                  <a:cubicBezTo>
                    <a:pt x="773" y="1310"/>
                    <a:pt x="878" y="1324"/>
                    <a:pt x="990" y="1324"/>
                  </a:cubicBezTo>
                  <a:lnTo>
                    <a:pt x="990" y="1322"/>
                  </a:lnTo>
                  <a:cubicBezTo>
                    <a:pt x="1112" y="1322"/>
                    <a:pt x="1243" y="1307"/>
                    <a:pt x="1385" y="1274"/>
                  </a:cubicBezTo>
                  <a:cubicBezTo>
                    <a:pt x="1554" y="1234"/>
                    <a:pt x="1724" y="1173"/>
                    <a:pt x="1886" y="1093"/>
                  </a:cubicBezTo>
                  <a:cubicBezTo>
                    <a:pt x="1971" y="1052"/>
                    <a:pt x="2006" y="951"/>
                    <a:pt x="1966" y="867"/>
                  </a:cubicBezTo>
                  <a:cubicBezTo>
                    <a:pt x="1936" y="807"/>
                    <a:pt x="1875" y="772"/>
                    <a:pt x="1813" y="772"/>
                  </a:cubicBezTo>
                  <a:cubicBezTo>
                    <a:pt x="1788" y="772"/>
                    <a:pt x="1762" y="778"/>
                    <a:pt x="1738" y="789"/>
                  </a:cubicBezTo>
                  <a:cubicBezTo>
                    <a:pt x="1597" y="858"/>
                    <a:pt x="1453" y="910"/>
                    <a:pt x="1308" y="944"/>
                  </a:cubicBezTo>
                  <a:cubicBezTo>
                    <a:pt x="1192" y="971"/>
                    <a:pt x="1087" y="984"/>
                    <a:pt x="991" y="984"/>
                  </a:cubicBezTo>
                  <a:cubicBezTo>
                    <a:pt x="910" y="984"/>
                    <a:pt x="836" y="974"/>
                    <a:pt x="768" y="955"/>
                  </a:cubicBezTo>
                  <a:cubicBezTo>
                    <a:pt x="602" y="909"/>
                    <a:pt x="469" y="797"/>
                    <a:pt x="422" y="664"/>
                  </a:cubicBezTo>
                  <a:cubicBezTo>
                    <a:pt x="377" y="536"/>
                    <a:pt x="428" y="374"/>
                    <a:pt x="530" y="319"/>
                  </a:cubicBezTo>
                  <a:cubicBezTo>
                    <a:pt x="613" y="274"/>
                    <a:pt x="642" y="171"/>
                    <a:pt x="598" y="88"/>
                  </a:cubicBezTo>
                  <a:cubicBezTo>
                    <a:pt x="567" y="33"/>
                    <a:pt x="510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74547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5109" y="1"/>
                  </a:moveTo>
                  <a:cubicBezTo>
                    <a:pt x="5042" y="1"/>
                    <a:pt x="4978" y="41"/>
                    <a:pt x="4952" y="108"/>
                  </a:cubicBezTo>
                  <a:cubicBezTo>
                    <a:pt x="4682" y="796"/>
                    <a:pt x="4403" y="1507"/>
                    <a:pt x="3964" y="2108"/>
                  </a:cubicBezTo>
                  <a:cubicBezTo>
                    <a:pt x="3486" y="2762"/>
                    <a:pt x="2872" y="3183"/>
                    <a:pt x="2236" y="3293"/>
                  </a:cubicBezTo>
                  <a:cubicBezTo>
                    <a:pt x="2127" y="3312"/>
                    <a:pt x="2018" y="3321"/>
                    <a:pt x="1911" y="3321"/>
                  </a:cubicBezTo>
                  <a:cubicBezTo>
                    <a:pt x="1731" y="3321"/>
                    <a:pt x="1556" y="3294"/>
                    <a:pt x="1397" y="3241"/>
                  </a:cubicBezTo>
                  <a:cubicBezTo>
                    <a:pt x="964" y="3096"/>
                    <a:pt x="607" y="2729"/>
                    <a:pt x="486" y="2305"/>
                  </a:cubicBezTo>
                  <a:cubicBezTo>
                    <a:pt x="363" y="1871"/>
                    <a:pt x="487" y="1371"/>
                    <a:pt x="798" y="1061"/>
                  </a:cubicBezTo>
                  <a:cubicBezTo>
                    <a:pt x="1017" y="841"/>
                    <a:pt x="1328" y="720"/>
                    <a:pt x="1634" y="720"/>
                  </a:cubicBezTo>
                  <a:cubicBezTo>
                    <a:pt x="1767" y="720"/>
                    <a:pt x="1900" y="743"/>
                    <a:pt x="2024" y="791"/>
                  </a:cubicBezTo>
                  <a:cubicBezTo>
                    <a:pt x="2327" y="907"/>
                    <a:pt x="2557" y="1161"/>
                    <a:pt x="2627" y="1452"/>
                  </a:cubicBezTo>
                  <a:cubicBezTo>
                    <a:pt x="2697" y="1748"/>
                    <a:pt x="2582" y="2084"/>
                    <a:pt x="2350" y="2250"/>
                  </a:cubicBezTo>
                  <a:cubicBezTo>
                    <a:pt x="2241" y="2329"/>
                    <a:pt x="2106" y="2368"/>
                    <a:pt x="1972" y="2368"/>
                  </a:cubicBezTo>
                  <a:cubicBezTo>
                    <a:pt x="1818" y="2368"/>
                    <a:pt x="1666" y="2316"/>
                    <a:pt x="1559" y="2213"/>
                  </a:cubicBezTo>
                  <a:cubicBezTo>
                    <a:pt x="1430" y="2088"/>
                    <a:pt x="1377" y="1898"/>
                    <a:pt x="1428" y="1750"/>
                  </a:cubicBezTo>
                  <a:cubicBezTo>
                    <a:pt x="1471" y="1626"/>
                    <a:pt x="1599" y="1535"/>
                    <a:pt x="1720" y="1535"/>
                  </a:cubicBezTo>
                  <a:cubicBezTo>
                    <a:pt x="1739" y="1535"/>
                    <a:pt x="1759" y="1537"/>
                    <a:pt x="1777" y="1543"/>
                  </a:cubicBezTo>
                  <a:cubicBezTo>
                    <a:pt x="1838" y="1558"/>
                    <a:pt x="1894" y="1613"/>
                    <a:pt x="1922" y="1683"/>
                  </a:cubicBezTo>
                  <a:cubicBezTo>
                    <a:pt x="1933" y="1711"/>
                    <a:pt x="1956" y="1783"/>
                    <a:pt x="1919" y="1843"/>
                  </a:cubicBezTo>
                  <a:cubicBezTo>
                    <a:pt x="1870" y="1923"/>
                    <a:pt x="1895" y="2027"/>
                    <a:pt x="1975" y="2076"/>
                  </a:cubicBezTo>
                  <a:cubicBezTo>
                    <a:pt x="2003" y="2093"/>
                    <a:pt x="2034" y="2101"/>
                    <a:pt x="2064" y="2101"/>
                  </a:cubicBezTo>
                  <a:cubicBezTo>
                    <a:pt x="2121" y="2101"/>
                    <a:pt x="2176" y="2072"/>
                    <a:pt x="2208" y="2021"/>
                  </a:cubicBezTo>
                  <a:cubicBezTo>
                    <a:pt x="2290" y="1885"/>
                    <a:pt x="2301" y="1717"/>
                    <a:pt x="2236" y="1557"/>
                  </a:cubicBezTo>
                  <a:cubicBezTo>
                    <a:pt x="2168" y="1387"/>
                    <a:pt x="2029" y="1259"/>
                    <a:pt x="1864" y="1215"/>
                  </a:cubicBezTo>
                  <a:cubicBezTo>
                    <a:pt x="1818" y="1203"/>
                    <a:pt x="1771" y="1197"/>
                    <a:pt x="1724" y="1197"/>
                  </a:cubicBezTo>
                  <a:cubicBezTo>
                    <a:pt x="1462" y="1197"/>
                    <a:pt x="1199" y="1376"/>
                    <a:pt x="1108" y="1640"/>
                  </a:cubicBezTo>
                  <a:cubicBezTo>
                    <a:pt x="1013" y="1912"/>
                    <a:pt x="1100" y="2241"/>
                    <a:pt x="1324" y="2457"/>
                  </a:cubicBezTo>
                  <a:cubicBezTo>
                    <a:pt x="1497" y="2623"/>
                    <a:pt x="1734" y="2708"/>
                    <a:pt x="1974" y="2708"/>
                  </a:cubicBezTo>
                  <a:cubicBezTo>
                    <a:pt x="2176" y="2708"/>
                    <a:pt x="2380" y="2648"/>
                    <a:pt x="2549" y="2526"/>
                  </a:cubicBezTo>
                  <a:cubicBezTo>
                    <a:pt x="2892" y="2278"/>
                    <a:pt x="3059" y="1805"/>
                    <a:pt x="2957" y="1374"/>
                  </a:cubicBezTo>
                  <a:cubicBezTo>
                    <a:pt x="2861" y="975"/>
                    <a:pt x="2550" y="632"/>
                    <a:pt x="2146" y="475"/>
                  </a:cubicBezTo>
                  <a:cubicBezTo>
                    <a:pt x="1985" y="413"/>
                    <a:pt x="1813" y="383"/>
                    <a:pt x="1640" y="383"/>
                  </a:cubicBezTo>
                  <a:cubicBezTo>
                    <a:pt x="1244" y="383"/>
                    <a:pt x="842" y="539"/>
                    <a:pt x="558" y="823"/>
                  </a:cubicBezTo>
                  <a:cubicBezTo>
                    <a:pt x="158" y="1223"/>
                    <a:pt x="1" y="1841"/>
                    <a:pt x="160" y="2398"/>
                  </a:cubicBezTo>
                  <a:cubicBezTo>
                    <a:pt x="313" y="2935"/>
                    <a:pt x="746" y="3381"/>
                    <a:pt x="1289" y="3563"/>
                  </a:cubicBezTo>
                  <a:cubicBezTo>
                    <a:pt x="1485" y="3629"/>
                    <a:pt x="1695" y="3661"/>
                    <a:pt x="1912" y="3661"/>
                  </a:cubicBezTo>
                  <a:lnTo>
                    <a:pt x="1912" y="3660"/>
                  </a:lnTo>
                  <a:cubicBezTo>
                    <a:pt x="2037" y="3660"/>
                    <a:pt x="2165" y="3649"/>
                    <a:pt x="2293" y="3627"/>
                  </a:cubicBezTo>
                  <a:cubicBezTo>
                    <a:pt x="3017" y="3502"/>
                    <a:pt x="3708" y="3033"/>
                    <a:pt x="4238" y="2308"/>
                  </a:cubicBezTo>
                  <a:cubicBezTo>
                    <a:pt x="4702" y="1671"/>
                    <a:pt x="4989" y="940"/>
                    <a:pt x="5267" y="232"/>
                  </a:cubicBezTo>
                  <a:cubicBezTo>
                    <a:pt x="5301" y="145"/>
                    <a:pt x="5259" y="46"/>
                    <a:pt x="5171" y="12"/>
                  </a:cubicBezTo>
                  <a:cubicBezTo>
                    <a:pt x="5151" y="4"/>
                    <a:pt x="5130" y="1"/>
                    <a:pt x="5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577686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1128" y="0"/>
                  </a:moveTo>
                  <a:cubicBezTo>
                    <a:pt x="945" y="0"/>
                    <a:pt x="763" y="34"/>
                    <a:pt x="592" y="122"/>
                  </a:cubicBezTo>
                  <a:cubicBezTo>
                    <a:pt x="339" y="252"/>
                    <a:pt x="144" y="493"/>
                    <a:pt x="71" y="770"/>
                  </a:cubicBezTo>
                  <a:cubicBezTo>
                    <a:pt x="1" y="1045"/>
                    <a:pt x="50" y="1350"/>
                    <a:pt x="206" y="1589"/>
                  </a:cubicBezTo>
                  <a:cubicBezTo>
                    <a:pt x="382" y="1856"/>
                    <a:pt x="681" y="2016"/>
                    <a:pt x="979" y="2016"/>
                  </a:cubicBezTo>
                  <a:cubicBezTo>
                    <a:pt x="1025" y="2016"/>
                    <a:pt x="1070" y="2013"/>
                    <a:pt x="1115" y="2005"/>
                  </a:cubicBezTo>
                  <a:cubicBezTo>
                    <a:pt x="1489" y="1943"/>
                    <a:pt x="1784" y="1597"/>
                    <a:pt x="1773" y="1235"/>
                  </a:cubicBezTo>
                  <a:cubicBezTo>
                    <a:pt x="1767" y="1044"/>
                    <a:pt x="1670" y="852"/>
                    <a:pt x="1512" y="723"/>
                  </a:cubicBezTo>
                  <a:cubicBezTo>
                    <a:pt x="1388" y="623"/>
                    <a:pt x="1240" y="569"/>
                    <a:pt x="1094" y="569"/>
                  </a:cubicBezTo>
                  <a:cubicBezTo>
                    <a:pt x="1061" y="569"/>
                    <a:pt x="1028" y="572"/>
                    <a:pt x="996" y="577"/>
                  </a:cubicBezTo>
                  <a:cubicBezTo>
                    <a:pt x="904" y="594"/>
                    <a:pt x="843" y="681"/>
                    <a:pt x="858" y="774"/>
                  </a:cubicBezTo>
                  <a:cubicBezTo>
                    <a:pt x="874" y="856"/>
                    <a:pt x="945" y="914"/>
                    <a:pt x="1026" y="914"/>
                  </a:cubicBezTo>
                  <a:cubicBezTo>
                    <a:pt x="1036" y="914"/>
                    <a:pt x="1045" y="914"/>
                    <a:pt x="1055" y="912"/>
                  </a:cubicBezTo>
                  <a:cubicBezTo>
                    <a:pt x="1069" y="909"/>
                    <a:pt x="1084" y="908"/>
                    <a:pt x="1098" y="908"/>
                  </a:cubicBezTo>
                  <a:cubicBezTo>
                    <a:pt x="1165" y="908"/>
                    <a:pt x="1236" y="935"/>
                    <a:pt x="1297" y="985"/>
                  </a:cubicBezTo>
                  <a:cubicBezTo>
                    <a:pt x="1379" y="1053"/>
                    <a:pt x="1430" y="1150"/>
                    <a:pt x="1434" y="1245"/>
                  </a:cubicBezTo>
                  <a:cubicBezTo>
                    <a:pt x="1439" y="1441"/>
                    <a:pt x="1267" y="1635"/>
                    <a:pt x="1058" y="1670"/>
                  </a:cubicBezTo>
                  <a:cubicBezTo>
                    <a:pt x="1032" y="1675"/>
                    <a:pt x="1005" y="1677"/>
                    <a:pt x="978" y="1677"/>
                  </a:cubicBezTo>
                  <a:cubicBezTo>
                    <a:pt x="792" y="1677"/>
                    <a:pt x="600" y="1571"/>
                    <a:pt x="489" y="1402"/>
                  </a:cubicBezTo>
                  <a:cubicBezTo>
                    <a:pt x="386" y="1244"/>
                    <a:pt x="352" y="1038"/>
                    <a:pt x="398" y="855"/>
                  </a:cubicBezTo>
                  <a:cubicBezTo>
                    <a:pt x="448" y="671"/>
                    <a:pt x="578" y="510"/>
                    <a:pt x="747" y="424"/>
                  </a:cubicBezTo>
                  <a:cubicBezTo>
                    <a:pt x="865" y="363"/>
                    <a:pt x="995" y="339"/>
                    <a:pt x="1131" y="339"/>
                  </a:cubicBezTo>
                  <a:cubicBezTo>
                    <a:pt x="1369" y="339"/>
                    <a:pt x="1624" y="414"/>
                    <a:pt x="1859" y="495"/>
                  </a:cubicBezTo>
                  <a:cubicBezTo>
                    <a:pt x="2322" y="658"/>
                    <a:pt x="2778" y="852"/>
                    <a:pt x="3218" y="1074"/>
                  </a:cubicBezTo>
                  <a:cubicBezTo>
                    <a:pt x="3242" y="1086"/>
                    <a:pt x="3268" y="1091"/>
                    <a:pt x="3294" y="1091"/>
                  </a:cubicBezTo>
                  <a:cubicBezTo>
                    <a:pt x="3356" y="1091"/>
                    <a:pt x="3415" y="1057"/>
                    <a:pt x="3445" y="998"/>
                  </a:cubicBezTo>
                  <a:cubicBezTo>
                    <a:pt x="3487" y="914"/>
                    <a:pt x="3454" y="812"/>
                    <a:pt x="3371" y="771"/>
                  </a:cubicBezTo>
                  <a:cubicBezTo>
                    <a:pt x="2919" y="542"/>
                    <a:pt x="2447" y="342"/>
                    <a:pt x="1970" y="175"/>
                  </a:cubicBezTo>
                  <a:cubicBezTo>
                    <a:pt x="1705" y="83"/>
                    <a:pt x="1414" y="0"/>
                    <a:pt x="1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2" name="Google Shape;1262;p53"/>
          <p:cNvGrpSpPr/>
          <p:nvPr/>
        </p:nvGrpSpPr>
        <p:grpSpPr>
          <a:xfrm rot="5400000">
            <a:off x="7735886" y="2377276"/>
            <a:ext cx="1765166" cy="388948"/>
            <a:chOff x="6577686" y="3092426"/>
            <a:chExt cx="1765166" cy="388948"/>
          </a:xfrm>
        </p:grpSpPr>
        <p:sp>
          <p:nvSpPr>
            <p:cNvPr id="1263" name="Google Shape;1263;p53"/>
            <p:cNvSpPr/>
            <p:nvPr/>
          </p:nvSpPr>
          <p:spPr>
            <a:xfrm>
              <a:off x="7457416" y="3138345"/>
              <a:ext cx="432134" cy="335642"/>
            </a:xfrm>
            <a:custGeom>
              <a:rect b="b" l="l" r="r" t="t"/>
              <a:pathLst>
                <a:path extrusionOk="0" h="5409" w="6964">
                  <a:moveTo>
                    <a:pt x="3752" y="1"/>
                  </a:moveTo>
                  <a:cubicBezTo>
                    <a:pt x="3607" y="1"/>
                    <a:pt x="3455" y="7"/>
                    <a:pt x="3296" y="18"/>
                  </a:cubicBezTo>
                  <a:cubicBezTo>
                    <a:pt x="2855" y="48"/>
                    <a:pt x="2205" y="126"/>
                    <a:pt x="1653" y="445"/>
                  </a:cubicBezTo>
                  <a:cubicBezTo>
                    <a:pt x="1238" y="682"/>
                    <a:pt x="871" y="1057"/>
                    <a:pt x="593" y="1524"/>
                  </a:cubicBezTo>
                  <a:cubicBezTo>
                    <a:pt x="564" y="1567"/>
                    <a:pt x="538" y="1613"/>
                    <a:pt x="510" y="1663"/>
                  </a:cubicBezTo>
                  <a:cubicBezTo>
                    <a:pt x="311" y="2028"/>
                    <a:pt x="153" y="2450"/>
                    <a:pt x="24" y="2953"/>
                  </a:cubicBezTo>
                  <a:cubicBezTo>
                    <a:pt x="0" y="3043"/>
                    <a:pt x="56" y="3134"/>
                    <a:pt x="146" y="3158"/>
                  </a:cubicBezTo>
                  <a:cubicBezTo>
                    <a:pt x="161" y="3162"/>
                    <a:pt x="175" y="3164"/>
                    <a:pt x="189" y="3164"/>
                  </a:cubicBezTo>
                  <a:cubicBezTo>
                    <a:pt x="265" y="3164"/>
                    <a:pt x="333" y="3112"/>
                    <a:pt x="352" y="3036"/>
                  </a:cubicBezTo>
                  <a:cubicBezTo>
                    <a:pt x="474" y="2562"/>
                    <a:pt x="623" y="2166"/>
                    <a:pt x="807" y="1826"/>
                  </a:cubicBezTo>
                  <a:cubicBezTo>
                    <a:pt x="830" y="1785"/>
                    <a:pt x="852" y="1745"/>
                    <a:pt x="881" y="1702"/>
                  </a:cubicBezTo>
                  <a:cubicBezTo>
                    <a:pt x="1132" y="1281"/>
                    <a:pt x="1456" y="948"/>
                    <a:pt x="1821" y="739"/>
                  </a:cubicBezTo>
                  <a:cubicBezTo>
                    <a:pt x="2314" y="455"/>
                    <a:pt x="2913" y="384"/>
                    <a:pt x="3319" y="356"/>
                  </a:cubicBezTo>
                  <a:cubicBezTo>
                    <a:pt x="3469" y="345"/>
                    <a:pt x="3612" y="340"/>
                    <a:pt x="3748" y="340"/>
                  </a:cubicBezTo>
                  <a:cubicBezTo>
                    <a:pt x="4257" y="340"/>
                    <a:pt x="4671" y="413"/>
                    <a:pt x="5033" y="564"/>
                  </a:cubicBezTo>
                  <a:cubicBezTo>
                    <a:pt x="5599" y="801"/>
                    <a:pt x="6065" y="1264"/>
                    <a:pt x="6310" y="1827"/>
                  </a:cubicBezTo>
                  <a:cubicBezTo>
                    <a:pt x="6323" y="1864"/>
                    <a:pt x="6338" y="1900"/>
                    <a:pt x="6352" y="1938"/>
                  </a:cubicBezTo>
                  <a:lnTo>
                    <a:pt x="6369" y="1977"/>
                  </a:lnTo>
                  <a:cubicBezTo>
                    <a:pt x="6383" y="2017"/>
                    <a:pt x="6395" y="2058"/>
                    <a:pt x="6408" y="2097"/>
                  </a:cubicBezTo>
                  <a:cubicBezTo>
                    <a:pt x="6610" y="2783"/>
                    <a:pt x="6489" y="3544"/>
                    <a:pt x="6086" y="4132"/>
                  </a:cubicBezTo>
                  <a:cubicBezTo>
                    <a:pt x="5723" y="4662"/>
                    <a:pt x="5153" y="5010"/>
                    <a:pt x="4561" y="5062"/>
                  </a:cubicBezTo>
                  <a:cubicBezTo>
                    <a:pt x="4512" y="5067"/>
                    <a:pt x="4462" y="5069"/>
                    <a:pt x="4412" y="5069"/>
                  </a:cubicBezTo>
                  <a:cubicBezTo>
                    <a:pt x="4145" y="5069"/>
                    <a:pt x="3874" y="5007"/>
                    <a:pt x="3634" y="4889"/>
                  </a:cubicBezTo>
                  <a:cubicBezTo>
                    <a:pt x="3368" y="4760"/>
                    <a:pt x="3149" y="4567"/>
                    <a:pt x="3000" y="4335"/>
                  </a:cubicBezTo>
                  <a:cubicBezTo>
                    <a:pt x="2663" y="3810"/>
                    <a:pt x="2700" y="3076"/>
                    <a:pt x="3089" y="2588"/>
                  </a:cubicBezTo>
                  <a:cubicBezTo>
                    <a:pt x="3170" y="2484"/>
                    <a:pt x="3266" y="2390"/>
                    <a:pt x="3369" y="2291"/>
                  </a:cubicBezTo>
                  <a:cubicBezTo>
                    <a:pt x="3427" y="2235"/>
                    <a:pt x="3485" y="2180"/>
                    <a:pt x="3540" y="2121"/>
                  </a:cubicBezTo>
                  <a:cubicBezTo>
                    <a:pt x="3589" y="2070"/>
                    <a:pt x="3637" y="2016"/>
                    <a:pt x="3683" y="1957"/>
                  </a:cubicBezTo>
                  <a:cubicBezTo>
                    <a:pt x="3808" y="1799"/>
                    <a:pt x="3888" y="1644"/>
                    <a:pt x="3927" y="1481"/>
                  </a:cubicBezTo>
                  <a:cubicBezTo>
                    <a:pt x="4000" y="1183"/>
                    <a:pt x="3904" y="870"/>
                    <a:pt x="3690" y="703"/>
                  </a:cubicBezTo>
                  <a:cubicBezTo>
                    <a:pt x="3591" y="625"/>
                    <a:pt x="3464" y="583"/>
                    <a:pt x="3334" y="583"/>
                  </a:cubicBezTo>
                  <a:cubicBezTo>
                    <a:pt x="3290" y="583"/>
                    <a:pt x="3246" y="588"/>
                    <a:pt x="3203" y="597"/>
                  </a:cubicBezTo>
                  <a:cubicBezTo>
                    <a:pt x="3050" y="631"/>
                    <a:pt x="2925" y="724"/>
                    <a:pt x="2861" y="852"/>
                  </a:cubicBezTo>
                  <a:cubicBezTo>
                    <a:pt x="2778" y="1009"/>
                    <a:pt x="2809" y="1216"/>
                    <a:pt x="2936" y="1364"/>
                  </a:cubicBezTo>
                  <a:cubicBezTo>
                    <a:pt x="3024" y="1467"/>
                    <a:pt x="3141" y="1523"/>
                    <a:pt x="3261" y="1523"/>
                  </a:cubicBezTo>
                  <a:cubicBezTo>
                    <a:pt x="3301" y="1523"/>
                    <a:pt x="3341" y="1517"/>
                    <a:pt x="3380" y="1504"/>
                  </a:cubicBezTo>
                  <a:cubicBezTo>
                    <a:pt x="3470" y="1474"/>
                    <a:pt x="3517" y="1378"/>
                    <a:pt x="3488" y="1289"/>
                  </a:cubicBezTo>
                  <a:cubicBezTo>
                    <a:pt x="3464" y="1219"/>
                    <a:pt x="3398" y="1173"/>
                    <a:pt x="3327" y="1173"/>
                  </a:cubicBezTo>
                  <a:cubicBezTo>
                    <a:pt x="3309" y="1173"/>
                    <a:pt x="3291" y="1176"/>
                    <a:pt x="3273" y="1182"/>
                  </a:cubicBezTo>
                  <a:cubicBezTo>
                    <a:pt x="3268" y="1184"/>
                    <a:pt x="3264" y="1184"/>
                    <a:pt x="3259" y="1184"/>
                  </a:cubicBezTo>
                  <a:cubicBezTo>
                    <a:pt x="3229" y="1184"/>
                    <a:pt x="3200" y="1151"/>
                    <a:pt x="3194" y="1144"/>
                  </a:cubicBezTo>
                  <a:cubicBezTo>
                    <a:pt x="3157" y="1102"/>
                    <a:pt x="3143" y="1043"/>
                    <a:pt x="3161" y="1007"/>
                  </a:cubicBezTo>
                  <a:cubicBezTo>
                    <a:pt x="3188" y="955"/>
                    <a:pt x="3245" y="935"/>
                    <a:pt x="3276" y="929"/>
                  </a:cubicBezTo>
                  <a:cubicBezTo>
                    <a:pt x="3295" y="925"/>
                    <a:pt x="3314" y="923"/>
                    <a:pt x="3333" y="923"/>
                  </a:cubicBezTo>
                  <a:cubicBezTo>
                    <a:pt x="3389" y="923"/>
                    <a:pt x="3443" y="939"/>
                    <a:pt x="3482" y="970"/>
                  </a:cubicBezTo>
                  <a:cubicBezTo>
                    <a:pt x="3591" y="1055"/>
                    <a:pt x="3639" y="1234"/>
                    <a:pt x="3599" y="1401"/>
                  </a:cubicBezTo>
                  <a:cubicBezTo>
                    <a:pt x="3570" y="1515"/>
                    <a:pt x="3510" y="1628"/>
                    <a:pt x="3417" y="1749"/>
                  </a:cubicBezTo>
                  <a:cubicBezTo>
                    <a:pt x="3378" y="1798"/>
                    <a:pt x="3339" y="1843"/>
                    <a:pt x="3296" y="1887"/>
                  </a:cubicBezTo>
                  <a:cubicBezTo>
                    <a:pt x="3243" y="1942"/>
                    <a:pt x="3188" y="1995"/>
                    <a:pt x="3133" y="2049"/>
                  </a:cubicBezTo>
                  <a:cubicBezTo>
                    <a:pt x="3027" y="2151"/>
                    <a:pt x="2918" y="2256"/>
                    <a:pt x="2823" y="2378"/>
                  </a:cubicBezTo>
                  <a:cubicBezTo>
                    <a:pt x="2348" y="2975"/>
                    <a:pt x="2302" y="3875"/>
                    <a:pt x="2714" y="4518"/>
                  </a:cubicBezTo>
                  <a:cubicBezTo>
                    <a:pt x="2897" y="4802"/>
                    <a:pt x="3163" y="5036"/>
                    <a:pt x="3485" y="5193"/>
                  </a:cubicBezTo>
                  <a:cubicBezTo>
                    <a:pt x="3773" y="5334"/>
                    <a:pt x="4098" y="5408"/>
                    <a:pt x="4417" y="5408"/>
                  </a:cubicBezTo>
                  <a:cubicBezTo>
                    <a:pt x="4475" y="5408"/>
                    <a:pt x="4533" y="5405"/>
                    <a:pt x="4592" y="5400"/>
                  </a:cubicBezTo>
                  <a:cubicBezTo>
                    <a:pt x="5283" y="5338"/>
                    <a:pt x="5947" y="4936"/>
                    <a:pt x="6366" y="4323"/>
                  </a:cubicBezTo>
                  <a:cubicBezTo>
                    <a:pt x="6827" y="3652"/>
                    <a:pt x="6964" y="2784"/>
                    <a:pt x="6732" y="2000"/>
                  </a:cubicBezTo>
                  <a:cubicBezTo>
                    <a:pt x="6719" y="1954"/>
                    <a:pt x="6704" y="1906"/>
                    <a:pt x="6682" y="1847"/>
                  </a:cubicBezTo>
                  <a:lnTo>
                    <a:pt x="6668" y="1810"/>
                  </a:lnTo>
                  <a:cubicBezTo>
                    <a:pt x="6654" y="1777"/>
                    <a:pt x="6641" y="1745"/>
                    <a:pt x="6625" y="1702"/>
                  </a:cubicBezTo>
                  <a:cubicBezTo>
                    <a:pt x="6342" y="1051"/>
                    <a:pt x="5810" y="522"/>
                    <a:pt x="5164" y="252"/>
                  </a:cubicBezTo>
                  <a:cubicBezTo>
                    <a:pt x="4762" y="83"/>
                    <a:pt x="4306" y="1"/>
                    <a:pt x="3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7463001" y="3339956"/>
              <a:ext cx="226926" cy="121747"/>
            </a:xfrm>
            <a:custGeom>
              <a:rect b="b" l="l" r="r" t="t"/>
              <a:pathLst>
                <a:path extrusionOk="0" h="1962" w="3657">
                  <a:moveTo>
                    <a:pt x="1048" y="0"/>
                  </a:moveTo>
                  <a:cubicBezTo>
                    <a:pt x="954" y="0"/>
                    <a:pt x="862" y="12"/>
                    <a:pt x="774" y="37"/>
                  </a:cubicBezTo>
                  <a:cubicBezTo>
                    <a:pt x="483" y="117"/>
                    <a:pt x="231" y="341"/>
                    <a:pt x="117" y="620"/>
                  </a:cubicBezTo>
                  <a:cubicBezTo>
                    <a:pt x="1" y="904"/>
                    <a:pt x="22" y="1231"/>
                    <a:pt x="174" y="1495"/>
                  </a:cubicBezTo>
                  <a:cubicBezTo>
                    <a:pt x="298" y="1715"/>
                    <a:pt x="510" y="1876"/>
                    <a:pt x="739" y="1925"/>
                  </a:cubicBezTo>
                  <a:cubicBezTo>
                    <a:pt x="793" y="1938"/>
                    <a:pt x="848" y="1944"/>
                    <a:pt x="903" y="1944"/>
                  </a:cubicBezTo>
                  <a:cubicBezTo>
                    <a:pt x="1110" y="1944"/>
                    <a:pt x="1311" y="1858"/>
                    <a:pt x="1444" y="1705"/>
                  </a:cubicBezTo>
                  <a:cubicBezTo>
                    <a:pt x="1626" y="1495"/>
                    <a:pt x="1647" y="1169"/>
                    <a:pt x="1495" y="949"/>
                  </a:cubicBezTo>
                  <a:cubicBezTo>
                    <a:pt x="1388" y="796"/>
                    <a:pt x="1206" y="712"/>
                    <a:pt x="1027" y="712"/>
                  </a:cubicBezTo>
                  <a:cubicBezTo>
                    <a:pt x="925" y="712"/>
                    <a:pt x="824" y="740"/>
                    <a:pt x="739" y="797"/>
                  </a:cubicBezTo>
                  <a:cubicBezTo>
                    <a:pt x="661" y="849"/>
                    <a:pt x="640" y="955"/>
                    <a:pt x="694" y="1033"/>
                  </a:cubicBezTo>
                  <a:cubicBezTo>
                    <a:pt x="726" y="1081"/>
                    <a:pt x="779" y="1107"/>
                    <a:pt x="834" y="1107"/>
                  </a:cubicBezTo>
                  <a:cubicBezTo>
                    <a:pt x="866" y="1107"/>
                    <a:pt x="899" y="1098"/>
                    <a:pt x="929" y="1078"/>
                  </a:cubicBezTo>
                  <a:cubicBezTo>
                    <a:pt x="957" y="1059"/>
                    <a:pt x="992" y="1050"/>
                    <a:pt x="1028" y="1050"/>
                  </a:cubicBezTo>
                  <a:cubicBezTo>
                    <a:pt x="1099" y="1050"/>
                    <a:pt x="1175" y="1084"/>
                    <a:pt x="1216" y="1142"/>
                  </a:cubicBezTo>
                  <a:cubicBezTo>
                    <a:pt x="1282" y="1238"/>
                    <a:pt x="1270" y="1388"/>
                    <a:pt x="1187" y="1483"/>
                  </a:cubicBezTo>
                  <a:cubicBezTo>
                    <a:pt x="1121" y="1561"/>
                    <a:pt x="1014" y="1604"/>
                    <a:pt x="903" y="1604"/>
                  </a:cubicBezTo>
                  <a:cubicBezTo>
                    <a:pt x="873" y="1604"/>
                    <a:pt x="842" y="1601"/>
                    <a:pt x="812" y="1594"/>
                  </a:cubicBezTo>
                  <a:cubicBezTo>
                    <a:pt x="674" y="1565"/>
                    <a:pt x="547" y="1465"/>
                    <a:pt x="467" y="1327"/>
                  </a:cubicBezTo>
                  <a:cubicBezTo>
                    <a:pt x="369" y="1155"/>
                    <a:pt x="354" y="933"/>
                    <a:pt x="430" y="749"/>
                  </a:cubicBezTo>
                  <a:cubicBezTo>
                    <a:pt x="506" y="564"/>
                    <a:pt x="672" y="417"/>
                    <a:pt x="863" y="364"/>
                  </a:cubicBezTo>
                  <a:cubicBezTo>
                    <a:pt x="926" y="346"/>
                    <a:pt x="989" y="338"/>
                    <a:pt x="1051" y="338"/>
                  </a:cubicBezTo>
                  <a:cubicBezTo>
                    <a:pt x="1415" y="338"/>
                    <a:pt x="1748" y="606"/>
                    <a:pt x="1888" y="736"/>
                  </a:cubicBezTo>
                  <a:cubicBezTo>
                    <a:pt x="2012" y="852"/>
                    <a:pt x="2124" y="977"/>
                    <a:pt x="2244" y="1110"/>
                  </a:cubicBezTo>
                  <a:cubicBezTo>
                    <a:pt x="2420" y="1307"/>
                    <a:pt x="2602" y="1509"/>
                    <a:pt x="2824" y="1676"/>
                  </a:cubicBezTo>
                  <a:cubicBezTo>
                    <a:pt x="3003" y="1809"/>
                    <a:pt x="3211" y="1907"/>
                    <a:pt x="3412" y="1952"/>
                  </a:cubicBezTo>
                  <a:cubicBezTo>
                    <a:pt x="3431" y="1958"/>
                    <a:pt x="3450" y="1961"/>
                    <a:pt x="3468" y="1961"/>
                  </a:cubicBezTo>
                  <a:cubicBezTo>
                    <a:pt x="3509" y="1961"/>
                    <a:pt x="3548" y="1947"/>
                    <a:pt x="3581" y="1918"/>
                  </a:cubicBezTo>
                  <a:cubicBezTo>
                    <a:pt x="3651" y="1856"/>
                    <a:pt x="3657" y="1748"/>
                    <a:pt x="3594" y="1678"/>
                  </a:cubicBezTo>
                  <a:cubicBezTo>
                    <a:pt x="3570" y="1651"/>
                    <a:pt x="3538" y="1631"/>
                    <a:pt x="3502" y="1625"/>
                  </a:cubicBezTo>
                  <a:cubicBezTo>
                    <a:pt x="3342" y="1592"/>
                    <a:pt x="3173" y="1513"/>
                    <a:pt x="3026" y="1403"/>
                  </a:cubicBezTo>
                  <a:cubicBezTo>
                    <a:pt x="2833" y="1259"/>
                    <a:pt x="2669" y="1077"/>
                    <a:pt x="2496" y="883"/>
                  </a:cubicBezTo>
                  <a:cubicBezTo>
                    <a:pt x="2377" y="751"/>
                    <a:pt x="2253" y="613"/>
                    <a:pt x="2119" y="488"/>
                  </a:cubicBezTo>
                  <a:cubicBezTo>
                    <a:pt x="1776" y="170"/>
                    <a:pt x="1399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7651146" y="3240547"/>
              <a:ext cx="152153" cy="162267"/>
            </a:xfrm>
            <a:custGeom>
              <a:rect b="b" l="l" r="r" t="t"/>
              <a:pathLst>
                <a:path extrusionOk="0" h="2615" w="2452">
                  <a:moveTo>
                    <a:pt x="782" y="0"/>
                  </a:moveTo>
                  <a:cubicBezTo>
                    <a:pt x="652" y="0"/>
                    <a:pt x="522" y="14"/>
                    <a:pt x="394" y="40"/>
                  </a:cubicBezTo>
                  <a:cubicBezTo>
                    <a:pt x="302" y="59"/>
                    <a:pt x="244" y="149"/>
                    <a:pt x="262" y="241"/>
                  </a:cubicBezTo>
                  <a:cubicBezTo>
                    <a:pt x="278" y="320"/>
                    <a:pt x="349" y="376"/>
                    <a:pt x="427" y="376"/>
                  </a:cubicBezTo>
                  <a:cubicBezTo>
                    <a:pt x="439" y="376"/>
                    <a:pt x="451" y="375"/>
                    <a:pt x="463" y="372"/>
                  </a:cubicBezTo>
                  <a:cubicBezTo>
                    <a:pt x="568" y="351"/>
                    <a:pt x="675" y="340"/>
                    <a:pt x="782" y="340"/>
                  </a:cubicBezTo>
                  <a:cubicBezTo>
                    <a:pt x="860" y="340"/>
                    <a:pt x="939" y="345"/>
                    <a:pt x="1018" y="357"/>
                  </a:cubicBezTo>
                  <a:cubicBezTo>
                    <a:pt x="1327" y="400"/>
                    <a:pt x="1595" y="534"/>
                    <a:pt x="1772" y="733"/>
                  </a:cubicBezTo>
                  <a:cubicBezTo>
                    <a:pt x="2033" y="1024"/>
                    <a:pt x="2088" y="1478"/>
                    <a:pt x="1902" y="1814"/>
                  </a:cubicBezTo>
                  <a:cubicBezTo>
                    <a:pt x="1750" y="2094"/>
                    <a:pt x="1427" y="2274"/>
                    <a:pt x="1111" y="2274"/>
                  </a:cubicBezTo>
                  <a:cubicBezTo>
                    <a:pt x="1049" y="2274"/>
                    <a:pt x="987" y="2267"/>
                    <a:pt x="926" y="2253"/>
                  </a:cubicBezTo>
                  <a:cubicBezTo>
                    <a:pt x="710" y="2201"/>
                    <a:pt x="532" y="2062"/>
                    <a:pt x="449" y="1881"/>
                  </a:cubicBezTo>
                  <a:cubicBezTo>
                    <a:pt x="367" y="1700"/>
                    <a:pt x="400" y="1474"/>
                    <a:pt x="526" y="1344"/>
                  </a:cubicBezTo>
                  <a:cubicBezTo>
                    <a:pt x="596" y="1272"/>
                    <a:pt x="700" y="1234"/>
                    <a:pt x="799" y="1234"/>
                  </a:cubicBezTo>
                  <a:cubicBezTo>
                    <a:pt x="875" y="1234"/>
                    <a:pt x="949" y="1256"/>
                    <a:pt x="1003" y="1302"/>
                  </a:cubicBezTo>
                  <a:cubicBezTo>
                    <a:pt x="1063" y="1352"/>
                    <a:pt x="1099" y="1440"/>
                    <a:pt x="1098" y="1530"/>
                  </a:cubicBezTo>
                  <a:cubicBezTo>
                    <a:pt x="1097" y="1611"/>
                    <a:pt x="1066" y="1680"/>
                    <a:pt x="1014" y="1720"/>
                  </a:cubicBezTo>
                  <a:cubicBezTo>
                    <a:pt x="941" y="1779"/>
                    <a:pt x="929" y="1885"/>
                    <a:pt x="986" y="1959"/>
                  </a:cubicBezTo>
                  <a:cubicBezTo>
                    <a:pt x="1019" y="2001"/>
                    <a:pt x="1069" y="2023"/>
                    <a:pt x="1119" y="2023"/>
                  </a:cubicBezTo>
                  <a:cubicBezTo>
                    <a:pt x="1156" y="2023"/>
                    <a:pt x="1193" y="2011"/>
                    <a:pt x="1225" y="1987"/>
                  </a:cubicBezTo>
                  <a:cubicBezTo>
                    <a:pt x="1357" y="1883"/>
                    <a:pt x="1435" y="1718"/>
                    <a:pt x="1437" y="1535"/>
                  </a:cubicBezTo>
                  <a:cubicBezTo>
                    <a:pt x="1440" y="1343"/>
                    <a:pt x="1359" y="1159"/>
                    <a:pt x="1220" y="1042"/>
                  </a:cubicBezTo>
                  <a:cubicBezTo>
                    <a:pt x="1103" y="944"/>
                    <a:pt x="952" y="896"/>
                    <a:pt x="798" y="896"/>
                  </a:cubicBezTo>
                  <a:cubicBezTo>
                    <a:pt x="611" y="896"/>
                    <a:pt x="419" y="968"/>
                    <a:pt x="283" y="1108"/>
                  </a:cubicBezTo>
                  <a:cubicBezTo>
                    <a:pt x="61" y="1337"/>
                    <a:pt x="1" y="1714"/>
                    <a:pt x="141" y="2021"/>
                  </a:cubicBezTo>
                  <a:cubicBezTo>
                    <a:pt x="266" y="2297"/>
                    <a:pt x="530" y="2506"/>
                    <a:pt x="846" y="2583"/>
                  </a:cubicBezTo>
                  <a:cubicBezTo>
                    <a:pt x="934" y="2604"/>
                    <a:pt x="1023" y="2614"/>
                    <a:pt x="1113" y="2614"/>
                  </a:cubicBezTo>
                  <a:lnTo>
                    <a:pt x="1113" y="2613"/>
                  </a:lnTo>
                  <a:cubicBezTo>
                    <a:pt x="1549" y="2613"/>
                    <a:pt x="1986" y="2368"/>
                    <a:pt x="2199" y="1978"/>
                  </a:cubicBezTo>
                  <a:cubicBezTo>
                    <a:pt x="2452" y="1520"/>
                    <a:pt x="2378" y="902"/>
                    <a:pt x="2025" y="507"/>
                  </a:cubicBezTo>
                  <a:cubicBezTo>
                    <a:pt x="1795" y="249"/>
                    <a:pt x="1454" y="76"/>
                    <a:pt x="1066" y="22"/>
                  </a:cubicBezTo>
                  <a:cubicBezTo>
                    <a:pt x="972" y="8"/>
                    <a:pt x="877" y="0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7455989" y="3092426"/>
              <a:ext cx="87122" cy="264157"/>
            </a:xfrm>
            <a:custGeom>
              <a:rect b="b" l="l" r="r" t="t"/>
              <a:pathLst>
                <a:path extrusionOk="0" h="4257" w="1404">
                  <a:moveTo>
                    <a:pt x="653" y="0"/>
                  </a:moveTo>
                  <a:cubicBezTo>
                    <a:pt x="497" y="0"/>
                    <a:pt x="341" y="66"/>
                    <a:pt x="225" y="181"/>
                  </a:cubicBezTo>
                  <a:cubicBezTo>
                    <a:pt x="105" y="300"/>
                    <a:pt x="45" y="456"/>
                    <a:pt x="62" y="610"/>
                  </a:cubicBezTo>
                  <a:cubicBezTo>
                    <a:pt x="81" y="795"/>
                    <a:pt x="228" y="958"/>
                    <a:pt x="426" y="1015"/>
                  </a:cubicBezTo>
                  <a:cubicBezTo>
                    <a:pt x="474" y="1029"/>
                    <a:pt x="522" y="1036"/>
                    <a:pt x="568" y="1036"/>
                  </a:cubicBezTo>
                  <a:cubicBezTo>
                    <a:pt x="699" y="1036"/>
                    <a:pt x="818" y="982"/>
                    <a:pt x="897" y="883"/>
                  </a:cubicBezTo>
                  <a:cubicBezTo>
                    <a:pt x="956" y="811"/>
                    <a:pt x="943" y="704"/>
                    <a:pt x="870" y="646"/>
                  </a:cubicBezTo>
                  <a:cubicBezTo>
                    <a:pt x="839" y="621"/>
                    <a:pt x="802" y="608"/>
                    <a:pt x="765" y="608"/>
                  </a:cubicBezTo>
                  <a:cubicBezTo>
                    <a:pt x="715" y="608"/>
                    <a:pt x="666" y="630"/>
                    <a:pt x="632" y="673"/>
                  </a:cubicBezTo>
                  <a:cubicBezTo>
                    <a:pt x="617" y="692"/>
                    <a:pt x="593" y="698"/>
                    <a:pt x="571" y="698"/>
                  </a:cubicBezTo>
                  <a:cubicBezTo>
                    <a:pt x="550" y="698"/>
                    <a:pt x="530" y="693"/>
                    <a:pt x="521" y="690"/>
                  </a:cubicBezTo>
                  <a:cubicBezTo>
                    <a:pt x="464" y="673"/>
                    <a:pt x="404" y="628"/>
                    <a:pt x="399" y="574"/>
                  </a:cubicBezTo>
                  <a:cubicBezTo>
                    <a:pt x="392" y="505"/>
                    <a:pt x="436" y="449"/>
                    <a:pt x="463" y="422"/>
                  </a:cubicBezTo>
                  <a:cubicBezTo>
                    <a:pt x="516" y="370"/>
                    <a:pt x="591" y="340"/>
                    <a:pt x="657" y="340"/>
                  </a:cubicBezTo>
                  <a:cubicBezTo>
                    <a:pt x="665" y="340"/>
                    <a:pt x="673" y="340"/>
                    <a:pt x="680" y="341"/>
                  </a:cubicBezTo>
                  <a:cubicBezTo>
                    <a:pt x="854" y="361"/>
                    <a:pt x="981" y="531"/>
                    <a:pt x="1017" y="687"/>
                  </a:cubicBezTo>
                  <a:cubicBezTo>
                    <a:pt x="1065" y="899"/>
                    <a:pt x="992" y="1126"/>
                    <a:pt x="922" y="1279"/>
                  </a:cubicBezTo>
                  <a:cubicBezTo>
                    <a:pt x="860" y="1414"/>
                    <a:pt x="781" y="1541"/>
                    <a:pt x="697" y="1675"/>
                  </a:cubicBezTo>
                  <a:cubicBezTo>
                    <a:pt x="653" y="1747"/>
                    <a:pt x="608" y="1818"/>
                    <a:pt x="566" y="1890"/>
                  </a:cubicBezTo>
                  <a:cubicBezTo>
                    <a:pt x="184" y="2551"/>
                    <a:pt x="1" y="3335"/>
                    <a:pt x="48" y="4097"/>
                  </a:cubicBezTo>
                  <a:cubicBezTo>
                    <a:pt x="54" y="4188"/>
                    <a:pt x="128" y="4256"/>
                    <a:pt x="218" y="4256"/>
                  </a:cubicBezTo>
                  <a:lnTo>
                    <a:pt x="228" y="4256"/>
                  </a:lnTo>
                  <a:cubicBezTo>
                    <a:pt x="322" y="4250"/>
                    <a:pt x="392" y="4169"/>
                    <a:pt x="386" y="4076"/>
                  </a:cubicBezTo>
                  <a:cubicBezTo>
                    <a:pt x="343" y="3380"/>
                    <a:pt x="510" y="2664"/>
                    <a:pt x="860" y="2060"/>
                  </a:cubicBezTo>
                  <a:cubicBezTo>
                    <a:pt x="899" y="1991"/>
                    <a:pt x="942" y="1922"/>
                    <a:pt x="985" y="1854"/>
                  </a:cubicBezTo>
                  <a:cubicBezTo>
                    <a:pt x="1070" y="1717"/>
                    <a:pt x="1158" y="1575"/>
                    <a:pt x="1229" y="1421"/>
                  </a:cubicBezTo>
                  <a:cubicBezTo>
                    <a:pt x="1364" y="1128"/>
                    <a:pt x="1403" y="856"/>
                    <a:pt x="1347" y="611"/>
                  </a:cubicBezTo>
                  <a:cubicBezTo>
                    <a:pt x="1273" y="288"/>
                    <a:pt x="1014" y="39"/>
                    <a:pt x="719" y="4"/>
                  </a:cubicBezTo>
                  <a:cubicBezTo>
                    <a:pt x="698" y="1"/>
                    <a:pt x="675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7491235" y="3210141"/>
              <a:ext cx="114797" cy="56095"/>
            </a:xfrm>
            <a:custGeom>
              <a:rect b="b" l="l" r="r" t="t"/>
              <a:pathLst>
                <a:path extrusionOk="0" h="904" w="1850">
                  <a:moveTo>
                    <a:pt x="999" y="0"/>
                  </a:moveTo>
                  <a:cubicBezTo>
                    <a:pt x="666" y="0"/>
                    <a:pt x="339" y="117"/>
                    <a:pt x="83" y="328"/>
                  </a:cubicBezTo>
                  <a:cubicBezTo>
                    <a:pt x="10" y="386"/>
                    <a:pt x="0" y="494"/>
                    <a:pt x="59" y="566"/>
                  </a:cubicBezTo>
                  <a:cubicBezTo>
                    <a:pt x="92" y="607"/>
                    <a:pt x="141" y="628"/>
                    <a:pt x="189" y="628"/>
                  </a:cubicBezTo>
                  <a:cubicBezTo>
                    <a:pt x="227" y="628"/>
                    <a:pt x="266" y="615"/>
                    <a:pt x="297" y="589"/>
                  </a:cubicBezTo>
                  <a:cubicBezTo>
                    <a:pt x="494" y="428"/>
                    <a:pt x="744" y="339"/>
                    <a:pt x="1000" y="339"/>
                  </a:cubicBezTo>
                  <a:cubicBezTo>
                    <a:pt x="1037" y="339"/>
                    <a:pt x="1074" y="341"/>
                    <a:pt x="1111" y="345"/>
                  </a:cubicBezTo>
                  <a:cubicBezTo>
                    <a:pt x="1202" y="354"/>
                    <a:pt x="1328" y="380"/>
                    <a:pt x="1406" y="456"/>
                  </a:cubicBezTo>
                  <a:cubicBezTo>
                    <a:pt x="1458" y="510"/>
                    <a:pt x="1479" y="597"/>
                    <a:pt x="1449" y="643"/>
                  </a:cubicBezTo>
                  <a:cubicBezTo>
                    <a:pt x="1399" y="722"/>
                    <a:pt x="1422" y="827"/>
                    <a:pt x="1501" y="877"/>
                  </a:cubicBezTo>
                  <a:cubicBezTo>
                    <a:pt x="1529" y="895"/>
                    <a:pt x="1561" y="904"/>
                    <a:pt x="1591" y="904"/>
                  </a:cubicBezTo>
                  <a:cubicBezTo>
                    <a:pt x="1648" y="904"/>
                    <a:pt x="1702" y="877"/>
                    <a:pt x="1735" y="826"/>
                  </a:cubicBezTo>
                  <a:cubicBezTo>
                    <a:pt x="1850" y="645"/>
                    <a:pt x="1812" y="383"/>
                    <a:pt x="1644" y="216"/>
                  </a:cubicBezTo>
                  <a:cubicBezTo>
                    <a:pt x="1523" y="97"/>
                    <a:pt x="1355" y="27"/>
                    <a:pt x="1145" y="8"/>
                  </a:cubicBezTo>
                  <a:cubicBezTo>
                    <a:pt x="1096" y="3"/>
                    <a:pt x="1047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7850338" y="3198475"/>
              <a:ext cx="124415" cy="82158"/>
            </a:xfrm>
            <a:custGeom>
              <a:rect b="b" l="l" r="r" t="t"/>
              <a:pathLst>
                <a:path extrusionOk="0" h="1324" w="2005">
                  <a:moveTo>
                    <a:pt x="1556" y="1"/>
                  </a:moveTo>
                  <a:cubicBezTo>
                    <a:pt x="1496" y="1"/>
                    <a:pt x="1438" y="33"/>
                    <a:pt x="1408" y="88"/>
                  </a:cubicBezTo>
                  <a:cubicBezTo>
                    <a:pt x="1363" y="171"/>
                    <a:pt x="1394" y="274"/>
                    <a:pt x="1475" y="319"/>
                  </a:cubicBezTo>
                  <a:cubicBezTo>
                    <a:pt x="1579" y="375"/>
                    <a:pt x="1629" y="536"/>
                    <a:pt x="1583" y="664"/>
                  </a:cubicBezTo>
                  <a:cubicBezTo>
                    <a:pt x="1536" y="797"/>
                    <a:pt x="1404" y="909"/>
                    <a:pt x="1239" y="955"/>
                  </a:cubicBezTo>
                  <a:cubicBezTo>
                    <a:pt x="1170" y="974"/>
                    <a:pt x="1096" y="984"/>
                    <a:pt x="1015" y="984"/>
                  </a:cubicBezTo>
                  <a:cubicBezTo>
                    <a:pt x="919" y="984"/>
                    <a:pt x="814" y="971"/>
                    <a:pt x="699" y="944"/>
                  </a:cubicBezTo>
                  <a:cubicBezTo>
                    <a:pt x="553" y="910"/>
                    <a:pt x="408" y="858"/>
                    <a:pt x="267" y="789"/>
                  </a:cubicBezTo>
                  <a:cubicBezTo>
                    <a:pt x="243" y="778"/>
                    <a:pt x="218" y="772"/>
                    <a:pt x="193" y="772"/>
                  </a:cubicBezTo>
                  <a:cubicBezTo>
                    <a:pt x="130" y="772"/>
                    <a:pt x="70" y="807"/>
                    <a:pt x="41" y="867"/>
                  </a:cubicBezTo>
                  <a:cubicBezTo>
                    <a:pt x="0" y="952"/>
                    <a:pt x="34" y="1052"/>
                    <a:pt x="119" y="1094"/>
                  </a:cubicBezTo>
                  <a:cubicBezTo>
                    <a:pt x="282" y="1173"/>
                    <a:pt x="451" y="1234"/>
                    <a:pt x="622" y="1274"/>
                  </a:cubicBezTo>
                  <a:cubicBezTo>
                    <a:pt x="763" y="1307"/>
                    <a:pt x="894" y="1324"/>
                    <a:pt x="1016" y="1324"/>
                  </a:cubicBezTo>
                  <a:cubicBezTo>
                    <a:pt x="1128" y="1324"/>
                    <a:pt x="1232" y="1309"/>
                    <a:pt x="1330" y="1282"/>
                  </a:cubicBezTo>
                  <a:cubicBezTo>
                    <a:pt x="1604" y="1205"/>
                    <a:pt x="1818" y="1016"/>
                    <a:pt x="1903" y="778"/>
                  </a:cubicBezTo>
                  <a:cubicBezTo>
                    <a:pt x="2005" y="491"/>
                    <a:pt x="1888" y="158"/>
                    <a:pt x="1638" y="22"/>
                  </a:cubicBezTo>
                  <a:cubicBezTo>
                    <a:pt x="1612" y="8"/>
                    <a:pt x="1584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784611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191" y="1"/>
                  </a:moveTo>
                  <a:cubicBezTo>
                    <a:pt x="171" y="1"/>
                    <a:pt x="150" y="5"/>
                    <a:pt x="130" y="12"/>
                  </a:cubicBezTo>
                  <a:cubicBezTo>
                    <a:pt x="43" y="47"/>
                    <a:pt x="0" y="146"/>
                    <a:pt x="34" y="233"/>
                  </a:cubicBezTo>
                  <a:cubicBezTo>
                    <a:pt x="312" y="940"/>
                    <a:pt x="599" y="1672"/>
                    <a:pt x="1064" y="2308"/>
                  </a:cubicBezTo>
                  <a:cubicBezTo>
                    <a:pt x="1594" y="3034"/>
                    <a:pt x="2284" y="3503"/>
                    <a:pt x="3009" y="3627"/>
                  </a:cubicBezTo>
                  <a:cubicBezTo>
                    <a:pt x="3136" y="3650"/>
                    <a:pt x="3264" y="3661"/>
                    <a:pt x="3389" y="3661"/>
                  </a:cubicBezTo>
                  <a:cubicBezTo>
                    <a:pt x="3608" y="3661"/>
                    <a:pt x="3818" y="3629"/>
                    <a:pt x="4012" y="3563"/>
                  </a:cubicBezTo>
                  <a:cubicBezTo>
                    <a:pt x="4556" y="3381"/>
                    <a:pt x="4990" y="2935"/>
                    <a:pt x="5142" y="2398"/>
                  </a:cubicBezTo>
                  <a:cubicBezTo>
                    <a:pt x="5300" y="1841"/>
                    <a:pt x="5144" y="1223"/>
                    <a:pt x="4744" y="823"/>
                  </a:cubicBezTo>
                  <a:cubicBezTo>
                    <a:pt x="4460" y="539"/>
                    <a:pt x="4058" y="383"/>
                    <a:pt x="3661" y="383"/>
                  </a:cubicBezTo>
                  <a:cubicBezTo>
                    <a:pt x="3488" y="383"/>
                    <a:pt x="3316" y="413"/>
                    <a:pt x="3155" y="475"/>
                  </a:cubicBezTo>
                  <a:cubicBezTo>
                    <a:pt x="2751" y="632"/>
                    <a:pt x="2440" y="975"/>
                    <a:pt x="2345" y="1374"/>
                  </a:cubicBezTo>
                  <a:cubicBezTo>
                    <a:pt x="2242" y="1805"/>
                    <a:pt x="2410" y="2278"/>
                    <a:pt x="2753" y="2526"/>
                  </a:cubicBezTo>
                  <a:cubicBezTo>
                    <a:pt x="2922" y="2648"/>
                    <a:pt x="3126" y="2708"/>
                    <a:pt x="3328" y="2708"/>
                  </a:cubicBezTo>
                  <a:cubicBezTo>
                    <a:pt x="3568" y="2708"/>
                    <a:pt x="3805" y="2623"/>
                    <a:pt x="3977" y="2457"/>
                  </a:cubicBezTo>
                  <a:cubicBezTo>
                    <a:pt x="4202" y="2241"/>
                    <a:pt x="4289" y="1912"/>
                    <a:pt x="4194" y="1640"/>
                  </a:cubicBezTo>
                  <a:cubicBezTo>
                    <a:pt x="4102" y="1376"/>
                    <a:pt x="3839" y="1197"/>
                    <a:pt x="3577" y="1197"/>
                  </a:cubicBezTo>
                  <a:cubicBezTo>
                    <a:pt x="3530" y="1197"/>
                    <a:pt x="3483" y="1203"/>
                    <a:pt x="3437" y="1215"/>
                  </a:cubicBezTo>
                  <a:cubicBezTo>
                    <a:pt x="3272" y="1259"/>
                    <a:pt x="3133" y="1387"/>
                    <a:pt x="3065" y="1557"/>
                  </a:cubicBezTo>
                  <a:cubicBezTo>
                    <a:pt x="3001" y="1717"/>
                    <a:pt x="3012" y="1886"/>
                    <a:pt x="3093" y="2021"/>
                  </a:cubicBezTo>
                  <a:cubicBezTo>
                    <a:pt x="3125" y="2073"/>
                    <a:pt x="3181" y="2102"/>
                    <a:pt x="3238" y="2102"/>
                  </a:cubicBezTo>
                  <a:cubicBezTo>
                    <a:pt x="3268" y="2102"/>
                    <a:pt x="3299" y="2094"/>
                    <a:pt x="3326" y="2077"/>
                  </a:cubicBezTo>
                  <a:cubicBezTo>
                    <a:pt x="3406" y="2028"/>
                    <a:pt x="3432" y="1923"/>
                    <a:pt x="3383" y="1844"/>
                  </a:cubicBezTo>
                  <a:cubicBezTo>
                    <a:pt x="3346" y="1783"/>
                    <a:pt x="3368" y="1711"/>
                    <a:pt x="3380" y="1683"/>
                  </a:cubicBezTo>
                  <a:cubicBezTo>
                    <a:pt x="3407" y="1613"/>
                    <a:pt x="3464" y="1559"/>
                    <a:pt x="3525" y="1543"/>
                  </a:cubicBezTo>
                  <a:cubicBezTo>
                    <a:pt x="3543" y="1538"/>
                    <a:pt x="3562" y="1535"/>
                    <a:pt x="3581" y="1535"/>
                  </a:cubicBezTo>
                  <a:cubicBezTo>
                    <a:pt x="3701" y="1535"/>
                    <a:pt x="3830" y="1626"/>
                    <a:pt x="3873" y="1750"/>
                  </a:cubicBezTo>
                  <a:cubicBezTo>
                    <a:pt x="3925" y="1898"/>
                    <a:pt x="3871" y="2088"/>
                    <a:pt x="3742" y="2213"/>
                  </a:cubicBezTo>
                  <a:cubicBezTo>
                    <a:pt x="3635" y="2316"/>
                    <a:pt x="3483" y="2369"/>
                    <a:pt x="3328" y="2369"/>
                  </a:cubicBezTo>
                  <a:cubicBezTo>
                    <a:pt x="3195" y="2369"/>
                    <a:pt x="3061" y="2330"/>
                    <a:pt x="2951" y="2251"/>
                  </a:cubicBezTo>
                  <a:cubicBezTo>
                    <a:pt x="2720" y="2084"/>
                    <a:pt x="2604" y="1748"/>
                    <a:pt x="2674" y="1452"/>
                  </a:cubicBezTo>
                  <a:cubicBezTo>
                    <a:pt x="2744" y="1162"/>
                    <a:pt x="2976" y="907"/>
                    <a:pt x="3278" y="791"/>
                  </a:cubicBezTo>
                  <a:cubicBezTo>
                    <a:pt x="3401" y="743"/>
                    <a:pt x="3533" y="721"/>
                    <a:pt x="3666" y="721"/>
                  </a:cubicBezTo>
                  <a:cubicBezTo>
                    <a:pt x="3973" y="721"/>
                    <a:pt x="4284" y="842"/>
                    <a:pt x="4505" y="1062"/>
                  </a:cubicBezTo>
                  <a:cubicBezTo>
                    <a:pt x="4814" y="1372"/>
                    <a:pt x="4940" y="1871"/>
                    <a:pt x="4816" y="2305"/>
                  </a:cubicBezTo>
                  <a:cubicBezTo>
                    <a:pt x="4695" y="2730"/>
                    <a:pt x="4338" y="3097"/>
                    <a:pt x="3905" y="3242"/>
                  </a:cubicBezTo>
                  <a:cubicBezTo>
                    <a:pt x="3745" y="3295"/>
                    <a:pt x="3571" y="3322"/>
                    <a:pt x="3390" y="3322"/>
                  </a:cubicBezTo>
                  <a:cubicBezTo>
                    <a:pt x="3284" y="3322"/>
                    <a:pt x="3175" y="3313"/>
                    <a:pt x="3066" y="3294"/>
                  </a:cubicBezTo>
                  <a:cubicBezTo>
                    <a:pt x="2429" y="3184"/>
                    <a:pt x="1815" y="2763"/>
                    <a:pt x="1337" y="2108"/>
                  </a:cubicBezTo>
                  <a:cubicBezTo>
                    <a:pt x="899" y="1507"/>
                    <a:pt x="620" y="797"/>
                    <a:pt x="350" y="108"/>
                  </a:cubicBezTo>
                  <a:cubicBezTo>
                    <a:pt x="323" y="42"/>
                    <a:pt x="25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8126475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2359" y="0"/>
                  </a:moveTo>
                  <a:cubicBezTo>
                    <a:pt x="2073" y="0"/>
                    <a:pt x="1782" y="83"/>
                    <a:pt x="1517" y="175"/>
                  </a:cubicBezTo>
                  <a:cubicBezTo>
                    <a:pt x="1040" y="342"/>
                    <a:pt x="569" y="542"/>
                    <a:pt x="117" y="771"/>
                  </a:cubicBezTo>
                  <a:cubicBezTo>
                    <a:pt x="33" y="812"/>
                    <a:pt x="0" y="914"/>
                    <a:pt x="42" y="998"/>
                  </a:cubicBezTo>
                  <a:cubicBezTo>
                    <a:pt x="72" y="1057"/>
                    <a:pt x="132" y="1091"/>
                    <a:pt x="195" y="1091"/>
                  </a:cubicBezTo>
                  <a:cubicBezTo>
                    <a:pt x="220" y="1091"/>
                    <a:pt x="246" y="1086"/>
                    <a:pt x="270" y="1074"/>
                  </a:cubicBezTo>
                  <a:cubicBezTo>
                    <a:pt x="709" y="852"/>
                    <a:pt x="1165" y="658"/>
                    <a:pt x="1629" y="495"/>
                  </a:cubicBezTo>
                  <a:cubicBezTo>
                    <a:pt x="1863" y="413"/>
                    <a:pt x="2119" y="339"/>
                    <a:pt x="2358" y="339"/>
                  </a:cubicBezTo>
                  <a:cubicBezTo>
                    <a:pt x="2494" y="339"/>
                    <a:pt x="2624" y="363"/>
                    <a:pt x="2741" y="423"/>
                  </a:cubicBezTo>
                  <a:cubicBezTo>
                    <a:pt x="2909" y="510"/>
                    <a:pt x="3039" y="671"/>
                    <a:pt x="3088" y="853"/>
                  </a:cubicBezTo>
                  <a:cubicBezTo>
                    <a:pt x="3135" y="1038"/>
                    <a:pt x="3102" y="1244"/>
                    <a:pt x="2998" y="1402"/>
                  </a:cubicBezTo>
                  <a:cubicBezTo>
                    <a:pt x="2887" y="1571"/>
                    <a:pt x="2695" y="1677"/>
                    <a:pt x="2509" y="1677"/>
                  </a:cubicBezTo>
                  <a:cubicBezTo>
                    <a:pt x="2482" y="1677"/>
                    <a:pt x="2455" y="1675"/>
                    <a:pt x="2429" y="1670"/>
                  </a:cubicBezTo>
                  <a:cubicBezTo>
                    <a:pt x="2220" y="1635"/>
                    <a:pt x="2048" y="1441"/>
                    <a:pt x="2055" y="1244"/>
                  </a:cubicBezTo>
                  <a:cubicBezTo>
                    <a:pt x="2057" y="1150"/>
                    <a:pt x="2108" y="1053"/>
                    <a:pt x="2190" y="985"/>
                  </a:cubicBezTo>
                  <a:cubicBezTo>
                    <a:pt x="2252" y="935"/>
                    <a:pt x="2323" y="908"/>
                    <a:pt x="2390" y="908"/>
                  </a:cubicBezTo>
                  <a:cubicBezTo>
                    <a:pt x="2405" y="908"/>
                    <a:pt x="2419" y="909"/>
                    <a:pt x="2433" y="912"/>
                  </a:cubicBezTo>
                  <a:cubicBezTo>
                    <a:pt x="2443" y="914"/>
                    <a:pt x="2453" y="914"/>
                    <a:pt x="2462" y="914"/>
                  </a:cubicBezTo>
                  <a:cubicBezTo>
                    <a:pt x="2544" y="914"/>
                    <a:pt x="2615" y="856"/>
                    <a:pt x="2629" y="774"/>
                  </a:cubicBezTo>
                  <a:cubicBezTo>
                    <a:pt x="2645" y="681"/>
                    <a:pt x="2584" y="594"/>
                    <a:pt x="2491" y="577"/>
                  </a:cubicBezTo>
                  <a:cubicBezTo>
                    <a:pt x="2459" y="572"/>
                    <a:pt x="2426" y="569"/>
                    <a:pt x="2393" y="569"/>
                  </a:cubicBezTo>
                  <a:cubicBezTo>
                    <a:pt x="2247" y="569"/>
                    <a:pt x="2099" y="623"/>
                    <a:pt x="1976" y="723"/>
                  </a:cubicBezTo>
                  <a:cubicBezTo>
                    <a:pt x="1817" y="853"/>
                    <a:pt x="1720" y="1044"/>
                    <a:pt x="1716" y="1234"/>
                  </a:cubicBezTo>
                  <a:cubicBezTo>
                    <a:pt x="1703" y="1597"/>
                    <a:pt x="1998" y="1943"/>
                    <a:pt x="2373" y="2005"/>
                  </a:cubicBezTo>
                  <a:cubicBezTo>
                    <a:pt x="2418" y="2013"/>
                    <a:pt x="2463" y="2016"/>
                    <a:pt x="2508" y="2016"/>
                  </a:cubicBezTo>
                  <a:cubicBezTo>
                    <a:pt x="2807" y="2016"/>
                    <a:pt x="3106" y="1856"/>
                    <a:pt x="3282" y="1588"/>
                  </a:cubicBezTo>
                  <a:cubicBezTo>
                    <a:pt x="3437" y="1350"/>
                    <a:pt x="3487" y="1045"/>
                    <a:pt x="3415" y="767"/>
                  </a:cubicBezTo>
                  <a:cubicBezTo>
                    <a:pt x="3343" y="493"/>
                    <a:pt x="3149" y="252"/>
                    <a:pt x="2896" y="122"/>
                  </a:cubicBezTo>
                  <a:cubicBezTo>
                    <a:pt x="2724" y="34"/>
                    <a:pt x="2542" y="0"/>
                    <a:pt x="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7030986" y="3138345"/>
              <a:ext cx="432072" cy="335642"/>
            </a:xfrm>
            <a:custGeom>
              <a:rect b="b" l="l" r="r" t="t"/>
              <a:pathLst>
                <a:path extrusionOk="0" h="5409" w="6963">
                  <a:moveTo>
                    <a:pt x="3212" y="1"/>
                  </a:moveTo>
                  <a:cubicBezTo>
                    <a:pt x="2658" y="1"/>
                    <a:pt x="2203" y="83"/>
                    <a:pt x="1801" y="252"/>
                  </a:cubicBezTo>
                  <a:cubicBezTo>
                    <a:pt x="1155" y="522"/>
                    <a:pt x="622" y="1051"/>
                    <a:pt x="335" y="1713"/>
                  </a:cubicBezTo>
                  <a:cubicBezTo>
                    <a:pt x="321" y="1750"/>
                    <a:pt x="307" y="1787"/>
                    <a:pt x="292" y="1825"/>
                  </a:cubicBezTo>
                  <a:lnTo>
                    <a:pt x="285" y="1839"/>
                  </a:lnTo>
                  <a:cubicBezTo>
                    <a:pt x="284" y="1844"/>
                    <a:pt x="278" y="1858"/>
                    <a:pt x="276" y="1862"/>
                  </a:cubicBezTo>
                  <a:cubicBezTo>
                    <a:pt x="260" y="1907"/>
                    <a:pt x="246" y="1954"/>
                    <a:pt x="231" y="2002"/>
                  </a:cubicBezTo>
                  <a:cubicBezTo>
                    <a:pt x="0" y="2784"/>
                    <a:pt x="138" y="3653"/>
                    <a:pt x="599" y="4324"/>
                  </a:cubicBezTo>
                  <a:cubicBezTo>
                    <a:pt x="1017" y="4937"/>
                    <a:pt x="1681" y="5339"/>
                    <a:pt x="2374" y="5400"/>
                  </a:cubicBezTo>
                  <a:cubicBezTo>
                    <a:pt x="2431" y="5406"/>
                    <a:pt x="2490" y="5408"/>
                    <a:pt x="2549" y="5408"/>
                  </a:cubicBezTo>
                  <a:cubicBezTo>
                    <a:pt x="2866" y="5408"/>
                    <a:pt x="3192" y="5334"/>
                    <a:pt x="3480" y="5193"/>
                  </a:cubicBezTo>
                  <a:cubicBezTo>
                    <a:pt x="3801" y="5036"/>
                    <a:pt x="4068" y="4802"/>
                    <a:pt x="4251" y="4518"/>
                  </a:cubicBezTo>
                  <a:cubicBezTo>
                    <a:pt x="4662" y="3875"/>
                    <a:pt x="4617" y="2975"/>
                    <a:pt x="4142" y="2380"/>
                  </a:cubicBezTo>
                  <a:cubicBezTo>
                    <a:pt x="4046" y="2256"/>
                    <a:pt x="3938" y="2151"/>
                    <a:pt x="3831" y="2049"/>
                  </a:cubicBezTo>
                  <a:cubicBezTo>
                    <a:pt x="3776" y="1995"/>
                    <a:pt x="3722" y="1942"/>
                    <a:pt x="3669" y="1886"/>
                  </a:cubicBezTo>
                  <a:cubicBezTo>
                    <a:pt x="3626" y="1843"/>
                    <a:pt x="3586" y="1798"/>
                    <a:pt x="3548" y="1749"/>
                  </a:cubicBezTo>
                  <a:cubicBezTo>
                    <a:pt x="3454" y="1628"/>
                    <a:pt x="3394" y="1514"/>
                    <a:pt x="3366" y="1402"/>
                  </a:cubicBezTo>
                  <a:cubicBezTo>
                    <a:pt x="3325" y="1234"/>
                    <a:pt x="3374" y="1055"/>
                    <a:pt x="3482" y="969"/>
                  </a:cubicBezTo>
                  <a:cubicBezTo>
                    <a:pt x="3522" y="939"/>
                    <a:pt x="3576" y="923"/>
                    <a:pt x="3631" y="923"/>
                  </a:cubicBezTo>
                  <a:cubicBezTo>
                    <a:pt x="3650" y="923"/>
                    <a:pt x="3669" y="925"/>
                    <a:pt x="3688" y="929"/>
                  </a:cubicBezTo>
                  <a:cubicBezTo>
                    <a:pt x="3719" y="935"/>
                    <a:pt x="3776" y="955"/>
                    <a:pt x="3803" y="1008"/>
                  </a:cubicBezTo>
                  <a:cubicBezTo>
                    <a:pt x="3821" y="1043"/>
                    <a:pt x="3808" y="1102"/>
                    <a:pt x="3770" y="1144"/>
                  </a:cubicBezTo>
                  <a:cubicBezTo>
                    <a:pt x="3764" y="1151"/>
                    <a:pt x="3736" y="1184"/>
                    <a:pt x="3705" y="1184"/>
                  </a:cubicBezTo>
                  <a:cubicBezTo>
                    <a:pt x="3701" y="1184"/>
                    <a:pt x="3696" y="1184"/>
                    <a:pt x="3691" y="1182"/>
                  </a:cubicBezTo>
                  <a:cubicBezTo>
                    <a:pt x="3673" y="1176"/>
                    <a:pt x="3655" y="1173"/>
                    <a:pt x="3638" y="1173"/>
                  </a:cubicBezTo>
                  <a:cubicBezTo>
                    <a:pt x="3566" y="1173"/>
                    <a:pt x="3500" y="1218"/>
                    <a:pt x="3477" y="1289"/>
                  </a:cubicBezTo>
                  <a:cubicBezTo>
                    <a:pt x="3447" y="1378"/>
                    <a:pt x="3495" y="1474"/>
                    <a:pt x="3584" y="1504"/>
                  </a:cubicBezTo>
                  <a:cubicBezTo>
                    <a:pt x="3623" y="1517"/>
                    <a:pt x="3663" y="1523"/>
                    <a:pt x="3703" y="1523"/>
                  </a:cubicBezTo>
                  <a:cubicBezTo>
                    <a:pt x="3822" y="1523"/>
                    <a:pt x="3940" y="1467"/>
                    <a:pt x="4028" y="1364"/>
                  </a:cubicBezTo>
                  <a:cubicBezTo>
                    <a:pt x="4156" y="1216"/>
                    <a:pt x="4186" y="1009"/>
                    <a:pt x="4105" y="853"/>
                  </a:cubicBezTo>
                  <a:cubicBezTo>
                    <a:pt x="4039" y="724"/>
                    <a:pt x="3914" y="631"/>
                    <a:pt x="3761" y="597"/>
                  </a:cubicBezTo>
                  <a:cubicBezTo>
                    <a:pt x="3718" y="588"/>
                    <a:pt x="3674" y="583"/>
                    <a:pt x="3630" y="583"/>
                  </a:cubicBezTo>
                  <a:cubicBezTo>
                    <a:pt x="3501" y="583"/>
                    <a:pt x="3373" y="625"/>
                    <a:pt x="3274" y="703"/>
                  </a:cubicBezTo>
                  <a:cubicBezTo>
                    <a:pt x="3061" y="870"/>
                    <a:pt x="2965" y="1183"/>
                    <a:pt x="3037" y="1483"/>
                  </a:cubicBezTo>
                  <a:cubicBezTo>
                    <a:pt x="3076" y="1644"/>
                    <a:pt x="3157" y="1799"/>
                    <a:pt x="3281" y="1958"/>
                  </a:cubicBezTo>
                  <a:cubicBezTo>
                    <a:pt x="3327" y="2016"/>
                    <a:pt x="3375" y="2070"/>
                    <a:pt x="3423" y="2121"/>
                  </a:cubicBezTo>
                  <a:cubicBezTo>
                    <a:pt x="3479" y="2180"/>
                    <a:pt x="3538" y="2236"/>
                    <a:pt x="3595" y="2291"/>
                  </a:cubicBezTo>
                  <a:cubicBezTo>
                    <a:pt x="3697" y="2391"/>
                    <a:pt x="3794" y="2484"/>
                    <a:pt x="3877" y="2589"/>
                  </a:cubicBezTo>
                  <a:cubicBezTo>
                    <a:pt x="4264" y="3076"/>
                    <a:pt x="4301" y="3810"/>
                    <a:pt x="3965" y="4335"/>
                  </a:cubicBezTo>
                  <a:cubicBezTo>
                    <a:pt x="3816" y="4567"/>
                    <a:pt x="3596" y="4760"/>
                    <a:pt x="3331" y="4889"/>
                  </a:cubicBezTo>
                  <a:cubicBezTo>
                    <a:pt x="3090" y="5007"/>
                    <a:pt x="2818" y="5070"/>
                    <a:pt x="2551" y="5070"/>
                  </a:cubicBezTo>
                  <a:cubicBezTo>
                    <a:pt x="2501" y="5070"/>
                    <a:pt x="2452" y="5068"/>
                    <a:pt x="2403" y="5064"/>
                  </a:cubicBezTo>
                  <a:cubicBezTo>
                    <a:pt x="1811" y="5010"/>
                    <a:pt x="1241" y="4662"/>
                    <a:pt x="878" y="4132"/>
                  </a:cubicBezTo>
                  <a:cubicBezTo>
                    <a:pt x="475" y="3545"/>
                    <a:pt x="354" y="2784"/>
                    <a:pt x="556" y="2098"/>
                  </a:cubicBezTo>
                  <a:cubicBezTo>
                    <a:pt x="569" y="2058"/>
                    <a:pt x="581" y="2017"/>
                    <a:pt x="587" y="1998"/>
                  </a:cubicBezTo>
                  <a:cubicBezTo>
                    <a:pt x="589" y="1993"/>
                    <a:pt x="595" y="1978"/>
                    <a:pt x="597" y="1974"/>
                  </a:cubicBezTo>
                  <a:lnTo>
                    <a:pt x="606" y="1952"/>
                  </a:lnTo>
                  <a:cubicBezTo>
                    <a:pt x="623" y="1911"/>
                    <a:pt x="639" y="1869"/>
                    <a:pt x="650" y="1837"/>
                  </a:cubicBezTo>
                  <a:cubicBezTo>
                    <a:pt x="899" y="1265"/>
                    <a:pt x="1366" y="801"/>
                    <a:pt x="1932" y="565"/>
                  </a:cubicBezTo>
                  <a:cubicBezTo>
                    <a:pt x="2293" y="413"/>
                    <a:pt x="2709" y="340"/>
                    <a:pt x="3217" y="340"/>
                  </a:cubicBezTo>
                  <a:cubicBezTo>
                    <a:pt x="3353" y="340"/>
                    <a:pt x="3495" y="345"/>
                    <a:pt x="3645" y="356"/>
                  </a:cubicBezTo>
                  <a:cubicBezTo>
                    <a:pt x="4052" y="384"/>
                    <a:pt x="4651" y="455"/>
                    <a:pt x="5143" y="740"/>
                  </a:cubicBezTo>
                  <a:cubicBezTo>
                    <a:pt x="5507" y="948"/>
                    <a:pt x="5833" y="1281"/>
                    <a:pt x="6087" y="1706"/>
                  </a:cubicBezTo>
                  <a:cubicBezTo>
                    <a:pt x="6112" y="1745"/>
                    <a:pt x="6134" y="1785"/>
                    <a:pt x="6157" y="1826"/>
                  </a:cubicBezTo>
                  <a:cubicBezTo>
                    <a:pt x="6341" y="2166"/>
                    <a:pt x="6490" y="2562"/>
                    <a:pt x="6611" y="3036"/>
                  </a:cubicBezTo>
                  <a:cubicBezTo>
                    <a:pt x="6631" y="3112"/>
                    <a:pt x="6700" y="3164"/>
                    <a:pt x="6775" y="3164"/>
                  </a:cubicBezTo>
                  <a:cubicBezTo>
                    <a:pt x="6789" y="3164"/>
                    <a:pt x="6804" y="3162"/>
                    <a:pt x="6818" y="3158"/>
                  </a:cubicBezTo>
                  <a:cubicBezTo>
                    <a:pt x="6909" y="3136"/>
                    <a:pt x="6963" y="3043"/>
                    <a:pt x="6940" y="2953"/>
                  </a:cubicBezTo>
                  <a:cubicBezTo>
                    <a:pt x="6811" y="2450"/>
                    <a:pt x="6653" y="2029"/>
                    <a:pt x="6452" y="1659"/>
                  </a:cubicBezTo>
                  <a:cubicBezTo>
                    <a:pt x="6426" y="1613"/>
                    <a:pt x="6400" y="1567"/>
                    <a:pt x="6375" y="1529"/>
                  </a:cubicBezTo>
                  <a:cubicBezTo>
                    <a:pt x="6095" y="1057"/>
                    <a:pt x="5726" y="683"/>
                    <a:pt x="5312" y="446"/>
                  </a:cubicBezTo>
                  <a:cubicBezTo>
                    <a:pt x="4759" y="126"/>
                    <a:pt x="4109" y="48"/>
                    <a:pt x="3667" y="18"/>
                  </a:cubicBezTo>
                  <a:cubicBezTo>
                    <a:pt x="3508" y="7"/>
                    <a:pt x="3356" y="1"/>
                    <a:pt x="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7230549" y="3339956"/>
              <a:ext cx="226988" cy="121685"/>
            </a:xfrm>
            <a:custGeom>
              <a:rect b="b" l="l" r="r" t="t"/>
              <a:pathLst>
                <a:path extrusionOk="0" h="1961" w="3658">
                  <a:moveTo>
                    <a:pt x="2611" y="0"/>
                  </a:moveTo>
                  <a:cubicBezTo>
                    <a:pt x="2259" y="0"/>
                    <a:pt x="1882" y="169"/>
                    <a:pt x="1540" y="488"/>
                  </a:cubicBezTo>
                  <a:cubicBezTo>
                    <a:pt x="1404" y="613"/>
                    <a:pt x="1281" y="751"/>
                    <a:pt x="1162" y="883"/>
                  </a:cubicBezTo>
                  <a:cubicBezTo>
                    <a:pt x="989" y="1077"/>
                    <a:pt x="826" y="1259"/>
                    <a:pt x="632" y="1403"/>
                  </a:cubicBezTo>
                  <a:cubicBezTo>
                    <a:pt x="485" y="1513"/>
                    <a:pt x="317" y="1592"/>
                    <a:pt x="157" y="1625"/>
                  </a:cubicBezTo>
                  <a:cubicBezTo>
                    <a:pt x="122" y="1631"/>
                    <a:pt x="86" y="1653"/>
                    <a:pt x="63" y="1680"/>
                  </a:cubicBezTo>
                  <a:cubicBezTo>
                    <a:pt x="1" y="1750"/>
                    <a:pt x="7" y="1856"/>
                    <a:pt x="77" y="1918"/>
                  </a:cubicBezTo>
                  <a:cubicBezTo>
                    <a:pt x="109" y="1947"/>
                    <a:pt x="150" y="1960"/>
                    <a:pt x="189" y="1960"/>
                  </a:cubicBezTo>
                  <a:cubicBezTo>
                    <a:pt x="204" y="1960"/>
                    <a:pt x="220" y="1959"/>
                    <a:pt x="235" y="1955"/>
                  </a:cubicBezTo>
                  <a:cubicBezTo>
                    <a:pt x="439" y="1911"/>
                    <a:pt x="652" y="1812"/>
                    <a:pt x="836" y="1674"/>
                  </a:cubicBezTo>
                  <a:cubicBezTo>
                    <a:pt x="1056" y="1509"/>
                    <a:pt x="1238" y="1307"/>
                    <a:pt x="1414" y="1110"/>
                  </a:cubicBezTo>
                  <a:cubicBezTo>
                    <a:pt x="1534" y="977"/>
                    <a:pt x="1647" y="852"/>
                    <a:pt x="1770" y="736"/>
                  </a:cubicBezTo>
                  <a:cubicBezTo>
                    <a:pt x="1910" y="606"/>
                    <a:pt x="2244" y="338"/>
                    <a:pt x="2608" y="338"/>
                  </a:cubicBezTo>
                  <a:cubicBezTo>
                    <a:pt x="2670" y="338"/>
                    <a:pt x="2732" y="346"/>
                    <a:pt x="2795" y="364"/>
                  </a:cubicBezTo>
                  <a:cubicBezTo>
                    <a:pt x="2986" y="417"/>
                    <a:pt x="3152" y="564"/>
                    <a:pt x="3228" y="749"/>
                  </a:cubicBezTo>
                  <a:cubicBezTo>
                    <a:pt x="3304" y="933"/>
                    <a:pt x="3289" y="1155"/>
                    <a:pt x="3190" y="1327"/>
                  </a:cubicBezTo>
                  <a:cubicBezTo>
                    <a:pt x="3112" y="1465"/>
                    <a:pt x="2984" y="1565"/>
                    <a:pt x="2845" y="1595"/>
                  </a:cubicBezTo>
                  <a:cubicBezTo>
                    <a:pt x="2816" y="1602"/>
                    <a:pt x="2787" y="1605"/>
                    <a:pt x="2757" y="1605"/>
                  </a:cubicBezTo>
                  <a:cubicBezTo>
                    <a:pt x="2646" y="1605"/>
                    <a:pt x="2538" y="1560"/>
                    <a:pt x="2471" y="1483"/>
                  </a:cubicBezTo>
                  <a:cubicBezTo>
                    <a:pt x="2388" y="1388"/>
                    <a:pt x="2376" y="1238"/>
                    <a:pt x="2443" y="1142"/>
                  </a:cubicBezTo>
                  <a:cubicBezTo>
                    <a:pt x="2483" y="1084"/>
                    <a:pt x="2559" y="1050"/>
                    <a:pt x="2630" y="1050"/>
                  </a:cubicBezTo>
                  <a:cubicBezTo>
                    <a:pt x="2666" y="1050"/>
                    <a:pt x="2701" y="1059"/>
                    <a:pt x="2730" y="1078"/>
                  </a:cubicBezTo>
                  <a:cubicBezTo>
                    <a:pt x="2759" y="1098"/>
                    <a:pt x="2792" y="1107"/>
                    <a:pt x="2824" y="1107"/>
                  </a:cubicBezTo>
                  <a:cubicBezTo>
                    <a:pt x="2879" y="1107"/>
                    <a:pt x="2933" y="1081"/>
                    <a:pt x="2966" y="1033"/>
                  </a:cubicBezTo>
                  <a:cubicBezTo>
                    <a:pt x="3018" y="955"/>
                    <a:pt x="2998" y="849"/>
                    <a:pt x="2920" y="797"/>
                  </a:cubicBezTo>
                  <a:cubicBezTo>
                    <a:pt x="2834" y="740"/>
                    <a:pt x="2733" y="712"/>
                    <a:pt x="2631" y="712"/>
                  </a:cubicBezTo>
                  <a:cubicBezTo>
                    <a:pt x="2452" y="712"/>
                    <a:pt x="2270" y="796"/>
                    <a:pt x="2164" y="949"/>
                  </a:cubicBezTo>
                  <a:cubicBezTo>
                    <a:pt x="2011" y="1169"/>
                    <a:pt x="2032" y="1495"/>
                    <a:pt x="2216" y="1706"/>
                  </a:cubicBezTo>
                  <a:cubicBezTo>
                    <a:pt x="2348" y="1858"/>
                    <a:pt x="2548" y="1944"/>
                    <a:pt x="2755" y="1944"/>
                  </a:cubicBezTo>
                  <a:cubicBezTo>
                    <a:pt x="2809" y="1944"/>
                    <a:pt x="2864" y="1938"/>
                    <a:pt x="2918" y="1925"/>
                  </a:cubicBezTo>
                  <a:cubicBezTo>
                    <a:pt x="3149" y="1876"/>
                    <a:pt x="3360" y="1715"/>
                    <a:pt x="3485" y="1496"/>
                  </a:cubicBezTo>
                  <a:cubicBezTo>
                    <a:pt x="3636" y="1231"/>
                    <a:pt x="3658" y="904"/>
                    <a:pt x="3542" y="620"/>
                  </a:cubicBezTo>
                  <a:cubicBezTo>
                    <a:pt x="3427" y="340"/>
                    <a:pt x="3176" y="117"/>
                    <a:pt x="2886" y="37"/>
                  </a:cubicBezTo>
                  <a:cubicBezTo>
                    <a:pt x="2797" y="12"/>
                    <a:pt x="2704" y="0"/>
                    <a:pt x="2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7117302" y="3240547"/>
              <a:ext cx="152091" cy="162267"/>
            </a:xfrm>
            <a:custGeom>
              <a:rect b="b" l="l" r="r" t="t"/>
              <a:pathLst>
                <a:path extrusionOk="0" h="2615" w="2451">
                  <a:moveTo>
                    <a:pt x="1670" y="0"/>
                  </a:moveTo>
                  <a:cubicBezTo>
                    <a:pt x="1576" y="0"/>
                    <a:pt x="1481" y="8"/>
                    <a:pt x="1387" y="22"/>
                  </a:cubicBezTo>
                  <a:cubicBezTo>
                    <a:pt x="997" y="76"/>
                    <a:pt x="657" y="249"/>
                    <a:pt x="427" y="507"/>
                  </a:cubicBezTo>
                  <a:cubicBezTo>
                    <a:pt x="73" y="902"/>
                    <a:pt x="1" y="1520"/>
                    <a:pt x="253" y="1977"/>
                  </a:cubicBezTo>
                  <a:cubicBezTo>
                    <a:pt x="465" y="2368"/>
                    <a:pt x="902" y="2614"/>
                    <a:pt x="1340" y="2614"/>
                  </a:cubicBezTo>
                  <a:lnTo>
                    <a:pt x="1340" y="2613"/>
                  </a:lnTo>
                  <a:cubicBezTo>
                    <a:pt x="1428" y="2613"/>
                    <a:pt x="1517" y="2603"/>
                    <a:pt x="1604" y="2583"/>
                  </a:cubicBezTo>
                  <a:cubicBezTo>
                    <a:pt x="1922" y="2506"/>
                    <a:pt x="2186" y="2295"/>
                    <a:pt x="2312" y="2021"/>
                  </a:cubicBezTo>
                  <a:cubicBezTo>
                    <a:pt x="2451" y="1714"/>
                    <a:pt x="2392" y="1337"/>
                    <a:pt x="2168" y="1107"/>
                  </a:cubicBezTo>
                  <a:cubicBezTo>
                    <a:pt x="2032" y="968"/>
                    <a:pt x="1841" y="896"/>
                    <a:pt x="1653" y="896"/>
                  </a:cubicBezTo>
                  <a:cubicBezTo>
                    <a:pt x="1500" y="896"/>
                    <a:pt x="1348" y="944"/>
                    <a:pt x="1231" y="1042"/>
                  </a:cubicBezTo>
                  <a:cubicBezTo>
                    <a:pt x="1092" y="1159"/>
                    <a:pt x="1012" y="1343"/>
                    <a:pt x="1014" y="1535"/>
                  </a:cubicBezTo>
                  <a:cubicBezTo>
                    <a:pt x="1018" y="1718"/>
                    <a:pt x="1094" y="1883"/>
                    <a:pt x="1228" y="1987"/>
                  </a:cubicBezTo>
                  <a:cubicBezTo>
                    <a:pt x="1259" y="2011"/>
                    <a:pt x="1296" y="2023"/>
                    <a:pt x="1332" y="2023"/>
                  </a:cubicBezTo>
                  <a:cubicBezTo>
                    <a:pt x="1382" y="2023"/>
                    <a:pt x="1432" y="2001"/>
                    <a:pt x="1465" y="1959"/>
                  </a:cubicBezTo>
                  <a:cubicBezTo>
                    <a:pt x="1524" y="1885"/>
                    <a:pt x="1510" y="1778"/>
                    <a:pt x="1437" y="1720"/>
                  </a:cubicBezTo>
                  <a:cubicBezTo>
                    <a:pt x="1385" y="1680"/>
                    <a:pt x="1354" y="1610"/>
                    <a:pt x="1353" y="1530"/>
                  </a:cubicBezTo>
                  <a:cubicBezTo>
                    <a:pt x="1352" y="1440"/>
                    <a:pt x="1388" y="1352"/>
                    <a:pt x="1448" y="1302"/>
                  </a:cubicBezTo>
                  <a:cubicBezTo>
                    <a:pt x="1503" y="1257"/>
                    <a:pt x="1576" y="1235"/>
                    <a:pt x="1652" y="1235"/>
                  </a:cubicBezTo>
                  <a:cubicBezTo>
                    <a:pt x="1751" y="1235"/>
                    <a:pt x="1855" y="1272"/>
                    <a:pt x="1925" y="1343"/>
                  </a:cubicBezTo>
                  <a:cubicBezTo>
                    <a:pt x="2052" y="1474"/>
                    <a:pt x="2084" y="1700"/>
                    <a:pt x="2003" y="1881"/>
                  </a:cubicBezTo>
                  <a:cubicBezTo>
                    <a:pt x="1921" y="2062"/>
                    <a:pt x="1742" y="2201"/>
                    <a:pt x="1524" y="2253"/>
                  </a:cubicBezTo>
                  <a:cubicBezTo>
                    <a:pt x="1464" y="2267"/>
                    <a:pt x="1402" y="2274"/>
                    <a:pt x="1340" y="2274"/>
                  </a:cubicBezTo>
                  <a:cubicBezTo>
                    <a:pt x="1026" y="2274"/>
                    <a:pt x="702" y="2094"/>
                    <a:pt x="550" y="1813"/>
                  </a:cubicBezTo>
                  <a:cubicBezTo>
                    <a:pt x="364" y="1478"/>
                    <a:pt x="419" y="1024"/>
                    <a:pt x="680" y="733"/>
                  </a:cubicBezTo>
                  <a:cubicBezTo>
                    <a:pt x="856" y="534"/>
                    <a:pt x="1124" y="400"/>
                    <a:pt x="1436" y="356"/>
                  </a:cubicBezTo>
                  <a:cubicBezTo>
                    <a:pt x="1513" y="345"/>
                    <a:pt x="1590" y="339"/>
                    <a:pt x="1667" y="339"/>
                  </a:cubicBezTo>
                  <a:cubicBezTo>
                    <a:pt x="1775" y="339"/>
                    <a:pt x="1883" y="350"/>
                    <a:pt x="1989" y="372"/>
                  </a:cubicBezTo>
                  <a:cubicBezTo>
                    <a:pt x="2001" y="375"/>
                    <a:pt x="2013" y="376"/>
                    <a:pt x="2024" y="376"/>
                  </a:cubicBezTo>
                  <a:cubicBezTo>
                    <a:pt x="2102" y="376"/>
                    <a:pt x="2173" y="321"/>
                    <a:pt x="2189" y="241"/>
                  </a:cubicBezTo>
                  <a:cubicBezTo>
                    <a:pt x="2209" y="149"/>
                    <a:pt x="2150" y="59"/>
                    <a:pt x="2058" y="40"/>
                  </a:cubicBezTo>
                  <a:cubicBezTo>
                    <a:pt x="1930" y="14"/>
                    <a:pt x="1800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7377491" y="3092426"/>
              <a:ext cx="87060" cy="264157"/>
            </a:xfrm>
            <a:custGeom>
              <a:rect b="b" l="l" r="r" t="t"/>
              <a:pathLst>
                <a:path extrusionOk="0" h="4257" w="1403">
                  <a:moveTo>
                    <a:pt x="750" y="0"/>
                  </a:moveTo>
                  <a:cubicBezTo>
                    <a:pt x="728" y="0"/>
                    <a:pt x="706" y="1"/>
                    <a:pt x="684" y="4"/>
                  </a:cubicBezTo>
                  <a:cubicBezTo>
                    <a:pt x="389" y="39"/>
                    <a:pt x="130" y="288"/>
                    <a:pt x="57" y="611"/>
                  </a:cubicBezTo>
                  <a:cubicBezTo>
                    <a:pt x="0" y="856"/>
                    <a:pt x="40" y="1130"/>
                    <a:pt x="174" y="1421"/>
                  </a:cubicBezTo>
                  <a:cubicBezTo>
                    <a:pt x="245" y="1575"/>
                    <a:pt x="333" y="1717"/>
                    <a:pt x="418" y="1854"/>
                  </a:cubicBezTo>
                  <a:cubicBezTo>
                    <a:pt x="461" y="1922"/>
                    <a:pt x="504" y="1991"/>
                    <a:pt x="544" y="2060"/>
                  </a:cubicBezTo>
                  <a:cubicBezTo>
                    <a:pt x="893" y="2664"/>
                    <a:pt x="1060" y="3380"/>
                    <a:pt x="1017" y="4077"/>
                  </a:cubicBezTo>
                  <a:cubicBezTo>
                    <a:pt x="1010" y="4169"/>
                    <a:pt x="1082" y="4251"/>
                    <a:pt x="1175" y="4256"/>
                  </a:cubicBezTo>
                  <a:lnTo>
                    <a:pt x="1186" y="4256"/>
                  </a:lnTo>
                  <a:cubicBezTo>
                    <a:pt x="1275" y="4256"/>
                    <a:pt x="1349" y="4188"/>
                    <a:pt x="1355" y="4098"/>
                  </a:cubicBezTo>
                  <a:cubicBezTo>
                    <a:pt x="1403" y="3335"/>
                    <a:pt x="1219" y="2551"/>
                    <a:pt x="837" y="1890"/>
                  </a:cubicBezTo>
                  <a:cubicBezTo>
                    <a:pt x="796" y="1818"/>
                    <a:pt x="750" y="1747"/>
                    <a:pt x="706" y="1675"/>
                  </a:cubicBezTo>
                  <a:cubicBezTo>
                    <a:pt x="623" y="1541"/>
                    <a:pt x="544" y="1414"/>
                    <a:pt x="482" y="1280"/>
                  </a:cubicBezTo>
                  <a:cubicBezTo>
                    <a:pt x="411" y="1126"/>
                    <a:pt x="338" y="899"/>
                    <a:pt x="387" y="687"/>
                  </a:cubicBezTo>
                  <a:cubicBezTo>
                    <a:pt x="423" y="531"/>
                    <a:pt x="550" y="361"/>
                    <a:pt x="723" y="341"/>
                  </a:cubicBezTo>
                  <a:cubicBezTo>
                    <a:pt x="731" y="340"/>
                    <a:pt x="739" y="339"/>
                    <a:pt x="748" y="339"/>
                  </a:cubicBezTo>
                  <a:cubicBezTo>
                    <a:pt x="814" y="339"/>
                    <a:pt x="888" y="371"/>
                    <a:pt x="940" y="422"/>
                  </a:cubicBezTo>
                  <a:cubicBezTo>
                    <a:pt x="967" y="449"/>
                    <a:pt x="1012" y="505"/>
                    <a:pt x="1005" y="574"/>
                  </a:cubicBezTo>
                  <a:cubicBezTo>
                    <a:pt x="998" y="629"/>
                    <a:pt x="939" y="674"/>
                    <a:pt x="883" y="690"/>
                  </a:cubicBezTo>
                  <a:cubicBezTo>
                    <a:pt x="873" y="693"/>
                    <a:pt x="854" y="698"/>
                    <a:pt x="833" y="698"/>
                  </a:cubicBezTo>
                  <a:cubicBezTo>
                    <a:pt x="810" y="698"/>
                    <a:pt x="786" y="692"/>
                    <a:pt x="771" y="673"/>
                  </a:cubicBezTo>
                  <a:cubicBezTo>
                    <a:pt x="737" y="631"/>
                    <a:pt x="688" y="609"/>
                    <a:pt x="638" y="609"/>
                  </a:cubicBezTo>
                  <a:cubicBezTo>
                    <a:pt x="601" y="609"/>
                    <a:pt x="564" y="621"/>
                    <a:pt x="533" y="646"/>
                  </a:cubicBezTo>
                  <a:cubicBezTo>
                    <a:pt x="460" y="704"/>
                    <a:pt x="448" y="811"/>
                    <a:pt x="506" y="883"/>
                  </a:cubicBezTo>
                  <a:cubicBezTo>
                    <a:pt x="585" y="983"/>
                    <a:pt x="703" y="1036"/>
                    <a:pt x="834" y="1036"/>
                  </a:cubicBezTo>
                  <a:cubicBezTo>
                    <a:pt x="881" y="1036"/>
                    <a:pt x="929" y="1029"/>
                    <a:pt x="978" y="1015"/>
                  </a:cubicBezTo>
                  <a:cubicBezTo>
                    <a:pt x="1175" y="958"/>
                    <a:pt x="1321" y="795"/>
                    <a:pt x="1341" y="610"/>
                  </a:cubicBezTo>
                  <a:cubicBezTo>
                    <a:pt x="1357" y="456"/>
                    <a:pt x="1299" y="300"/>
                    <a:pt x="1179" y="181"/>
                  </a:cubicBezTo>
                  <a:cubicBezTo>
                    <a:pt x="1062" y="66"/>
                    <a:pt x="906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7314507" y="3210141"/>
              <a:ext cx="114859" cy="56095"/>
            </a:xfrm>
            <a:custGeom>
              <a:rect b="b" l="l" r="r" t="t"/>
              <a:pathLst>
                <a:path extrusionOk="0" h="904" w="1851">
                  <a:moveTo>
                    <a:pt x="854" y="0"/>
                  </a:moveTo>
                  <a:cubicBezTo>
                    <a:pt x="805" y="0"/>
                    <a:pt x="756" y="3"/>
                    <a:pt x="708" y="8"/>
                  </a:cubicBezTo>
                  <a:cubicBezTo>
                    <a:pt x="495" y="27"/>
                    <a:pt x="327" y="97"/>
                    <a:pt x="206" y="217"/>
                  </a:cubicBezTo>
                  <a:cubicBezTo>
                    <a:pt x="39" y="383"/>
                    <a:pt x="0" y="645"/>
                    <a:pt x="116" y="826"/>
                  </a:cubicBezTo>
                  <a:cubicBezTo>
                    <a:pt x="148" y="877"/>
                    <a:pt x="203" y="904"/>
                    <a:pt x="259" y="904"/>
                  </a:cubicBezTo>
                  <a:cubicBezTo>
                    <a:pt x="291" y="904"/>
                    <a:pt x="322" y="895"/>
                    <a:pt x="351" y="877"/>
                  </a:cubicBezTo>
                  <a:cubicBezTo>
                    <a:pt x="429" y="827"/>
                    <a:pt x="452" y="722"/>
                    <a:pt x="401" y="643"/>
                  </a:cubicBezTo>
                  <a:cubicBezTo>
                    <a:pt x="372" y="597"/>
                    <a:pt x="392" y="510"/>
                    <a:pt x="444" y="458"/>
                  </a:cubicBezTo>
                  <a:cubicBezTo>
                    <a:pt x="524" y="380"/>
                    <a:pt x="648" y="354"/>
                    <a:pt x="740" y="345"/>
                  </a:cubicBezTo>
                  <a:cubicBezTo>
                    <a:pt x="777" y="341"/>
                    <a:pt x="814" y="339"/>
                    <a:pt x="851" y="339"/>
                  </a:cubicBezTo>
                  <a:cubicBezTo>
                    <a:pt x="1106" y="339"/>
                    <a:pt x="1356" y="428"/>
                    <a:pt x="1553" y="589"/>
                  </a:cubicBezTo>
                  <a:cubicBezTo>
                    <a:pt x="1584" y="615"/>
                    <a:pt x="1622" y="628"/>
                    <a:pt x="1660" y="628"/>
                  </a:cubicBezTo>
                  <a:cubicBezTo>
                    <a:pt x="1709" y="628"/>
                    <a:pt x="1758" y="607"/>
                    <a:pt x="1791" y="566"/>
                  </a:cubicBezTo>
                  <a:cubicBezTo>
                    <a:pt x="1850" y="494"/>
                    <a:pt x="1840" y="387"/>
                    <a:pt x="1768" y="328"/>
                  </a:cubicBezTo>
                  <a:cubicBezTo>
                    <a:pt x="1512" y="116"/>
                    <a:pt x="1185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945786" y="3198475"/>
              <a:ext cx="124539" cy="82158"/>
            </a:xfrm>
            <a:custGeom>
              <a:rect b="b" l="l" r="r" t="t"/>
              <a:pathLst>
                <a:path extrusionOk="0" h="1324" w="2007">
                  <a:moveTo>
                    <a:pt x="450" y="1"/>
                  </a:moveTo>
                  <a:cubicBezTo>
                    <a:pt x="422" y="1"/>
                    <a:pt x="394" y="8"/>
                    <a:pt x="368" y="22"/>
                  </a:cubicBezTo>
                  <a:cubicBezTo>
                    <a:pt x="118" y="158"/>
                    <a:pt x="0" y="491"/>
                    <a:pt x="103" y="778"/>
                  </a:cubicBezTo>
                  <a:cubicBezTo>
                    <a:pt x="188" y="1016"/>
                    <a:pt x="402" y="1205"/>
                    <a:pt x="675" y="1282"/>
                  </a:cubicBezTo>
                  <a:cubicBezTo>
                    <a:pt x="773" y="1310"/>
                    <a:pt x="878" y="1324"/>
                    <a:pt x="990" y="1324"/>
                  </a:cubicBezTo>
                  <a:lnTo>
                    <a:pt x="990" y="1322"/>
                  </a:lnTo>
                  <a:cubicBezTo>
                    <a:pt x="1112" y="1322"/>
                    <a:pt x="1243" y="1307"/>
                    <a:pt x="1385" y="1274"/>
                  </a:cubicBezTo>
                  <a:cubicBezTo>
                    <a:pt x="1554" y="1234"/>
                    <a:pt x="1724" y="1173"/>
                    <a:pt x="1886" y="1093"/>
                  </a:cubicBezTo>
                  <a:cubicBezTo>
                    <a:pt x="1971" y="1052"/>
                    <a:pt x="2006" y="951"/>
                    <a:pt x="1966" y="867"/>
                  </a:cubicBezTo>
                  <a:cubicBezTo>
                    <a:pt x="1936" y="807"/>
                    <a:pt x="1875" y="772"/>
                    <a:pt x="1813" y="772"/>
                  </a:cubicBezTo>
                  <a:cubicBezTo>
                    <a:pt x="1788" y="772"/>
                    <a:pt x="1762" y="778"/>
                    <a:pt x="1738" y="789"/>
                  </a:cubicBezTo>
                  <a:cubicBezTo>
                    <a:pt x="1597" y="858"/>
                    <a:pt x="1453" y="910"/>
                    <a:pt x="1308" y="944"/>
                  </a:cubicBezTo>
                  <a:cubicBezTo>
                    <a:pt x="1192" y="971"/>
                    <a:pt x="1087" y="984"/>
                    <a:pt x="991" y="984"/>
                  </a:cubicBezTo>
                  <a:cubicBezTo>
                    <a:pt x="910" y="984"/>
                    <a:pt x="836" y="974"/>
                    <a:pt x="768" y="955"/>
                  </a:cubicBezTo>
                  <a:cubicBezTo>
                    <a:pt x="602" y="909"/>
                    <a:pt x="469" y="797"/>
                    <a:pt x="422" y="664"/>
                  </a:cubicBezTo>
                  <a:cubicBezTo>
                    <a:pt x="377" y="536"/>
                    <a:pt x="428" y="374"/>
                    <a:pt x="530" y="319"/>
                  </a:cubicBezTo>
                  <a:cubicBezTo>
                    <a:pt x="613" y="274"/>
                    <a:pt x="642" y="171"/>
                    <a:pt x="598" y="88"/>
                  </a:cubicBezTo>
                  <a:cubicBezTo>
                    <a:pt x="567" y="33"/>
                    <a:pt x="510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74547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5109" y="1"/>
                  </a:moveTo>
                  <a:cubicBezTo>
                    <a:pt x="5042" y="1"/>
                    <a:pt x="4978" y="41"/>
                    <a:pt x="4952" y="108"/>
                  </a:cubicBezTo>
                  <a:cubicBezTo>
                    <a:pt x="4682" y="796"/>
                    <a:pt x="4403" y="1507"/>
                    <a:pt x="3964" y="2108"/>
                  </a:cubicBezTo>
                  <a:cubicBezTo>
                    <a:pt x="3486" y="2762"/>
                    <a:pt x="2872" y="3183"/>
                    <a:pt x="2236" y="3293"/>
                  </a:cubicBezTo>
                  <a:cubicBezTo>
                    <a:pt x="2127" y="3312"/>
                    <a:pt x="2018" y="3321"/>
                    <a:pt x="1911" y="3321"/>
                  </a:cubicBezTo>
                  <a:cubicBezTo>
                    <a:pt x="1731" y="3321"/>
                    <a:pt x="1556" y="3294"/>
                    <a:pt x="1397" y="3241"/>
                  </a:cubicBezTo>
                  <a:cubicBezTo>
                    <a:pt x="964" y="3096"/>
                    <a:pt x="607" y="2729"/>
                    <a:pt x="486" y="2305"/>
                  </a:cubicBezTo>
                  <a:cubicBezTo>
                    <a:pt x="363" y="1871"/>
                    <a:pt x="487" y="1371"/>
                    <a:pt x="798" y="1061"/>
                  </a:cubicBezTo>
                  <a:cubicBezTo>
                    <a:pt x="1017" y="841"/>
                    <a:pt x="1328" y="720"/>
                    <a:pt x="1634" y="720"/>
                  </a:cubicBezTo>
                  <a:cubicBezTo>
                    <a:pt x="1767" y="720"/>
                    <a:pt x="1900" y="743"/>
                    <a:pt x="2024" y="791"/>
                  </a:cubicBezTo>
                  <a:cubicBezTo>
                    <a:pt x="2327" y="907"/>
                    <a:pt x="2557" y="1161"/>
                    <a:pt x="2627" y="1452"/>
                  </a:cubicBezTo>
                  <a:cubicBezTo>
                    <a:pt x="2697" y="1748"/>
                    <a:pt x="2582" y="2084"/>
                    <a:pt x="2350" y="2250"/>
                  </a:cubicBezTo>
                  <a:cubicBezTo>
                    <a:pt x="2241" y="2329"/>
                    <a:pt x="2106" y="2368"/>
                    <a:pt x="1972" y="2368"/>
                  </a:cubicBezTo>
                  <a:cubicBezTo>
                    <a:pt x="1818" y="2368"/>
                    <a:pt x="1666" y="2316"/>
                    <a:pt x="1559" y="2213"/>
                  </a:cubicBezTo>
                  <a:cubicBezTo>
                    <a:pt x="1430" y="2088"/>
                    <a:pt x="1377" y="1898"/>
                    <a:pt x="1428" y="1750"/>
                  </a:cubicBezTo>
                  <a:cubicBezTo>
                    <a:pt x="1471" y="1626"/>
                    <a:pt x="1599" y="1535"/>
                    <a:pt x="1720" y="1535"/>
                  </a:cubicBezTo>
                  <a:cubicBezTo>
                    <a:pt x="1739" y="1535"/>
                    <a:pt x="1759" y="1537"/>
                    <a:pt x="1777" y="1543"/>
                  </a:cubicBezTo>
                  <a:cubicBezTo>
                    <a:pt x="1838" y="1558"/>
                    <a:pt x="1894" y="1613"/>
                    <a:pt x="1922" y="1683"/>
                  </a:cubicBezTo>
                  <a:cubicBezTo>
                    <a:pt x="1933" y="1711"/>
                    <a:pt x="1956" y="1783"/>
                    <a:pt x="1919" y="1843"/>
                  </a:cubicBezTo>
                  <a:cubicBezTo>
                    <a:pt x="1870" y="1923"/>
                    <a:pt x="1895" y="2027"/>
                    <a:pt x="1975" y="2076"/>
                  </a:cubicBezTo>
                  <a:cubicBezTo>
                    <a:pt x="2003" y="2093"/>
                    <a:pt x="2034" y="2101"/>
                    <a:pt x="2064" y="2101"/>
                  </a:cubicBezTo>
                  <a:cubicBezTo>
                    <a:pt x="2121" y="2101"/>
                    <a:pt x="2176" y="2072"/>
                    <a:pt x="2208" y="2021"/>
                  </a:cubicBezTo>
                  <a:cubicBezTo>
                    <a:pt x="2290" y="1885"/>
                    <a:pt x="2301" y="1717"/>
                    <a:pt x="2236" y="1557"/>
                  </a:cubicBezTo>
                  <a:cubicBezTo>
                    <a:pt x="2168" y="1387"/>
                    <a:pt x="2029" y="1259"/>
                    <a:pt x="1864" y="1215"/>
                  </a:cubicBezTo>
                  <a:cubicBezTo>
                    <a:pt x="1818" y="1203"/>
                    <a:pt x="1771" y="1197"/>
                    <a:pt x="1724" y="1197"/>
                  </a:cubicBezTo>
                  <a:cubicBezTo>
                    <a:pt x="1462" y="1197"/>
                    <a:pt x="1199" y="1376"/>
                    <a:pt x="1108" y="1640"/>
                  </a:cubicBezTo>
                  <a:cubicBezTo>
                    <a:pt x="1013" y="1912"/>
                    <a:pt x="1100" y="2241"/>
                    <a:pt x="1324" y="2457"/>
                  </a:cubicBezTo>
                  <a:cubicBezTo>
                    <a:pt x="1497" y="2623"/>
                    <a:pt x="1734" y="2708"/>
                    <a:pt x="1974" y="2708"/>
                  </a:cubicBezTo>
                  <a:cubicBezTo>
                    <a:pt x="2176" y="2708"/>
                    <a:pt x="2380" y="2648"/>
                    <a:pt x="2549" y="2526"/>
                  </a:cubicBezTo>
                  <a:cubicBezTo>
                    <a:pt x="2892" y="2278"/>
                    <a:pt x="3059" y="1805"/>
                    <a:pt x="2957" y="1374"/>
                  </a:cubicBezTo>
                  <a:cubicBezTo>
                    <a:pt x="2861" y="975"/>
                    <a:pt x="2550" y="632"/>
                    <a:pt x="2146" y="475"/>
                  </a:cubicBezTo>
                  <a:cubicBezTo>
                    <a:pt x="1985" y="413"/>
                    <a:pt x="1813" y="383"/>
                    <a:pt x="1640" y="383"/>
                  </a:cubicBezTo>
                  <a:cubicBezTo>
                    <a:pt x="1244" y="383"/>
                    <a:pt x="842" y="539"/>
                    <a:pt x="558" y="823"/>
                  </a:cubicBezTo>
                  <a:cubicBezTo>
                    <a:pt x="158" y="1223"/>
                    <a:pt x="1" y="1841"/>
                    <a:pt x="160" y="2398"/>
                  </a:cubicBezTo>
                  <a:cubicBezTo>
                    <a:pt x="313" y="2935"/>
                    <a:pt x="746" y="3381"/>
                    <a:pt x="1289" y="3563"/>
                  </a:cubicBezTo>
                  <a:cubicBezTo>
                    <a:pt x="1485" y="3629"/>
                    <a:pt x="1695" y="3661"/>
                    <a:pt x="1912" y="3661"/>
                  </a:cubicBezTo>
                  <a:lnTo>
                    <a:pt x="1912" y="3660"/>
                  </a:lnTo>
                  <a:cubicBezTo>
                    <a:pt x="2037" y="3660"/>
                    <a:pt x="2165" y="3649"/>
                    <a:pt x="2293" y="3627"/>
                  </a:cubicBezTo>
                  <a:cubicBezTo>
                    <a:pt x="3017" y="3502"/>
                    <a:pt x="3708" y="3033"/>
                    <a:pt x="4238" y="2308"/>
                  </a:cubicBezTo>
                  <a:cubicBezTo>
                    <a:pt x="4702" y="1671"/>
                    <a:pt x="4989" y="940"/>
                    <a:pt x="5267" y="232"/>
                  </a:cubicBezTo>
                  <a:cubicBezTo>
                    <a:pt x="5301" y="145"/>
                    <a:pt x="5259" y="46"/>
                    <a:pt x="5171" y="12"/>
                  </a:cubicBezTo>
                  <a:cubicBezTo>
                    <a:pt x="5151" y="4"/>
                    <a:pt x="5130" y="1"/>
                    <a:pt x="5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577686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1128" y="0"/>
                  </a:moveTo>
                  <a:cubicBezTo>
                    <a:pt x="945" y="0"/>
                    <a:pt x="763" y="34"/>
                    <a:pt x="592" y="122"/>
                  </a:cubicBezTo>
                  <a:cubicBezTo>
                    <a:pt x="339" y="252"/>
                    <a:pt x="144" y="493"/>
                    <a:pt x="71" y="770"/>
                  </a:cubicBezTo>
                  <a:cubicBezTo>
                    <a:pt x="1" y="1045"/>
                    <a:pt x="50" y="1350"/>
                    <a:pt x="206" y="1589"/>
                  </a:cubicBezTo>
                  <a:cubicBezTo>
                    <a:pt x="382" y="1856"/>
                    <a:pt x="681" y="2016"/>
                    <a:pt x="979" y="2016"/>
                  </a:cubicBezTo>
                  <a:cubicBezTo>
                    <a:pt x="1025" y="2016"/>
                    <a:pt x="1070" y="2013"/>
                    <a:pt x="1115" y="2005"/>
                  </a:cubicBezTo>
                  <a:cubicBezTo>
                    <a:pt x="1489" y="1943"/>
                    <a:pt x="1784" y="1597"/>
                    <a:pt x="1773" y="1235"/>
                  </a:cubicBezTo>
                  <a:cubicBezTo>
                    <a:pt x="1767" y="1044"/>
                    <a:pt x="1670" y="852"/>
                    <a:pt x="1512" y="723"/>
                  </a:cubicBezTo>
                  <a:cubicBezTo>
                    <a:pt x="1388" y="623"/>
                    <a:pt x="1240" y="569"/>
                    <a:pt x="1094" y="569"/>
                  </a:cubicBezTo>
                  <a:cubicBezTo>
                    <a:pt x="1061" y="569"/>
                    <a:pt x="1028" y="572"/>
                    <a:pt x="996" y="577"/>
                  </a:cubicBezTo>
                  <a:cubicBezTo>
                    <a:pt x="904" y="594"/>
                    <a:pt x="843" y="681"/>
                    <a:pt x="858" y="774"/>
                  </a:cubicBezTo>
                  <a:cubicBezTo>
                    <a:pt x="874" y="856"/>
                    <a:pt x="945" y="914"/>
                    <a:pt x="1026" y="914"/>
                  </a:cubicBezTo>
                  <a:cubicBezTo>
                    <a:pt x="1036" y="914"/>
                    <a:pt x="1045" y="914"/>
                    <a:pt x="1055" y="912"/>
                  </a:cubicBezTo>
                  <a:cubicBezTo>
                    <a:pt x="1069" y="909"/>
                    <a:pt x="1084" y="908"/>
                    <a:pt x="1098" y="908"/>
                  </a:cubicBezTo>
                  <a:cubicBezTo>
                    <a:pt x="1165" y="908"/>
                    <a:pt x="1236" y="935"/>
                    <a:pt x="1297" y="985"/>
                  </a:cubicBezTo>
                  <a:cubicBezTo>
                    <a:pt x="1379" y="1053"/>
                    <a:pt x="1430" y="1150"/>
                    <a:pt x="1434" y="1245"/>
                  </a:cubicBezTo>
                  <a:cubicBezTo>
                    <a:pt x="1439" y="1441"/>
                    <a:pt x="1267" y="1635"/>
                    <a:pt x="1058" y="1670"/>
                  </a:cubicBezTo>
                  <a:cubicBezTo>
                    <a:pt x="1032" y="1675"/>
                    <a:pt x="1005" y="1677"/>
                    <a:pt x="978" y="1677"/>
                  </a:cubicBezTo>
                  <a:cubicBezTo>
                    <a:pt x="792" y="1677"/>
                    <a:pt x="600" y="1571"/>
                    <a:pt x="489" y="1402"/>
                  </a:cubicBezTo>
                  <a:cubicBezTo>
                    <a:pt x="386" y="1244"/>
                    <a:pt x="352" y="1038"/>
                    <a:pt x="398" y="855"/>
                  </a:cubicBezTo>
                  <a:cubicBezTo>
                    <a:pt x="448" y="671"/>
                    <a:pt x="578" y="510"/>
                    <a:pt x="747" y="424"/>
                  </a:cubicBezTo>
                  <a:cubicBezTo>
                    <a:pt x="865" y="363"/>
                    <a:pt x="995" y="339"/>
                    <a:pt x="1131" y="339"/>
                  </a:cubicBezTo>
                  <a:cubicBezTo>
                    <a:pt x="1369" y="339"/>
                    <a:pt x="1624" y="414"/>
                    <a:pt x="1859" y="495"/>
                  </a:cubicBezTo>
                  <a:cubicBezTo>
                    <a:pt x="2322" y="658"/>
                    <a:pt x="2778" y="852"/>
                    <a:pt x="3218" y="1074"/>
                  </a:cubicBezTo>
                  <a:cubicBezTo>
                    <a:pt x="3242" y="1086"/>
                    <a:pt x="3268" y="1091"/>
                    <a:pt x="3294" y="1091"/>
                  </a:cubicBezTo>
                  <a:cubicBezTo>
                    <a:pt x="3356" y="1091"/>
                    <a:pt x="3415" y="1057"/>
                    <a:pt x="3445" y="998"/>
                  </a:cubicBezTo>
                  <a:cubicBezTo>
                    <a:pt x="3487" y="914"/>
                    <a:pt x="3454" y="812"/>
                    <a:pt x="3371" y="771"/>
                  </a:cubicBezTo>
                  <a:cubicBezTo>
                    <a:pt x="2919" y="542"/>
                    <a:pt x="2447" y="342"/>
                    <a:pt x="1970" y="175"/>
                  </a:cubicBezTo>
                  <a:cubicBezTo>
                    <a:pt x="1705" y="83"/>
                    <a:pt x="1414" y="0"/>
                    <a:pt x="1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" name="Google Shape;1280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1" name="Google Shape;1281;p5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282" name="Google Shape;1282;p54"/>
          <p:cNvGrpSpPr/>
          <p:nvPr/>
        </p:nvGrpSpPr>
        <p:grpSpPr>
          <a:xfrm flipH="1" rot="5400000">
            <a:off x="7654965" y="2369698"/>
            <a:ext cx="2259057" cy="404104"/>
            <a:chOff x="5895625" y="3395150"/>
            <a:chExt cx="786525" cy="140700"/>
          </a:xfrm>
        </p:grpSpPr>
        <p:sp>
          <p:nvSpPr>
            <p:cNvPr id="1283" name="Google Shape;1283;p54"/>
            <p:cNvSpPr/>
            <p:nvPr/>
          </p:nvSpPr>
          <p:spPr>
            <a:xfrm>
              <a:off x="5921525" y="3527350"/>
              <a:ext cx="324500" cy="8500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1" y="77"/>
                    <a:pt x="1" y="170"/>
                  </a:cubicBezTo>
                  <a:cubicBezTo>
                    <a:pt x="1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4" y="340"/>
                    <a:pt x="12980" y="263"/>
                    <a:pt x="12980" y="170"/>
                  </a:cubicBezTo>
                  <a:cubicBezTo>
                    <a:pt x="12980" y="77"/>
                    <a:pt x="12904" y="1"/>
                    <a:pt x="12810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54"/>
            <p:cNvSpPr/>
            <p:nvPr/>
          </p:nvSpPr>
          <p:spPr>
            <a:xfrm>
              <a:off x="5895625" y="3494700"/>
              <a:ext cx="39725" cy="41150"/>
            </a:xfrm>
            <a:custGeom>
              <a:rect b="b" l="l" r="r" t="t"/>
              <a:pathLst>
                <a:path extrusionOk="0" h="1646" w="1589">
                  <a:moveTo>
                    <a:pt x="702" y="339"/>
                  </a:moveTo>
                  <a:cubicBezTo>
                    <a:pt x="733" y="339"/>
                    <a:pt x="763" y="344"/>
                    <a:pt x="790" y="355"/>
                  </a:cubicBezTo>
                  <a:cubicBezTo>
                    <a:pt x="857" y="383"/>
                    <a:pt x="909" y="448"/>
                    <a:pt x="906" y="506"/>
                  </a:cubicBezTo>
                  <a:cubicBezTo>
                    <a:pt x="903" y="576"/>
                    <a:pt x="819" y="649"/>
                    <a:pt x="719" y="670"/>
                  </a:cubicBezTo>
                  <a:cubicBezTo>
                    <a:pt x="690" y="675"/>
                    <a:pt x="660" y="678"/>
                    <a:pt x="630" y="678"/>
                  </a:cubicBezTo>
                  <a:cubicBezTo>
                    <a:pt x="550" y="678"/>
                    <a:pt x="465" y="661"/>
                    <a:pt x="380" y="641"/>
                  </a:cubicBezTo>
                  <a:cubicBezTo>
                    <a:pt x="388" y="585"/>
                    <a:pt x="406" y="531"/>
                    <a:pt x="435" y="485"/>
                  </a:cubicBezTo>
                  <a:cubicBezTo>
                    <a:pt x="493" y="395"/>
                    <a:pt x="602" y="339"/>
                    <a:pt x="702" y="339"/>
                  </a:cubicBezTo>
                  <a:close/>
                  <a:moveTo>
                    <a:pt x="704" y="0"/>
                  </a:moveTo>
                  <a:cubicBezTo>
                    <a:pt x="490" y="0"/>
                    <a:pt x="271" y="112"/>
                    <a:pt x="150" y="302"/>
                  </a:cubicBezTo>
                  <a:cubicBezTo>
                    <a:pt x="6" y="527"/>
                    <a:pt x="0" y="836"/>
                    <a:pt x="136" y="1089"/>
                  </a:cubicBezTo>
                  <a:cubicBezTo>
                    <a:pt x="252" y="1305"/>
                    <a:pt x="459" y="1474"/>
                    <a:pt x="719" y="1565"/>
                  </a:cubicBezTo>
                  <a:cubicBezTo>
                    <a:pt x="874" y="1619"/>
                    <a:pt x="1043" y="1646"/>
                    <a:pt x="1234" y="1646"/>
                  </a:cubicBezTo>
                  <a:cubicBezTo>
                    <a:pt x="1297" y="1645"/>
                    <a:pt x="1360" y="1643"/>
                    <a:pt x="1427" y="1637"/>
                  </a:cubicBezTo>
                  <a:cubicBezTo>
                    <a:pt x="1519" y="1629"/>
                    <a:pt x="1588" y="1548"/>
                    <a:pt x="1581" y="1454"/>
                  </a:cubicBezTo>
                  <a:cubicBezTo>
                    <a:pt x="1573" y="1365"/>
                    <a:pt x="1497" y="1299"/>
                    <a:pt x="1409" y="1299"/>
                  </a:cubicBezTo>
                  <a:cubicBezTo>
                    <a:pt x="1406" y="1299"/>
                    <a:pt x="1402" y="1299"/>
                    <a:pt x="1398" y="1299"/>
                  </a:cubicBezTo>
                  <a:cubicBezTo>
                    <a:pt x="1341" y="1304"/>
                    <a:pt x="1286" y="1306"/>
                    <a:pt x="1233" y="1306"/>
                  </a:cubicBezTo>
                  <a:cubicBezTo>
                    <a:pt x="1082" y="1306"/>
                    <a:pt x="948" y="1286"/>
                    <a:pt x="831" y="1245"/>
                  </a:cubicBezTo>
                  <a:cubicBezTo>
                    <a:pt x="689" y="1195"/>
                    <a:pt x="567" y="1110"/>
                    <a:pt x="485" y="1006"/>
                  </a:cubicBezTo>
                  <a:lnTo>
                    <a:pt x="485" y="1006"/>
                  </a:lnTo>
                  <a:cubicBezTo>
                    <a:pt x="532" y="1013"/>
                    <a:pt x="579" y="1017"/>
                    <a:pt x="628" y="1017"/>
                  </a:cubicBezTo>
                  <a:cubicBezTo>
                    <a:pt x="680" y="1017"/>
                    <a:pt x="733" y="1012"/>
                    <a:pt x="786" y="1002"/>
                  </a:cubicBezTo>
                  <a:cubicBezTo>
                    <a:pt x="1005" y="958"/>
                    <a:pt x="1233" y="779"/>
                    <a:pt x="1245" y="520"/>
                  </a:cubicBezTo>
                  <a:cubicBezTo>
                    <a:pt x="1254" y="319"/>
                    <a:pt x="1119" y="122"/>
                    <a:pt x="917" y="40"/>
                  </a:cubicBezTo>
                  <a:cubicBezTo>
                    <a:pt x="849" y="13"/>
                    <a:pt x="777" y="0"/>
                    <a:pt x="704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54"/>
            <p:cNvSpPr/>
            <p:nvPr/>
          </p:nvSpPr>
          <p:spPr>
            <a:xfrm>
              <a:off x="6232475" y="3465950"/>
              <a:ext cx="60775" cy="69900"/>
            </a:xfrm>
            <a:custGeom>
              <a:rect b="b" l="l" r="r" t="t"/>
              <a:pathLst>
                <a:path extrusionOk="0" h="2796" w="2431">
                  <a:moveTo>
                    <a:pt x="2157" y="1"/>
                  </a:moveTo>
                  <a:cubicBezTo>
                    <a:pt x="1524" y="1"/>
                    <a:pt x="909" y="305"/>
                    <a:pt x="528" y="809"/>
                  </a:cubicBezTo>
                  <a:cubicBezTo>
                    <a:pt x="121" y="1348"/>
                    <a:pt x="0" y="2066"/>
                    <a:pt x="212" y="2681"/>
                  </a:cubicBezTo>
                  <a:cubicBezTo>
                    <a:pt x="236" y="2752"/>
                    <a:pt x="302" y="2796"/>
                    <a:pt x="372" y="2796"/>
                  </a:cubicBezTo>
                  <a:cubicBezTo>
                    <a:pt x="390" y="2795"/>
                    <a:pt x="409" y="2793"/>
                    <a:pt x="427" y="2786"/>
                  </a:cubicBezTo>
                  <a:cubicBezTo>
                    <a:pt x="516" y="2755"/>
                    <a:pt x="563" y="2659"/>
                    <a:pt x="532" y="2571"/>
                  </a:cubicBezTo>
                  <a:cubicBezTo>
                    <a:pt x="356" y="2060"/>
                    <a:pt x="458" y="1464"/>
                    <a:pt x="798" y="1014"/>
                  </a:cubicBezTo>
                  <a:cubicBezTo>
                    <a:pt x="1112" y="598"/>
                    <a:pt x="1638" y="339"/>
                    <a:pt x="2160" y="339"/>
                  </a:cubicBezTo>
                  <a:cubicBezTo>
                    <a:pt x="2189" y="339"/>
                    <a:pt x="2218" y="340"/>
                    <a:pt x="2247" y="341"/>
                  </a:cubicBezTo>
                  <a:cubicBezTo>
                    <a:pt x="2248" y="342"/>
                    <a:pt x="2250" y="342"/>
                    <a:pt x="2251" y="342"/>
                  </a:cubicBezTo>
                  <a:cubicBezTo>
                    <a:pt x="2340" y="342"/>
                    <a:pt x="2420" y="273"/>
                    <a:pt x="2425" y="182"/>
                  </a:cubicBezTo>
                  <a:cubicBezTo>
                    <a:pt x="2431" y="88"/>
                    <a:pt x="2359" y="8"/>
                    <a:pt x="2266" y="4"/>
                  </a:cubicBezTo>
                  <a:cubicBezTo>
                    <a:pt x="2230" y="2"/>
                    <a:pt x="2193" y="1"/>
                    <a:pt x="2157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54"/>
            <p:cNvSpPr/>
            <p:nvPr/>
          </p:nvSpPr>
          <p:spPr>
            <a:xfrm>
              <a:off x="6153400" y="3432475"/>
              <a:ext cx="120125" cy="80900"/>
            </a:xfrm>
            <a:custGeom>
              <a:rect b="b" l="l" r="r" t="t"/>
              <a:pathLst>
                <a:path extrusionOk="0" h="3236" w="4805">
                  <a:moveTo>
                    <a:pt x="2175" y="0"/>
                  </a:moveTo>
                  <a:cubicBezTo>
                    <a:pt x="1958" y="0"/>
                    <a:pt x="1746" y="28"/>
                    <a:pt x="1544" y="85"/>
                  </a:cubicBezTo>
                  <a:cubicBezTo>
                    <a:pt x="1364" y="137"/>
                    <a:pt x="1196" y="210"/>
                    <a:pt x="1043" y="304"/>
                  </a:cubicBezTo>
                  <a:cubicBezTo>
                    <a:pt x="1034" y="307"/>
                    <a:pt x="1025" y="312"/>
                    <a:pt x="1017" y="318"/>
                  </a:cubicBezTo>
                  <a:cubicBezTo>
                    <a:pt x="659" y="540"/>
                    <a:pt x="384" y="860"/>
                    <a:pt x="241" y="1221"/>
                  </a:cubicBezTo>
                  <a:cubicBezTo>
                    <a:pt x="0" y="1832"/>
                    <a:pt x="166" y="2553"/>
                    <a:pt x="636" y="2936"/>
                  </a:cubicBezTo>
                  <a:cubicBezTo>
                    <a:pt x="878" y="3131"/>
                    <a:pt x="1187" y="3235"/>
                    <a:pt x="1502" y="3235"/>
                  </a:cubicBezTo>
                  <a:cubicBezTo>
                    <a:pt x="1612" y="3235"/>
                    <a:pt x="1722" y="3223"/>
                    <a:pt x="1831" y="3197"/>
                  </a:cubicBezTo>
                  <a:cubicBezTo>
                    <a:pt x="2229" y="3102"/>
                    <a:pt x="2564" y="2839"/>
                    <a:pt x="2730" y="2491"/>
                  </a:cubicBezTo>
                  <a:cubicBezTo>
                    <a:pt x="2909" y="2111"/>
                    <a:pt x="2860" y="1649"/>
                    <a:pt x="2612" y="1341"/>
                  </a:cubicBezTo>
                  <a:cubicBezTo>
                    <a:pt x="2426" y="1110"/>
                    <a:pt x="2138" y="981"/>
                    <a:pt x="1855" y="981"/>
                  </a:cubicBezTo>
                  <a:cubicBezTo>
                    <a:pt x="1726" y="981"/>
                    <a:pt x="1599" y="1008"/>
                    <a:pt x="1482" y="1063"/>
                  </a:cubicBezTo>
                  <a:cubicBezTo>
                    <a:pt x="1290" y="1155"/>
                    <a:pt x="1151" y="1311"/>
                    <a:pt x="1103" y="1487"/>
                  </a:cubicBezTo>
                  <a:cubicBezTo>
                    <a:pt x="1039" y="1711"/>
                    <a:pt x="1134" y="1962"/>
                    <a:pt x="1328" y="2071"/>
                  </a:cubicBezTo>
                  <a:cubicBezTo>
                    <a:pt x="1388" y="2105"/>
                    <a:pt x="1458" y="2122"/>
                    <a:pt x="1529" y="2122"/>
                  </a:cubicBezTo>
                  <a:cubicBezTo>
                    <a:pt x="1588" y="2122"/>
                    <a:pt x="1648" y="2110"/>
                    <a:pt x="1704" y="2086"/>
                  </a:cubicBezTo>
                  <a:cubicBezTo>
                    <a:pt x="1818" y="2039"/>
                    <a:pt x="1903" y="1947"/>
                    <a:pt x="1935" y="1836"/>
                  </a:cubicBezTo>
                  <a:cubicBezTo>
                    <a:pt x="1961" y="1746"/>
                    <a:pt x="1909" y="1652"/>
                    <a:pt x="1820" y="1626"/>
                  </a:cubicBezTo>
                  <a:cubicBezTo>
                    <a:pt x="1804" y="1622"/>
                    <a:pt x="1788" y="1620"/>
                    <a:pt x="1772" y="1620"/>
                  </a:cubicBezTo>
                  <a:cubicBezTo>
                    <a:pt x="1699" y="1620"/>
                    <a:pt x="1631" y="1668"/>
                    <a:pt x="1609" y="1743"/>
                  </a:cubicBezTo>
                  <a:cubicBezTo>
                    <a:pt x="1606" y="1756"/>
                    <a:pt x="1589" y="1767"/>
                    <a:pt x="1574" y="1773"/>
                  </a:cubicBezTo>
                  <a:cubicBezTo>
                    <a:pt x="1558" y="1779"/>
                    <a:pt x="1541" y="1782"/>
                    <a:pt x="1526" y="1782"/>
                  </a:cubicBezTo>
                  <a:cubicBezTo>
                    <a:pt x="1513" y="1782"/>
                    <a:pt x="1501" y="1780"/>
                    <a:pt x="1492" y="1775"/>
                  </a:cubicBezTo>
                  <a:cubicBezTo>
                    <a:pt x="1436" y="1744"/>
                    <a:pt x="1407" y="1654"/>
                    <a:pt x="1430" y="1579"/>
                  </a:cubicBezTo>
                  <a:cubicBezTo>
                    <a:pt x="1452" y="1496"/>
                    <a:pt x="1526" y="1418"/>
                    <a:pt x="1627" y="1371"/>
                  </a:cubicBezTo>
                  <a:cubicBezTo>
                    <a:pt x="1698" y="1337"/>
                    <a:pt x="1777" y="1321"/>
                    <a:pt x="1857" y="1321"/>
                  </a:cubicBezTo>
                  <a:cubicBezTo>
                    <a:pt x="2039" y="1321"/>
                    <a:pt x="2229" y="1405"/>
                    <a:pt x="2348" y="1554"/>
                  </a:cubicBezTo>
                  <a:cubicBezTo>
                    <a:pt x="2515" y="1761"/>
                    <a:pt x="2546" y="2086"/>
                    <a:pt x="2424" y="2346"/>
                  </a:cubicBezTo>
                  <a:cubicBezTo>
                    <a:pt x="2303" y="2601"/>
                    <a:pt x="2051" y="2796"/>
                    <a:pt x="1753" y="2867"/>
                  </a:cubicBezTo>
                  <a:cubicBezTo>
                    <a:pt x="1672" y="2886"/>
                    <a:pt x="1588" y="2896"/>
                    <a:pt x="1506" y="2896"/>
                  </a:cubicBezTo>
                  <a:cubicBezTo>
                    <a:pt x="1266" y="2896"/>
                    <a:pt x="1029" y="2817"/>
                    <a:pt x="850" y="2674"/>
                  </a:cubicBezTo>
                  <a:cubicBezTo>
                    <a:pt x="497" y="2386"/>
                    <a:pt x="371" y="1815"/>
                    <a:pt x="556" y="1345"/>
                  </a:cubicBezTo>
                  <a:cubicBezTo>
                    <a:pt x="669" y="1059"/>
                    <a:pt x="890" y="801"/>
                    <a:pt x="1175" y="618"/>
                  </a:cubicBezTo>
                  <a:cubicBezTo>
                    <a:pt x="1184" y="615"/>
                    <a:pt x="1192" y="610"/>
                    <a:pt x="1201" y="605"/>
                  </a:cubicBezTo>
                  <a:cubicBezTo>
                    <a:pt x="1332" y="522"/>
                    <a:pt x="1479" y="457"/>
                    <a:pt x="1636" y="411"/>
                  </a:cubicBezTo>
                  <a:cubicBezTo>
                    <a:pt x="1809" y="363"/>
                    <a:pt x="1991" y="339"/>
                    <a:pt x="2177" y="339"/>
                  </a:cubicBezTo>
                  <a:cubicBezTo>
                    <a:pt x="2488" y="339"/>
                    <a:pt x="2812" y="406"/>
                    <a:pt x="3125" y="537"/>
                  </a:cubicBezTo>
                  <a:cubicBezTo>
                    <a:pt x="3679" y="772"/>
                    <a:pt x="4154" y="1198"/>
                    <a:pt x="4464" y="1738"/>
                  </a:cubicBezTo>
                  <a:cubicBezTo>
                    <a:pt x="4495" y="1793"/>
                    <a:pt x="4552" y="1823"/>
                    <a:pt x="4610" y="1823"/>
                  </a:cubicBezTo>
                  <a:cubicBezTo>
                    <a:pt x="4639" y="1823"/>
                    <a:pt x="4668" y="1816"/>
                    <a:pt x="4694" y="1800"/>
                  </a:cubicBezTo>
                  <a:cubicBezTo>
                    <a:pt x="4776" y="1754"/>
                    <a:pt x="4804" y="1650"/>
                    <a:pt x="4758" y="1570"/>
                  </a:cubicBezTo>
                  <a:cubicBezTo>
                    <a:pt x="4412" y="965"/>
                    <a:pt x="3879" y="488"/>
                    <a:pt x="3256" y="225"/>
                  </a:cubicBezTo>
                  <a:cubicBezTo>
                    <a:pt x="2901" y="76"/>
                    <a:pt x="2532" y="0"/>
                    <a:pt x="2175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54"/>
            <p:cNvSpPr/>
            <p:nvPr/>
          </p:nvSpPr>
          <p:spPr>
            <a:xfrm>
              <a:off x="5985975" y="3439750"/>
              <a:ext cx="199725" cy="70800"/>
            </a:xfrm>
            <a:custGeom>
              <a:rect b="b" l="l" r="r" t="t"/>
              <a:pathLst>
                <a:path extrusionOk="0" h="2832" w="7989">
                  <a:moveTo>
                    <a:pt x="516" y="1709"/>
                  </a:moveTo>
                  <a:cubicBezTo>
                    <a:pt x="544" y="1709"/>
                    <a:pt x="576" y="1721"/>
                    <a:pt x="604" y="1743"/>
                  </a:cubicBezTo>
                  <a:cubicBezTo>
                    <a:pt x="640" y="1770"/>
                    <a:pt x="663" y="1808"/>
                    <a:pt x="664" y="1840"/>
                  </a:cubicBezTo>
                  <a:cubicBezTo>
                    <a:pt x="665" y="1875"/>
                    <a:pt x="645" y="1914"/>
                    <a:pt x="611" y="1943"/>
                  </a:cubicBezTo>
                  <a:cubicBezTo>
                    <a:pt x="582" y="1967"/>
                    <a:pt x="549" y="1981"/>
                    <a:pt x="519" y="1981"/>
                  </a:cubicBezTo>
                  <a:cubicBezTo>
                    <a:pt x="513" y="1981"/>
                    <a:pt x="508" y="1980"/>
                    <a:pt x="502" y="1979"/>
                  </a:cubicBezTo>
                  <a:cubicBezTo>
                    <a:pt x="493" y="1978"/>
                    <a:pt x="484" y="1977"/>
                    <a:pt x="475" y="1977"/>
                  </a:cubicBezTo>
                  <a:cubicBezTo>
                    <a:pt x="441" y="1977"/>
                    <a:pt x="409" y="1987"/>
                    <a:pt x="381" y="2004"/>
                  </a:cubicBezTo>
                  <a:cubicBezTo>
                    <a:pt x="373" y="1982"/>
                    <a:pt x="368" y="1959"/>
                    <a:pt x="364" y="1935"/>
                  </a:cubicBezTo>
                  <a:cubicBezTo>
                    <a:pt x="354" y="1836"/>
                    <a:pt x="415" y="1731"/>
                    <a:pt x="493" y="1713"/>
                  </a:cubicBezTo>
                  <a:cubicBezTo>
                    <a:pt x="500" y="1710"/>
                    <a:pt x="508" y="1709"/>
                    <a:pt x="516" y="1709"/>
                  </a:cubicBezTo>
                  <a:close/>
                  <a:moveTo>
                    <a:pt x="7807" y="0"/>
                  </a:moveTo>
                  <a:cubicBezTo>
                    <a:pt x="7800" y="0"/>
                    <a:pt x="7793" y="1"/>
                    <a:pt x="7785" y="2"/>
                  </a:cubicBezTo>
                  <a:cubicBezTo>
                    <a:pt x="7495" y="41"/>
                    <a:pt x="7196" y="159"/>
                    <a:pt x="6897" y="349"/>
                  </a:cubicBezTo>
                  <a:cubicBezTo>
                    <a:pt x="6633" y="516"/>
                    <a:pt x="6398" y="719"/>
                    <a:pt x="6169" y="916"/>
                  </a:cubicBezTo>
                  <a:cubicBezTo>
                    <a:pt x="6050" y="1020"/>
                    <a:pt x="5930" y="1124"/>
                    <a:pt x="5804" y="1223"/>
                  </a:cubicBezTo>
                  <a:cubicBezTo>
                    <a:pt x="4775" y="2048"/>
                    <a:pt x="3468" y="2493"/>
                    <a:pt x="2156" y="2493"/>
                  </a:cubicBezTo>
                  <a:cubicBezTo>
                    <a:pt x="1773" y="2493"/>
                    <a:pt x="1390" y="2456"/>
                    <a:pt x="1013" y="2378"/>
                  </a:cubicBezTo>
                  <a:cubicBezTo>
                    <a:pt x="889" y="2352"/>
                    <a:pt x="782" y="2325"/>
                    <a:pt x="690" y="2287"/>
                  </a:cubicBezTo>
                  <a:cubicBezTo>
                    <a:pt x="741" y="2266"/>
                    <a:pt x="788" y="2237"/>
                    <a:pt x="832" y="2200"/>
                  </a:cubicBezTo>
                  <a:cubicBezTo>
                    <a:pt x="944" y="2104"/>
                    <a:pt x="1006" y="1969"/>
                    <a:pt x="1003" y="1830"/>
                  </a:cubicBezTo>
                  <a:cubicBezTo>
                    <a:pt x="997" y="1692"/>
                    <a:pt x="927" y="1562"/>
                    <a:pt x="809" y="1473"/>
                  </a:cubicBezTo>
                  <a:cubicBezTo>
                    <a:pt x="721" y="1406"/>
                    <a:pt x="618" y="1371"/>
                    <a:pt x="515" y="1371"/>
                  </a:cubicBezTo>
                  <a:cubicBezTo>
                    <a:pt x="481" y="1371"/>
                    <a:pt x="447" y="1375"/>
                    <a:pt x="413" y="1383"/>
                  </a:cubicBezTo>
                  <a:cubicBezTo>
                    <a:pt x="170" y="1443"/>
                    <a:pt x="0" y="1701"/>
                    <a:pt x="27" y="1973"/>
                  </a:cubicBezTo>
                  <a:cubicBezTo>
                    <a:pt x="51" y="2183"/>
                    <a:pt x="185" y="2381"/>
                    <a:pt x="395" y="2515"/>
                  </a:cubicBezTo>
                  <a:cubicBezTo>
                    <a:pt x="565" y="2622"/>
                    <a:pt x="760" y="2672"/>
                    <a:pt x="945" y="2709"/>
                  </a:cubicBezTo>
                  <a:cubicBezTo>
                    <a:pt x="1344" y="2792"/>
                    <a:pt x="1750" y="2831"/>
                    <a:pt x="2154" y="2831"/>
                  </a:cubicBezTo>
                  <a:cubicBezTo>
                    <a:pt x="3544" y="2831"/>
                    <a:pt x="4926" y="2361"/>
                    <a:pt x="6016" y="1489"/>
                  </a:cubicBezTo>
                  <a:cubicBezTo>
                    <a:pt x="6143" y="1387"/>
                    <a:pt x="6268" y="1280"/>
                    <a:pt x="6392" y="1173"/>
                  </a:cubicBezTo>
                  <a:cubicBezTo>
                    <a:pt x="6620" y="975"/>
                    <a:pt x="6836" y="788"/>
                    <a:pt x="7079" y="635"/>
                  </a:cubicBezTo>
                  <a:cubicBezTo>
                    <a:pt x="7333" y="473"/>
                    <a:pt x="7593" y="370"/>
                    <a:pt x="7832" y="337"/>
                  </a:cubicBezTo>
                  <a:cubicBezTo>
                    <a:pt x="7924" y="325"/>
                    <a:pt x="7989" y="239"/>
                    <a:pt x="7976" y="146"/>
                  </a:cubicBezTo>
                  <a:cubicBezTo>
                    <a:pt x="7965" y="61"/>
                    <a:pt x="7891" y="0"/>
                    <a:pt x="7807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54"/>
            <p:cNvSpPr/>
            <p:nvPr/>
          </p:nvSpPr>
          <p:spPr>
            <a:xfrm>
              <a:off x="6331750" y="3527350"/>
              <a:ext cx="324500" cy="8500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2" y="340"/>
                    <a:pt x="12979" y="263"/>
                    <a:pt x="12979" y="170"/>
                  </a:cubicBezTo>
                  <a:cubicBezTo>
                    <a:pt x="12979" y="77"/>
                    <a:pt x="12902" y="1"/>
                    <a:pt x="12810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54"/>
            <p:cNvSpPr/>
            <p:nvPr/>
          </p:nvSpPr>
          <p:spPr>
            <a:xfrm>
              <a:off x="6642400" y="3494700"/>
              <a:ext cx="39750" cy="41150"/>
            </a:xfrm>
            <a:custGeom>
              <a:rect b="b" l="l" r="r" t="t"/>
              <a:pathLst>
                <a:path extrusionOk="0" h="1646" w="1590">
                  <a:moveTo>
                    <a:pt x="886" y="339"/>
                  </a:moveTo>
                  <a:cubicBezTo>
                    <a:pt x="987" y="339"/>
                    <a:pt x="1097" y="395"/>
                    <a:pt x="1154" y="485"/>
                  </a:cubicBezTo>
                  <a:cubicBezTo>
                    <a:pt x="1184" y="531"/>
                    <a:pt x="1202" y="584"/>
                    <a:pt x="1209" y="641"/>
                  </a:cubicBezTo>
                  <a:cubicBezTo>
                    <a:pt x="1124" y="661"/>
                    <a:pt x="1039" y="678"/>
                    <a:pt x="959" y="678"/>
                  </a:cubicBezTo>
                  <a:cubicBezTo>
                    <a:pt x="929" y="678"/>
                    <a:pt x="899" y="675"/>
                    <a:pt x="870" y="670"/>
                  </a:cubicBezTo>
                  <a:cubicBezTo>
                    <a:pt x="770" y="649"/>
                    <a:pt x="686" y="576"/>
                    <a:pt x="683" y="506"/>
                  </a:cubicBezTo>
                  <a:cubicBezTo>
                    <a:pt x="681" y="448"/>
                    <a:pt x="732" y="383"/>
                    <a:pt x="799" y="355"/>
                  </a:cubicBezTo>
                  <a:cubicBezTo>
                    <a:pt x="827" y="344"/>
                    <a:pt x="856" y="339"/>
                    <a:pt x="886" y="339"/>
                  </a:cubicBezTo>
                  <a:close/>
                  <a:moveTo>
                    <a:pt x="885" y="0"/>
                  </a:moveTo>
                  <a:cubicBezTo>
                    <a:pt x="812" y="0"/>
                    <a:pt x="740" y="13"/>
                    <a:pt x="673" y="40"/>
                  </a:cubicBezTo>
                  <a:cubicBezTo>
                    <a:pt x="471" y="123"/>
                    <a:pt x="336" y="319"/>
                    <a:pt x="345" y="520"/>
                  </a:cubicBezTo>
                  <a:cubicBezTo>
                    <a:pt x="356" y="779"/>
                    <a:pt x="585" y="959"/>
                    <a:pt x="804" y="1002"/>
                  </a:cubicBezTo>
                  <a:cubicBezTo>
                    <a:pt x="857" y="1012"/>
                    <a:pt x="909" y="1017"/>
                    <a:pt x="961" y="1017"/>
                  </a:cubicBezTo>
                  <a:cubicBezTo>
                    <a:pt x="1009" y="1017"/>
                    <a:pt x="1057" y="1013"/>
                    <a:pt x="1103" y="1006"/>
                  </a:cubicBezTo>
                  <a:lnTo>
                    <a:pt x="1103" y="1006"/>
                  </a:lnTo>
                  <a:cubicBezTo>
                    <a:pt x="1022" y="1110"/>
                    <a:pt x="901" y="1195"/>
                    <a:pt x="758" y="1245"/>
                  </a:cubicBezTo>
                  <a:cubicBezTo>
                    <a:pt x="640" y="1286"/>
                    <a:pt x="508" y="1306"/>
                    <a:pt x="356" y="1306"/>
                  </a:cubicBezTo>
                  <a:cubicBezTo>
                    <a:pt x="304" y="1306"/>
                    <a:pt x="249" y="1304"/>
                    <a:pt x="191" y="1299"/>
                  </a:cubicBezTo>
                  <a:cubicBezTo>
                    <a:pt x="188" y="1299"/>
                    <a:pt x="185" y="1299"/>
                    <a:pt x="182" y="1299"/>
                  </a:cubicBezTo>
                  <a:cubicBezTo>
                    <a:pt x="93" y="1299"/>
                    <a:pt x="16" y="1364"/>
                    <a:pt x="8" y="1454"/>
                  </a:cubicBezTo>
                  <a:cubicBezTo>
                    <a:pt x="0" y="1548"/>
                    <a:pt x="69" y="1629"/>
                    <a:pt x="163" y="1637"/>
                  </a:cubicBezTo>
                  <a:cubicBezTo>
                    <a:pt x="230" y="1643"/>
                    <a:pt x="293" y="1646"/>
                    <a:pt x="355" y="1646"/>
                  </a:cubicBezTo>
                  <a:lnTo>
                    <a:pt x="355" y="1645"/>
                  </a:lnTo>
                  <a:cubicBezTo>
                    <a:pt x="545" y="1645"/>
                    <a:pt x="716" y="1619"/>
                    <a:pt x="870" y="1565"/>
                  </a:cubicBezTo>
                  <a:cubicBezTo>
                    <a:pt x="1129" y="1474"/>
                    <a:pt x="1337" y="1305"/>
                    <a:pt x="1453" y="1089"/>
                  </a:cubicBezTo>
                  <a:cubicBezTo>
                    <a:pt x="1589" y="836"/>
                    <a:pt x="1584" y="527"/>
                    <a:pt x="1440" y="302"/>
                  </a:cubicBezTo>
                  <a:cubicBezTo>
                    <a:pt x="1318" y="112"/>
                    <a:pt x="1099" y="0"/>
                    <a:pt x="885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54"/>
            <p:cNvSpPr/>
            <p:nvPr/>
          </p:nvSpPr>
          <p:spPr>
            <a:xfrm>
              <a:off x="6284500" y="3465950"/>
              <a:ext cx="60800" cy="69900"/>
            </a:xfrm>
            <a:custGeom>
              <a:rect b="b" l="l" r="r" t="t"/>
              <a:pathLst>
                <a:path extrusionOk="0" h="2796" w="2432">
                  <a:moveTo>
                    <a:pt x="272" y="1"/>
                  </a:moveTo>
                  <a:cubicBezTo>
                    <a:pt x="236" y="1"/>
                    <a:pt x="201" y="2"/>
                    <a:pt x="166" y="4"/>
                  </a:cubicBezTo>
                  <a:cubicBezTo>
                    <a:pt x="73" y="9"/>
                    <a:pt x="1" y="88"/>
                    <a:pt x="6" y="182"/>
                  </a:cubicBezTo>
                  <a:cubicBezTo>
                    <a:pt x="11" y="274"/>
                    <a:pt x="89" y="342"/>
                    <a:pt x="180" y="342"/>
                  </a:cubicBezTo>
                  <a:cubicBezTo>
                    <a:pt x="182" y="342"/>
                    <a:pt x="183" y="342"/>
                    <a:pt x="185" y="341"/>
                  </a:cubicBezTo>
                  <a:cubicBezTo>
                    <a:pt x="214" y="340"/>
                    <a:pt x="242" y="339"/>
                    <a:pt x="271" y="339"/>
                  </a:cubicBezTo>
                  <a:cubicBezTo>
                    <a:pt x="793" y="339"/>
                    <a:pt x="1319" y="598"/>
                    <a:pt x="1634" y="1014"/>
                  </a:cubicBezTo>
                  <a:cubicBezTo>
                    <a:pt x="1973" y="1464"/>
                    <a:pt x="2076" y="2060"/>
                    <a:pt x="1899" y="2571"/>
                  </a:cubicBezTo>
                  <a:cubicBezTo>
                    <a:pt x="1869" y="2659"/>
                    <a:pt x="1916" y="2755"/>
                    <a:pt x="2004" y="2786"/>
                  </a:cubicBezTo>
                  <a:cubicBezTo>
                    <a:pt x="2022" y="2793"/>
                    <a:pt x="2041" y="2796"/>
                    <a:pt x="2060" y="2796"/>
                  </a:cubicBezTo>
                  <a:cubicBezTo>
                    <a:pt x="2130" y="2796"/>
                    <a:pt x="2195" y="2752"/>
                    <a:pt x="2219" y="2681"/>
                  </a:cubicBezTo>
                  <a:cubicBezTo>
                    <a:pt x="2432" y="2066"/>
                    <a:pt x="2311" y="1348"/>
                    <a:pt x="1904" y="810"/>
                  </a:cubicBezTo>
                  <a:cubicBezTo>
                    <a:pt x="1522" y="304"/>
                    <a:pt x="902" y="1"/>
                    <a:pt x="272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54"/>
            <p:cNvSpPr/>
            <p:nvPr/>
          </p:nvSpPr>
          <p:spPr>
            <a:xfrm>
              <a:off x="6304275" y="3432450"/>
              <a:ext cx="120100" cy="80900"/>
            </a:xfrm>
            <a:custGeom>
              <a:rect b="b" l="l" r="r" t="t"/>
              <a:pathLst>
                <a:path extrusionOk="0" h="3236" w="4804">
                  <a:moveTo>
                    <a:pt x="2630" y="0"/>
                  </a:moveTo>
                  <a:cubicBezTo>
                    <a:pt x="2274" y="0"/>
                    <a:pt x="1904" y="76"/>
                    <a:pt x="1547" y="226"/>
                  </a:cubicBezTo>
                  <a:cubicBezTo>
                    <a:pt x="924" y="488"/>
                    <a:pt x="392" y="966"/>
                    <a:pt x="47" y="1572"/>
                  </a:cubicBezTo>
                  <a:cubicBezTo>
                    <a:pt x="1" y="1653"/>
                    <a:pt x="29" y="1757"/>
                    <a:pt x="110" y="1804"/>
                  </a:cubicBezTo>
                  <a:cubicBezTo>
                    <a:pt x="137" y="1819"/>
                    <a:pt x="166" y="1826"/>
                    <a:pt x="194" y="1826"/>
                  </a:cubicBezTo>
                  <a:cubicBezTo>
                    <a:pt x="253" y="1826"/>
                    <a:pt x="311" y="1795"/>
                    <a:pt x="342" y="1740"/>
                  </a:cubicBezTo>
                  <a:cubicBezTo>
                    <a:pt x="649" y="1199"/>
                    <a:pt x="1124" y="772"/>
                    <a:pt x="1678" y="538"/>
                  </a:cubicBezTo>
                  <a:cubicBezTo>
                    <a:pt x="1993" y="406"/>
                    <a:pt x="2317" y="339"/>
                    <a:pt x="2628" y="339"/>
                  </a:cubicBezTo>
                  <a:cubicBezTo>
                    <a:pt x="2814" y="339"/>
                    <a:pt x="2994" y="363"/>
                    <a:pt x="3165" y="411"/>
                  </a:cubicBezTo>
                  <a:cubicBezTo>
                    <a:pt x="3322" y="456"/>
                    <a:pt x="3470" y="522"/>
                    <a:pt x="3601" y="605"/>
                  </a:cubicBezTo>
                  <a:cubicBezTo>
                    <a:pt x="3609" y="610"/>
                    <a:pt x="3617" y="614"/>
                    <a:pt x="3625" y="617"/>
                  </a:cubicBezTo>
                  <a:cubicBezTo>
                    <a:pt x="3913" y="801"/>
                    <a:pt x="4132" y="1059"/>
                    <a:pt x="4247" y="1346"/>
                  </a:cubicBezTo>
                  <a:cubicBezTo>
                    <a:pt x="4432" y="1816"/>
                    <a:pt x="4306" y="2388"/>
                    <a:pt x="3953" y="2674"/>
                  </a:cubicBezTo>
                  <a:cubicBezTo>
                    <a:pt x="3775" y="2818"/>
                    <a:pt x="3538" y="2897"/>
                    <a:pt x="3299" y="2897"/>
                  </a:cubicBezTo>
                  <a:cubicBezTo>
                    <a:pt x="3216" y="2897"/>
                    <a:pt x="3133" y="2887"/>
                    <a:pt x="3052" y="2868"/>
                  </a:cubicBezTo>
                  <a:cubicBezTo>
                    <a:pt x="2755" y="2797"/>
                    <a:pt x="2498" y="2598"/>
                    <a:pt x="2381" y="2347"/>
                  </a:cubicBezTo>
                  <a:cubicBezTo>
                    <a:pt x="2256" y="2087"/>
                    <a:pt x="2287" y="1761"/>
                    <a:pt x="2454" y="1554"/>
                  </a:cubicBezTo>
                  <a:cubicBezTo>
                    <a:pt x="2574" y="1405"/>
                    <a:pt x="2764" y="1321"/>
                    <a:pt x="2947" y="1321"/>
                  </a:cubicBezTo>
                  <a:cubicBezTo>
                    <a:pt x="3027" y="1321"/>
                    <a:pt x="3106" y="1337"/>
                    <a:pt x="3177" y="1371"/>
                  </a:cubicBezTo>
                  <a:cubicBezTo>
                    <a:pt x="3279" y="1418"/>
                    <a:pt x="3353" y="1496"/>
                    <a:pt x="3375" y="1580"/>
                  </a:cubicBezTo>
                  <a:cubicBezTo>
                    <a:pt x="3396" y="1654"/>
                    <a:pt x="3366" y="1745"/>
                    <a:pt x="3312" y="1774"/>
                  </a:cubicBezTo>
                  <a:cubicBezTo>
                    <a:pt x="3301" y="1780"/>
                    <a:pt x="3287" y="1783"/>
                    <a:pt x="3273" y="1783"/>
                  </a:cubicBezTo>
                  <a:cubicBezTo>
                    <a:pt x="3258" y="1783"/>
                    <a:pt x="3242" y="1780"/>
                    <a:pt x="3228" y="1774"/>
                  </a:cubicBezTo>
                  <a:cubicBezTo>
                    <a:pt x="3214" y="1767"/>
                    <a:pt x="3197" y="1756"/>
                    <a:pt x="3192" y="1743"/>
                  </a:cubicBezTo>
                  <a:cubicBezTo>
                    <a:pt x="3171" y="1669"/>
                    <a:pt x="3103" y="1621"/>
                    <a:pt x="3030" y="1621"/>
                  </a:cubicBezTo>
                  <a:cubicBezTo>
                    <a:pt x="3014" y="1621"/>
                    <a:pt x="2999" y="1623"/>
                    <a:pt x="2983" y="1627"/>
                  </a:cubicBezTo>
                  <a:cubicBezTo>
                    <a:pt x="2893" y="1653"/>
                    <a:pt x="2841" y="1747"/>
                    <a:pt x="2867" y="1836"/>
                  </a:cubicBezTo>
                  <a:cubicBezTo>
                    <a:pt x="2899" y="1948"/>
                    <a:pt x="2983" y="2039"/>
                    <a:pt x="3097" y="2087"/>
                  </a:cubicBezTo>
                  <a:cubicBezTo>
                    <a:pt x="3153" y="2110"/>
                    <a:pt x="3213" y="2122"/>
                    <a:pt x="3272" y="2122"/>
                  </a:cubicBezTo>
                  <a:cubicBezTo>
                    <a:pt x="3343" y="2122"/>
                    <a:pt x="3414" y="2105"/>
                    <a:pt x="3476" y="2071"/>
                  </a:cubicBezTo>
                  <a:cubicBezTo>
                    <a:pt x="3669" y="1964"/>
                    <a:pt x="3764" y="1720"/>
                    <a:pt x="3702" y="1491"/>
                  </a:cubicBezTo>
                  <a:cubicBezTo>
                    <a:pt x="3653" y="1311"/>
                    <a:pt x="3515" y="1156"/>
                    <a:pt x="3323" y="1064"/>
                  </a:cubicBezTo>
                  <a:cubicBezTo>
                    <a:pt x="3205" y="1008"/>
                    <a:pt x="3076" y="982"/>
                    <a:pt x="2947" y="982"/>
                  </a:cubicBezTo>
                  <a:cubicBezTo>
                    <a:pt x="2663" y="982"/>
                    <a:pt x="2376" y="1110"/>
                    <a:pt x="2191" y="1341"/>
                  </a:cubicBezTo>
                  <a:cubicBezTo>
                    <a:pt x="1940" y="1651"/>
                    <a:pt x="1894" y="2113"/>
                    <a:pt x="2075" y="2492"/>
                  </a:cubicBezTo>
                  <a:cubicBezTo>
                    <a:pt x="2236" y="2839"/>
                    <a:pt x="2573" y="3102"/>
                    <a:pt x="2974" y="3198"/>
                  </a:cubicBezTo>
                  <a:cubicBezTo>
                    <a:pt x="3080" y="3223"/>
                    <a:pt x="3189" y="3235"/>
                    <a:pt x="3297" y="3235"/>
                  </a:cubicBezTo>
                  <a:cubicBezTo>
                    <a:pt x="3614" y="3235"/>
                    <a:pt x="3929" y="3130"/>
                    <a:pt x="4166" y="2937"/>
                  </a:cubicBezTo>
                  <a:cubicBezTo>
                    <a:pt x="4638" y="2555"/>
                    <a:pt x="4804" y="1834"/>
                    <a:pt x="4562" y="1220"/>
                  </a:cubicBezTo>
                  <a:cubicBezTo>
                    <a:pt x="4418" y="861"/>
                    <a:pt x="4144" y="540"/>
                    <a:pt x="3785" y="317"/>
                  </a:cubicBezTo>
                  <a:cubicBezTo>
                    <a:pt x="3779" y="313"/>
                    <a:pt x="3770" y="308"/>
                    <a:pt x="3762" y="305"/>
                  </a:cubicBezTo>
                  <a:cubicBezTo>
                    <a:pt x="3608" y="211"/>
                    <a:pt x="3440" y="138"/>
                    <a:pt x="3258" y="85"/>
                  </a:cubicBezTo>
                  <a:cubicBezTo>
                    <a:pt x="3057" y="28"/>
                    <a:pt x="2846" y="0"/>
                    <a:pt x="2630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54"/>
            <p:cNvSpPr/>
            <p:nvPr/>
          </p:nvSpPr>
          <p:spPr>
            <a:xfrm>
              <a:off x="6392025" y="3439750"/>
              <a:ext cx="199775" cy="70800"/>
            </a:xfrm>
            <a:custGeom>
              <a:rect b="b" l="l" r="r" t="t"/>
              <a:pathLst>
                <a:path extrusionOk="0" h="2832" w="7991">
                  <a:moveTo>
                    <a:pt x="7475" y="1709"/>
                  </a:moveTo>
                  <a:cubicBezTo>
                    <a:pt x="7482" y="1709"/>
                    <a:pt x="7489" y="1710"/>
                    <a:pt x="7495" y="1712"/>
                  </a:cubicBezTo>
                  <a:cubicBezTo>
                    <a:pt x="7575" y="1732"/>
                    <a:pt x="7636" y="1836"/>
                    <a:pt x="7625" y="1934"/>
                  </a:cubicBezTo>
                  <a:cubicBezTo>
                    <a:pt x="7623" y="1957"/>
                    <a:pt x="7617" y="1982"/>
                    <a:pt x="7608" y="2004"/>
                  </a:cubicBezTo>
                  <a:cubicBezTo>
                    <a:pt x="7581" y="1987"/>
                    <a:pt x="7550" y="1977"/>
                    <a:pt x="7517" y="1977"/>
                  </a:cubicBezTo>
                  <a:cubicBezTo>
                    <a:pt x="7507" y="1977"/>
                    <a:pt x="7498" y="1978"/>
                    <a:pt x="7488" y="1981"/>
                  </a:cubicBezTo>
                  <a:cubicBezTo>
                    <a:pt x="7482" y="1981"/>
                    <a:pt x="7477" y="1982"/>
                    <a:pt x="7472" y="1982"/>
                  </a:cubicBezTo>
                  <a:cubicBezTo>
                    <a:pt x="7442" y="1982"/>
                    <a:pt x="7408" y="1968"/>
                    <a:pt x="7379" y="1943"/>
                  </a:cubicBezTo>
                  <a:cubicBezTo>
                    <a:pt x="7345" y="1914"/>
                    <a:pt x="7326" y="1875"/>
                    <a:pt x="7326" y="1843"/>
                  </a:cubicBezTo>
                  <a:cubicBezTo>
                    <a:pt x="7328" y="1808"/>
                    <a:pt x="7351" y="1770"/>
                    <a:pt x="7386" y="1743"/>
                  </a:cubicBezTo>
                  <a:cubicBezTo>
                    <a:pt x="7415" y="1721"/>
                    <a:pt x="7447" y="1709"/>
                    <a:pt x="7475" y="1709"/>
                  </a:cubicBezTo>
                  <a:close/>
                  <a:moveTo>
                    <a:pt x="184" y="0"/>
                  </a:moveTo>
                  <a:cubicBezTo>
                    <a:pt x="99" y="0"/>
                    <a:pt x="26" y="61"/>
                    <a:pt x="14" y="146"/>
                  </a:cubicBezTo>
                  <a:cubicBezTo>
                    <a:pt x="1" y="239"/>
                    <a:pt x="66" y="325"/>
                    <a:pt x="159" y="337"/>
                  </a:cubicBezTo>
                  <a:cubicBezTo>
                    <a:pt x="397" y="370"/>
                    <a:pt x="657" y="473"/>
                    <a:pt x="912" y="635"/>
                  </a:cubicBezTo>
                  <a:cubicBezTo>
                    <a:pt x="1155" y="788"/>
                    <a:pt x="1370" y="975"/>
                    <a:pt x="1600" y="1173"/>
                  </a:cubicBezTo>
                  <a:cubicBezTo>
                    <a:pt x="1723" y="1280"/>
                    <a:pt x="1846" y="1387"/>
                    <a:pt x="1974" y="1488"/>
                  </a:cubicBezTo>
                  <a:cubicBezTo>
                    <a:pt x="3064" y="2361"/>
                    <a:pt x="4447" y="2831"/>
                    <a:pt x="5835" y="2831"/>
                  </a:cubicBezTo>
                  <a:cubicBezTo>
                    <a:pt x="6241" y="2831"/>
                    <a:pt x="6647" y="2792"/>
                    <a:pt x="7046" y="2709"/>
                  </a:cubicBezTo>
                  <a:cubicBezTo>
                    <a:pt x="7231" y="2672"/>
                    <a:pt x="7425" y="2621"/>
                    <a:pt x="7597" y="2514"/>
                  </a:cubicBezTo>
                  <a:cubicBezTo>
                    <a:pt x="7806" y="2381"/>
                    <a:pt x="7938" y="2183"/>
                    <a:pt x="7963" y="1970"/>
                  </a:cubicBezTo>
                  <a:cubicBezTo>
                    <a:pt x="7990" y="1700"/>
                    <a:pt x="7821" y="1443"/>
                    <a:pt x="7576" y="1383"/>
                  </a:cubicBezTo>
                  <a:cubicBezTo>
                    <a:pt x="7542" y="1375"/>
                    <a:pt x="7509" y="1371"/>
                    <a:pt x="7475" y="1371"/>
                  </a:cubicBezTo>
                  <a:cubicBezTo>
                    <a:pt x="7372" y="1371"/>
                    <a:pt x="7269" y="1406"/>
                    <a:pt x="7181" y="1473"/>
                  </a:cubicBezTo>
                  <a:cubicBezTo>
                    <a:pt x="7064" y="1562"/>
                    <a:pt x="6994" y="1692"/>
                    <a:pt x="6988" y="1832"/>
                  </a:cubicBezTo>
                  <a:cubicBezTo>
                    <a:pt x="6985" y="1969"/>
                    <a:pt x="7047" y="2104"/>
                    <a:pt x="7159" y="2200"/>
                  </a:cubicBezTo>
                  <a:cubicBezTo>
                    <a:pt x="7202" y="2237"/>
                    <a:pt x="7250" y="2266"/>
                    <a:pt x="7301" y="2287"/>
                  </a:cubicBezTo>
                  <a:cubicBezTo>
                    <a:pt x="7208" y="2325"/>
                    <a:pt x="7102" y="2352"/>
                    <a:pt x="6978" y="2378"/>
                  </a:cubicBezTo>
                  <a:cubicBezTo>
                    <a:pt x="6601" y="2456"/>
                    <a:pt x="6218" y="2493"/>
                    <a:pt x="5835" y="2493"/>
                  </a:cubicBezTo>
                  <a:cubicBezTo>
                    <a:pt x="4522" y="2493"/>
                    <a:pt x="3216" y="2048"/>
                    <a:pt x="2185" y="1222"/>
                  </a:cubicBezTo>
                  <a:cubicBezTo>
                    <a:pt x="2061" y="1124"/>
                    <a:pt x="1941" y="1020"/>
                    <a:pt x="1821" y="917"/>
                  </a:cubicBezTo>
                  <a:cubicBezTo>
                    <a:pt x="1593" y="719"/>
                    <a:pt x="1357" y="516"/>
                    <a:pt x="1094" y="349"/>
                  </a:cubicBezTo>
                  <a:cubicBezTo>
                    <a:pt x="794" y="158"/>
                    <a:pt x="496" y="41"/>
                    <a:pt x="205" y="2"/>
                  </a:cubicBezTo>
                  <a:cubicBezTo>
                    <a:pt x="198" y="1"/>
                    <a:pt x="191" y="0"/>
                    <a:pt x="184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54"/>
            <p:cNvSpPr/>
            <p:nvPr/>
          </p:nvSpPr>
          <p:spPr>
            <a:xfrm>
              <a:off x="6262725" y="3395150"/>
              <a:ext cx="52675" cy="52025"/>
            </a:xfrm>
            <a:custGeom>
              <a:rect b="b" l="l" r="r" t="t"/>
              <a:pathLst>
                <a:path extrusionOk="0" h="2081" w="2107">
                  <a:moveTo>
                    <a:pt x="1054" y="0"/>
                  </a:moveTo>
                  <a:lnTo>
                    <a:pt x="1" y="1053"/>
                  </a:lnTo>
                  <a:lnTo>
                    <a:pt x="1054" y="2081"/>
                  </a:lnTo>
                  <a:lnTo>
                    <a:pt x="2107" y="105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4" name="Google Shape;1294;p54"/>
          <p:cNvGrpSpPr/>
          <p:nvPr/>
        </p:nvGrpSpPr>
        <p:grpSpPr>
          <a:xfrm rot="-5400000">
            <a:off x="4502700" y="-4334875"/>
            <a:ext cx="144900" cy="9150300"/>
            <a:chOff x="4499525" y="9325"/>
            <a:chExt cx="144900" cy="9150300"/>
          </a:xfrm>
        </p:grpSpPr>
        <p:cxnSp>
          <p:nvCxnSpPr>
            <p:cNvPr id="1295" name="Google Shape;1295;p54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96" name="Google Shape;1296;p54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54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8" name="Google Shape;1298;p54"/>
          <p:cNvGrpSpPr/>
          <p:nvPr/>
        </p:nvGrpSpPr>
        <p:grpSpPr>
          <a:xfrm rot="-5400000">
            <a:off x="4502700" y="314975"/>
            <a:ext cx="144900" cy="9150300"/>
            <a:chOff x="4499525" y="9325"/>
            <a:chExt cx="144900" cy="9150300"/>
          </a:xfrm>
        </p:grpSpPr>
        <p:cxnSp>
          <p:nvCxnSpPr>
            <p:cNvPr id="1299" name="Google Shape;1299;p54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00" name="Google Shape;1300;p54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54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2" name="Google Shape;1302;p54"/>
          <p:cNvGrpSpPr/>
          <p:nvPr/>
        </p:nvGrpSpPr>
        <p:grpSpPr>
          <a:xfrm rot="-5400000">
            <a:off x="-770035" y="2369698"/>
            <a:ext cx="2259057" cy="404104"/>
            <a:chOff x="5895625" y="3395150"/>
            <a:chExt cx="786525" cy="140700"/>
          </a:xfrm>
        </p:grpSpPr>
        <p:sp>
          <p:nvSpPr>
            <p:cNvPr id="1303" name="Google Shape;1303;p54"/>
            <p:cNvSpPr/>
            <p:nvPr/>
          </p:nvSpPr>
          <p:spPr>
            <a:xfrm>
              <a:off x="5921525" y="3527350"/>
              <a:ext cx="324500" cy="8500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1" y="77"/>
                    <a:pt x="1" y="170"/>
                  </a:cubicBezTo>
                  <a:cubicBezTo>
                    <a:pt x="1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4" y="340"/>
                    <a:pt x="12980" y="263"/>
                    <a:pt x="12980" y="170"/>
                  </a:cubicBezTo>
                  <a:cubicBezTo>
                    <a:pt x="12980" y="77"/>
                    <a:pt x="12904" y="1"/>
                    <a:pt x="12810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54"/>
            <p:cNvSpPr/>
            <p:nvPr/>
          </p:nvSpPr>
          <p:spPr>
            <a:xfrm>
              <a:off x="5895625" y="3494700"/>
              <a:ext cx="39725" cy="41150"/>
            </a:xfrm>
            <a:custGeom>
              <a:rect b="b" l="l" r="r" t="t"/>
              <a:pathLst>
                <a:path extrusionOk="0" h="1646" w="1589">
                  <a:moveTo>
                    <a:pt x="702" y="339"/>
                  </a:moveTo>
                  <a:cubicBezTo>
                    <a:pt x="733" y="339"/>
                    <a:pt x="763" y="344"/>
                    <a:pt x="790" y="355"/>
                  </a:cubicBezTo>
                  <a:cubicBezTo>
                    <a:pt x="857" y="383"/>
                    <a:pt x="909" y="448"/>
                    <a:pt x="906" y="506"/>
                  </a:cubicBezTo>
                  <a:cubicBezTo>
                    <a:pt x="903" y="576"/>
                    <a:pt x="819" y="649"/>
                    <a:pt x="719" y="670"/>
                  </a:cubicBezTo>
                  <a:cubicBezTo>
                    <a:pt x="690" y="675"/>
                    <a:pt x="660" y="678"/>
                    <a:pt x="630" y="678"/>
                  </a:cubicBezTo>
                  <a:cubicBezTo>
                    <a:pt x="550" y="678"/>
                    <a:pt x="465" y="661"/>
                    <a:pt x="380" y="641"/>
                  </a:cubicBezTo>
                  <a:cubicBezTo>
                    <a:pt x="388" y="585"/>
                    <a:pt x="406" y="531"/>
                    <a:pt x="435" y="485"/>
                  </a:cubicBezTo>
                  <a:cubicBezTo>
                    <a:pt x="493" y="395"/>
                    <a:pt x="602" y="339"/>
                    <a:pt x="702" y="339"/>
                  </a:cubicBezTo>
                  <a:close/>
                  <a:moveTo>
                    <a:pt x="704" y="0"/>
                  </a:moveTo>
                  <a:cubicBezTo>
                    <a:pt x="490" y="0"/>
                    <a:pt x="271" y="112"/>
                    <a:pt x="150" y="302"/>
                  </a:cubicBezTo>
                  <a:cubicBezTo>
                    <a:pt x="6" y="527"/>
                    <a:pt x="0" y="836"/>
                    <a:pt x="136" y="1089"/>
                  </a:cubicBezTo>
                  <a:cubicBezTo>
                    <a:pt x="252" y="1305"/>
                    <a:pt x="459" y="1474"/>
                    <a:pt x="719" y="1565"/>
                  </a:cubicBezTo>
                  <a:cubicBezTo>
                    <a:pt x="874" y="1619"/>
                    <a:pt x="1043" y="1646"/>
                    <a:pt x="1234" y="1646"/>
                  </a:cubicBezTo>
                  <a:cubicBezTo>
                    <a:pt x="1297" y="1645"/>
                    <a:pt x="1360" y="1643"/>
                    <a:pt x="1427" y="1637"/>
                  </a:cubicBezTo>
                  <a:cubicBezTo>
                    <a:pt x="1519" y="1629"/>
                    <a:pt x="1588" y="1548"/>
                    <a:pt x="1581" y="1454"/>
                  </a:cubicBezTo>
                  <a:cubicBezTo>
                    <a:pt x="1573" y="1365"/>
                    <a:pt x="1497" y="1299"/>
                    <a:pt x="1409" y="1299"/>
                  </a:cubicBezTo>
                  <a:cubicBezTo>
                    <a:pt x="1406" y="1299"/>
                    <a:pt x="1402" y="1299"/>
                    <a:pt x="1398" y="1299"/>
                  </a:cubicBezTo>
                  <a:cubicBezTo>
                    <a:pt x="1341" y="1304"/>
                    <a:pt x="1286" y="1306"/>
                    <a:pt x="1233" y="1306"/>
                  </a:cubicBezTo>
                  <a:cubicBezTo>
                    <a:pt x="1082" y="1306"/>
                    <a:pt x="948" y="1286"/>
                    <a:pt x="831" y="1245"/>
                  </a:cubicBezTo>
                  <a:cubicBezTo>
                    <a:pt x="689" y="1195"/>
                    <a:pt x="567" y="1110"/>
                    <a:pt x="485" y="1006"/>
                  </a:cubicBezTo>
                  <a:lnTo>
                    <a:pt x="485" y="1006"/>
                  </a:lnTo>
                  <a:cubicBezTo>
                    <a:pt x="532" y="1013"/>
                    <a:pt x="579" y="1017"/>
                    <a:pt x="628" y="1017"/>
                  </a:cubicBezTo>
                  <a:cubicBezTo>
                    <a:pt x="680" y="1017"/>
                    <a:pt x="733" y="1012"/>
                    <a:pt x="786" y="1002"/>
                  </a:cubicBezTo>
                  <a:cubicBezTo>
                    <a:pt x="1005" y="958"/>
                    <a:pt x="1233" y="779"/>
                    <a:pt x="1245" y="520"/>
                  </a:cubicBezTo>
                  <a:cubicBezTo>
                    <a:pt x="1254" y="319"/>
                    <a:pt x="1119" y="122"/>
                    <a:pt x="917" y="40"/>
                  </a:cubicBezTo>
                  <a:cubicBezTo>
                    <a:pt x="849" y="13"/>
                    <a:pt x="777" y="0"/>
                    <a:pt x="704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54"/>
            <p:cNvSpPr/>
            <p:nvPr/>
          </p:nvSpPr>
          <p:spPr>
            <a:xfrm>
              <a:off x="6232475" y="3465950"/>
              <a:ext cx="60775" cy="69900"/>
            </a:xfrm>
            <a:custGeom>
              <a:rect b="b" l="l" r="r" t="t"/>
              <a:pathLst>
                <a:path extrusionOk="0" h="2796" w="2431">
                  <a:moveTo>
                    <a:pt x="2157" y="1"/>
                  </a:moveTo>
                  <a:cubicBezTo>
                    <a:pt x="1524" y="1"/>
                    <a:pt x="909" y="305"/>
                    <a:pt x="528" y="809"/>
                  </a:cubicBezTo>
                  <a:cubicBezTo>
                    <a:pt x="121" y="1348"/>
                    <a:pt x="0" y="2066"/>
                    <a:pt x="212" y="2681"/>
                  </a:cubicBezTo>
                  <a:cubicBezTo>
                    <a:pt x="236" y="2752"/>
                    <a:pt x="302" y="2796"/>
                    <a:pt x="372" y="2796"/>
                  </a:cubicBezTo>
                  <a:cubicBezTo>
                    <a:pt x="390" y="2795"/>
                    <a:pt x="409" y="2793"/>
                    <a:pt x="427" y="2786"/>
                  </a:cubicBezTo>
                  <a:cubicBezTo>
                    <a:pt x="516" y="2755"/>
                    <a:pt x="563" y="2659"/>
                    <a:pt x="532" y="2571"/>
                  </a:cubicBezTo>
                  <a:cubicBezTo>
                    <a:pt x="356" y="2060"/>
                    <a:pt x="458" y="1464"/>
                    <a:pt x="798" y="1014"/>
                  </a:cubicBezTo>
                  <a:cubicBezTo>
                    <a:pt x="1112" y="598"/>
                    <a:pt x="1638" y="339"/>
                    <a:pt x="2160" y="339"/>
                  </a:cubicBezTo>
                  <a:cubicBezTo>
                    <a:pt x="2189" y="339"/>
                    <a:pt x="2218" y="340"/>
                    <a:pt x="2247" y="341"/>
                  </a:cubicBezTo>
                  <a:cubicBezTo>
                    <a:pt x="2248" y="342"/>
                    <a:pt x="2250" y="342"/>
                    <a:pt x="2251" y="342"/>
                  </a:cubicBezTo>
                  <a:cubicBezTo>
                    <a:pt x="2340" y="342"/>
                    <a:pt x="2420" y="273"/>
                    <a:pt x="2425" y="182"/>
                  </a:cubicBezTo>
                  <a:cubicBezTo>
                    <a:pt x="2431" y="88"/>
                    <a:pt x="2359" y="8"/>
                    <a:pt x="2266" y="4"/>
                  </a:cubicBezTo>
                  <a:cubicBezTo>
                    <a:pt x="2230" y="2"/>
                    <a:pt x="2193" y="1"/>
                    <a:pt x="2157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54"/>
            <p:cNvSpPr/>
            <p:nvPr/>
          </p:nvSpPr>
          <p:spPr>
            <a:xfrm>
              <a:off x="6153400" y="3432475"/>
              <a:ext cx="120125" cy="80900"/>
            </a:xfrm>
            <a:custGeom>
              <a:rect b="b" l="l" r="r" t="t"/>
              <a:pathLst>
                <a:path extrusionOk="0" h="3236" w="4805">
                  <a:moveTo>
                    <a:pt x="2175" y="0"/>
                  </a:moveTo>
                  <a:cubicBezTo>
                    <a:pt x="1958" y="0"/>
                    <a:pt x="1746" y="28"/>
                    <a:pt x="1544" y="85"/>
                  </a:cubicBezTo>
                  <a:cubicBezTo>
                    <a:pt x="1364" y="137"/>
                    <a:pt x="1196" y="210"/>
                    <a:pt x="1043" y="304"/>
                  </a:cubicBezTo>
                  <a:cubicBezTo>
                    <a:pt x="1034" y="307"/>
                    <a:pt x="1025" y="312"/>
                    <a:pt x="1017" y="318"/>
                  </a:cubicBezTo>
                  <a:cubicBezTo>
                    <a:pt x="659" y="540"/>
                    <a:pt x="384" y="860"/>
                    <a:pt x="241" y="1221"/>
                  </a:cubicBezTo>
                  <a:cubicBezTo>
                    <a:pt x="0" y="1832"/>
                    <a:pt x="166" y="2553"/>
                    <a:pt x="636" y="2936"/>
                  </a:cubicBezTo>
                  <a:cubicBezTo>
                    <a:pt x="878" y="3131"/>
                    <a:pt x="1187" y="3235"/>
                    <a:pt x="1502" y="3235"/>
                  </a:cubicBezTo>
                  <a:cubicBezTo>
                    <a:pt x="1612" y="3235"/>
                    <a:pt x="1722" y="3223"/>
                    <a:pt x="1831" y="3197"/>
                  </a:cubicBezTo>
                  <a:cubicBezTo>
                    <a:pt x="2229" y="3102"/>
                    <a:pt x="2564" y="2839"/>
                    <a:pt x="2730" y="2491"/>
                  </a:cubicBezTo>
                  <a:cubicBezTo>
                    <a:pt x="2909" y="2111"/>
                    <a:pt x="2860" y="1649"/>
                    <a:pt x="2612" y="1341"/>
                  </a:cubicBezTo>
                  <a:cubicBezTo>
                    <a:pt x="2426" y="1110"/>
                    <a:pt x="2138" y="981"/>
                    <a:pt x="1855" y="981"/>
                  </a:cubicBezTo>
                  <a:cubicBezTo>
                    <a:pt x="1726" y="981"/>
                    <a:pt x="1599" y="1008"/>
                    <a:pt x="1482" y="1063"/>
                  </a:cubicBezTo>
                  <a:cubicBezTo>
                    <a:pt x="1290" y="1155"/>
                    <a:pt x="1151" y="1311"/>
                    <a:pt x="1103" y="1487"/>
                  </a:cubicBezTo>
                  <a:cubicBezTo>
                    <a:pt x="1039" y="1711"/>
                    <a:pt x="1134" y="1962"/>
                    <a:pt x="1328" y="2071"/>
                  </a:cubicBezTo>
                  <a:cubicBezTo>
                    <a:pt x="1388" y="2105"/>
                    <a:pt x="1458" y="2122"/>
                    <a:pt x="1529" y="2122"/>
                  </a:cubicBezTo>
                  <a:cubicBezTo>
                    <a:pt x="1588" y="2122"/>
                    <a:pt x="1648" y="2110"/>
                    <a:pt x="1704" y="2086"/>
                  </a:cubicBezTo>
                  <a:cubicBezTo>
                    <a:pt x="1818" y="2039"/>
                    <a:pt x="1903" y="1947"/>
                    <a:pt x="1935" y="1836"/>
                  </a:cubicBezTo>
                  <a:cubicBezTo>
                    <a:pt x="1961" y="1746"/>
                    <a:pt x="1909" y="1652"/>
                    <a:pt x="1820" y="1626"/>
                  </a:cubicBezTo>
                  <a:cubicBezTo>
                    <a:pt x="1804" y="1622"/>
                    <a:pt x="1788" y="1620"/>
                    <a:pt x="1772" y="1620"/>
                  </a:cubicBezTo>
                  <a:cubicBezTo>
                    <a:pt x="1699" y="1620"/>
                    <a:pt x="1631" y="1668"/>
                    <a:pt x="1609" y="1743"/>
                  </a:cubicBezTo>
                  <a:cubicBezTo>
                    <a:pt x="1606" y="1756"/>
                    <a:pt x="1589" y="1767"/>
                    <a:pt x="1574" y="1773"/>
                  </a:cubicBezTo>
                  <a:cubicBezTo>
                    <a:pt x="1558" y="1779"/>
                    <a:pt x="1541" y="1782"/>
                    <a:pt x="1526" y="1782"/>
                  </a:cubicBezTo>
                  <a:cubicBezTo>
                    <a:pt x="1513" y="1782"/>
                    <a:pt x="1501" y="1780"/>
                    <a:pt x="1492" y="1775"/>
                  </a:cubicBezTo>
                  <a:cubicBezTo>
                    <a:pt x="1436" y="1744"/>
                    <a:pt x="1407" y="1654"/>
                    <a:pt x="1430" y="1579"/>
                  </a:cubicBezTo>
                  <a:cubicBezTo>
                    <a:pt x="1452" y="1496"/>
                    <a:pt x="1526" y="1418"/>
                    <a:pt x="1627" y="1371"/>
                  </a:cubicBezTo>
                  <a:cubicBezTo>
                    <a:pt x="1698" y="1337"/>
                    <a:pt x="1777" y="1321"/>
                    <a:pt x="1857" y="1321"/>
                  </a:cubicBezTo>
                  <a:cubicBezTo>
                    <a:pt x="2039" y="1321"/>
                    <a:pt x="2229" y="1405"/>
                    <a:pt x="2348" y="1554"/>
                  </a:cubicBezTo>
                  <a:cubicBezTo>
                    <a:pt x="2515" y="1761"/>
                    <a:pt x="2546" y="2086"/>
                    <a:pt x="2424" y="2346"/>
                  </a:cubicBezTo>
                  <a:cubicBezTo>
                    <a:pt x="2303" y="2601"/>
                    <a:pt x="2051" y="2796"/>
                    <a:pt x="1753" y="2867"/>
                  </a:cubicBezTo>
                  <a:cubicBezTo>
                    <a:pt x="1672" y="2886"/>
                    <a:pt x="1588" y="2896"/>
                    <a:pt x="1506" y="2896"/>
                  </a:cubicBezTo>
                  <a:cubicBezTo>
                    <a:pt x="1266" y="2896"/>
                    <a:pt x="1029" y="2817"/>
                    <a:pt x="850" y="2674"/>
                  </a:cubicBezTo>
                  <a:cubicBezTo>
                    <a:pt x="497" y="2386"/>
                    <a:pt x="371" y="1815"/>
                    <a:pt x="556" y="1345"/>
                  </a:cubicBezTo>
                  <a:cubicBezTo>
                    <a:pt x="669" y="1059"/>
                    <a:pt x="890" y="801"/>
                    <a:pt x="1175" y="618"/>
                  </a:cubicBezTo>
                  <a:cubicBezTo>
                    <a:pt x="1184" y="615"/>
                    <a:pt x="1192" y="610"/>
                    <a:pt x="1201" y="605"/>
                  </a:cubicBezTo>
                  <a:cubicBezTo>
                    <a:pt x="1332" y="522"/>
                    <a:pt x="1479" y="457"/>
                    <a:pt x="1636" y="411"/>
                  </a:cubicBezTo>
                  <a:cubicBezTo>
                    <a:pt x="1809" y="363"/>
                    <a:pt x="1991" y="339"/>
                    <a:pt x="2177" y="339"/>
                  </a:cubicBezTo>
                  <a:cubicBezTo>
                    <a:pt x="2488" y="339"/>
                    <a:pt x="2812" y="406"/>
                    <a:pt x="3125" y="537"/>
                  </a:cubicBezTo>
                  <a:cubicBezTo>
                    <a:pt x="3679" y="772"/>
                    <a:pt x="4154" y="1198"/>
                    <a:pt x="4464" y="1738"/>
                  </a:cubicBezTo>
                  <a:cubicBezTo>
                    <a:pt x="4495" y="1793"/>
                    <a:pt x="4552" y="1823"/>
                    <a:pt x="4610" y="1823"/>
                  </a:cubicBezTo>
                  <a:cubicBezTo>
                    <a:pt x="4639" y="1823"/>
                    <a:pt x="4668" y="1816"/>
                    <a:pt x="4694" y="1800"/>
                  </a:cubicBezTo>
                  <a:cubicBezTo>
                    <a:pt x="4776" y="1754"/>
                    <a:pt x="4804" y="1650"/>
                    <a:pt x="4758" y="1570"/>
                  </a:cubicBezTo>
                  <a:cubicBezTo>
                    <a:pt x="4412" y="965"/>
                    <a:pt x="3879" y="488"/>
                    <a:pt x="3256" y="225"/>
                  </a:cubicBezTo>
                  <a:cubicBezTo>
                    <a:pt x="2901" y="76"/>
                    <a:pt x="2532" y="0"/>
                    <a:pt x="2175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54"/>
            <p:cNvSpPr/>
            <p:nvPr/>
          </p:nvSpPr>
          <p:spPr>
            <a:xfrm>
              <a:off x="5985975" y="3439750"/>
              <a:ext cx="199725" cy="70800"/>
            </a:xfrm>
            <a:custGeom>
              <a:rect b="b" l="l" r="r" t="t"/>
              <a:pathLst>
                <a:path extrusionOk="0" h="2832" w="7989">
                  <a:moveTo>
                    <a:pt x="516" y="1709"/>
                  </a:moveTo>
                  <a:cubicBezTo>
                    <a:pt x="544" y="1709"/>
                    <a:pt x="576" y="1721"/>
                    <a:pt x="604" y="1743"/>
                  </a:cubicBezTo>
                  <a:cubicBezTo>
                    <a:pt x="640" y="1770"/>
                    <a:pt x="663" y="1808"/>
                    <a:pt x="664" y="1840"/>
                  </a:cubicBezTo>
                  <a:cubicBezTo>
                    <a:pt x="665" y="1875"/>
                    <a:pt x="645" y="1914"/>
                    <a:pt x="611" y="1943"/>
                  </a:cubicBezTo>
                  <a:cubicBezTo>
                    <a:pt x="582" y="1967"/>
                    <a:pt x="549" y="1981"/>
                    <a:pt x="519" y="1981"/>
                  </a:cubicBezTo>
                  <a:cubicBezTo>
                    <a:pt x="513" y="1981"/>
                    <a:pt x="508" y="1980"/>
                    <a:pt x="502" y="1979"/>
                  </a:cubicBezTo>
                  <a:cubicBezTo>
                    <a:pt x="493" y="1978"/>
                    <a:pt x="484" y="1977"/>
                    <a:pt x="475" y="1977"/>
                  </a:cubicBezTo>
                  <a:cubicBezTo>
                    <a:pt x="441" y="1977"/>
                    <a:pt x="409" y="1987"/>
                    <a:pt x="381" y="2004"/>
                  </a:cubicBezTo>
                  <a:cubicBezTo>
                    <a:pt x="373" y="1982"/>
                    <a:pt x="368" y="1959"/>
                    <a:pt x="364" y="1935"/>
                  </a:cubicBezTo>
                  <a:cubicBezTo>
                    <a:pt x="354" y="1836"/>
                    <a:pt x="415" y="1731"/>
                    <a:pt x="493" y="1713"/>
                  </a:cubicBezTo>
                  <a:cubicBezTo>
                    <a:pt x="500" y="1710"/>
                    <a:pt x="508" y="1709"/>
                    <a:pt x="516" y="1709"/>
                  </a:cubicBezTo>
                  <a:close/>
                  <a:moveTo>
                    <a:pt x="7807" y="0"/>
                  </a:moveTo>
                  <a:cubicBezTo>
                    <a:pt x="7800" y="0"/>
                    <a:pt x="7793" y="1"/>
                    <a:pt x="7785" y="2"/>
                  </a:cubicBezTo>
                  <a:cubicBezTo>
                    <a:pt x="7495" y="41"/>
                    <a:pt x="7196" y="159"/>
                    <a:pt x="6897" y="349"/>
                  </a:cubicBezTo>
                  <a:cubicBezTo>
                    <a:pt x="6633" y="516"/>
                    <a:pt x="6398" y="719"/>
                    <a:pt x="6169" y="916"/>
                  </a:cubicBezTo>
                  <a:cubicBezTo>
                    <a:pt x="6050" y="1020"/>
                    <a:pt x="5930" y="1124"/>
                    <a:pt x="5804" y="1223"/>
                  </a:cubicBezTo>
                  <a:cubicBezTo>
                    <a:pt x="4775" y="2048"/>
                    <a:pt x="3468" y="2493"/>
                    <a:pt x="2156" y="2493"/>
                  </a:cubicBezTo>
                  <a:cubicBezTo>
                    <a:pt x="1773" y="2493"/>
                    <a:pt x="1390" y="2456"/>
                    <a:pt x="1013" y="2378"/>
                  </a:cubicBezTo>
                  <a:cubicBezTo>
                    <a:pt x="889" y="2352"/>
                    <a:pt x="782" y="2325"/>
                    <a:pt x="690" y="2287"/>
                  </a:cubicBezTo>
                  <a:cubicBezTo>
                    <a:pt x="741" y="2266"/>
                    <a:pt x="788" y="2237"/>
                    <a:pt x="832" y="2200"/>
                  </a:cubicBezTo>
                  <a:cubicBezTo>
                    <a:pt x="944" y="2104"/>
                    <a:pt x="1006" y="1969"/>
                    <a:pt x="1003" y="1830"/>
                  </a:cubicBezTo>
                  <a:cubicBezTo>
                    <a:pt x="997" y="1692"/>
                    <a:pt x="927" y="1562"/>
                    <a:pt x="809" y="1473"/>
                  </a:cubicBezTo>
                  <a:cubicBezTo>
                    <a:pt x="721" y="1406"/>
                    <a:pt x="618" y="1371"/>
                    <a:pt x="515" y="1371"/>
                  </a:cubicBezTo>
                  <a:cubicBezTo>
                    <a:pt x="481" y="1371"/>
                    <a:pt x="447" y="1375"/>
                    <a:pt x="413" y="1383"/>
                  </a:cubicBezTo>
                  <a:cubicBezTo>
                    <a:pt x="170" y="1443"/>
                    <a:pt x="0" y="1701"/>
                    <a:pt x="27" y="1973"/>
                  </a:cubicBezTo>
                  <a:cubicBezTo>
                    <a:pt x="51" y="2183"/>
                    <a:pt x="185" y="2381"/>
                    <a:pt x="395" y="2515"/>
                  </a:cubicBezTo>
                  <a:cubicBezTo>
                    <a:pt x="565" y="2622"/>
                    <a:pt x="760" y="2672"/>
                    <a:pt x="945" y="2709"/>
                  </a:cubicBezTo>
                  <a:cubicBezTo>
                    <a:pt x="1344" y="2792"/>
                    <a:pt x="1750" y="2831"/>
                    <a:pt x="2154" y="2831"/>
                  </a:cubicBezTo>
                  <a:cubicBezTo>
                    <a:pt x="3544" y="2831"/>
                    <a:pt x="4926" y="2361"/>
                    <a:pt x="6016" y="1489"/>
                  </a:cubicBezTo>
                  <a:cubicBezTo>
                    <a:pt x="6143" y="1387"/>
                    <a:pt x="6268" y="1280"/>
                    <a:pt x="6392" y="1173"/>
                  </a:cubicBezTo>
                  <a:cubicBezTo>
                    <a:pt x="6620" y="975"/>
                    <a:pt x="6836" y="788"/>
                    <a:pt x="7079" y="635"/>
                  </a:cubicBezTo>
                  <a:cubicBezTo>
                    <a:pt x="7333" y="473"/>
                    <a:pt x="7593" y="370"/>
                    <a:pt x="7832" y="337"/>
                  </a:cubicBezTo>
                  <a:cubicBezTo>
                    <a:pt x="7924" y="325"/>
                    <a:pt x="7989" y="239"/>
                    <a:pt x="7976" y="146"/>
                  </a:cubicBezTo>
                  <a:cubicBezTo>
                    <a:pt x="7965" y="61"/>
                    <a:pt x="7891" y="0"/>
                    <a:pt x="7807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54"/>
            <p:cNvSpPr/>
            <p:nvPr/>
          </p:nvSpPr>
          <p:spPr>
            <a:xfrm>
              <a:off x="6331750" y="3527350"/>
              <a:ext cx="324500" cy="8500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2" y="340"/>
                    <a:pt x="12979" y="263"/>
                    <a:pt x="12979" y="170"/>
                  </a:cubicBezTo>
                  <a:cubicBezTo>
                    <a:pt x="12979" y="77"/>
                    <a:pt x="12902" y="1"/>
                    <a:pt x="12810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54"/>
            <p:cNvSpPr/>
            <p:nvPr/>
          </p:nvSpPr>
          <p:spPr>
            <a:xfrm>
              <a:off x="6642400" y="3494700"/>
              <a:ext cx="39750" cy="41150"/>
            </a:xfrm>
            <a:custGeom>
              <a:rect b="b" l="l" r="r" t="t"/>
              <a:pathLst>
                <a:path extrusionOk="0" h="1646" w="1590">
                  <a:moveTo>
                    <a:pt x="886" y="339"/>
                  </a:moveTo>
                  <a:cubicBezTo>
                    <a:pt x="987" y="339"/>
                    <a:pt x="1097" y="395"/>
                    <a:pt x="1154" y="485"/>
                  </a:cubicBezTo>
                  <a:cubicBezTo>
                    <a:pt x="1184" y="531"/>
                    <a:pt x="1202" y="584"/>
                    <a:pt x="1209" y="641"/>
                  </a:cubicBezTo>
                  <a:cubicBezTo>
                    <a:pt x="1124" y="661"/>
                    <a:pt x="1039" y="678"/>
                    <a:pt x="959" y="678"/>
                  </a:cubicBezTo>
                  <a:cubicBezTo>
                    <a:pt x="929" y="678"/>
                    <a:pt x="899" y="675"/>
                    <a:pt x="870" y="670"/>
                  </a:cubicBezTo>
                  <a:cubicBezTo>
                    <a:pt x="770" y="649"/>
                    <a:pt x="686" y="576"/>
                    <a:pt x="683" y="506"/>
                  </a:cubicBezTo>
                  <a:cubicBezTo>
                    <a:pt x="681" y="448"/>
                    <a:pt x="732" y="383"/>
                    <a:pt x="799" y="355"/>
                  </a:cubicBezTo>
                  <a:cubicBezTo>
                    <a:pt x="827" y="344"/>
                    <a:pt x="856" y="339"/>
                    <a:pt x="886" y="339"/>
                  </a:cubicBezTo>
                  <a:close/>
                  <a:moveTo>
                    <a:pt x="885" y="0"/>
                  </a:moveTo>
                  <a:cubicBezTo>
                    <a:pt x="812" y="0"/>
                    <a:pt x="740" y="13"/>
                    <a:pt x="673" y="40"/>
                  </a:cubicBezTo>
                  <a:cubicBezTo>
                    <a:pt x="471" y="123"/>
                    <a:pt x="336" y="319"/>
                    <a:pt x="345" y="520"/>
                  </a:cubicBezTo>
                  <a:cubicBezTo>
                    <a:pt x="356" y="779"/>
                    <a:pt x="585" y="959"/>
                    <a:pt x="804" y="1002"/>
                  </a:cubicBezTo>
                  <a:cubicBezTo>
                    <a:pt x="857" y="1012"/>
                    <a:pt x="909" y="1017"/>
                    <a:pt x="961" y="1017"/>
                  </a:cubicBezTo>
                  <a:cubicBezTo>
                    <a:pt x="1009" y="1017"/>
                    <a:pt x="1057" y="1013"/>
                    <a:pt x="1103" y="1006"/>
                  </a:cubicBezTo>
                  <a:lnTo>
                    <a:pt x="1103" y="1006"/>
                  </a:lnTo>
                  <a:cubicBezTo>
                    <a:pt x="1022" y="1110"/>
                    <a:pt x="901" y="1195"/>
                    <a:pt x="758" y="1245"/>
                  </a:cubicBezTo>
                  <a:cubicBezTo>
                    <a:pt x="640" y="1286"/>
                    <a:pt x="508" y="1306"/>
                    <a:pt x="356" y="1306"/>
                  </a:cubicBezTo>
                  <a:cubicBezTo>
                    <a:pt x="304" y="1306"/>
                    <a:pt x="249" y="1304"/>
                    <a:pt x="191" y="1299"/>
                  </a:cubicBezTo>
                  <a:cubicBezTo>
                    <a:pt x="188" y="1299"/>
                    <a:pt x="185" y="1299"/>
                    <a:pt x="182" y="1299"/>
                  </a:cubicBezTo>
                  <a:cubicBezTo>
                    <a:pt x="93" y="1299"/>
                    <a:pt x="16" y="1364"/>
                    <a:pt x="8" y="1454"/>
                  </a:cubicBezTo>
                  <a:cubicBezTo>
                    <a:pt x="0" y="1548"/>
                    <a:pt x="69" y="1629"/>
                    <a:pt x="163" y="1637"/>
                  </a:cubicBezTo>
                  <a:cubicBezTo>
                    <a:pt x="230" y="1643"/>
                    <a:pt x="293" y="1646"/>
                    <a:pt x="355" y="1646"/>
                  </a:cubicBezTo>
                  <a:lnTo>
                    <a:pt x="355" y="1645"/>
                  </a:lnTo>
                  <a:cubicBezTo>
                    <a:pt x="545" y="1645"/>
                    <a:pt x="716" y="1619"/>
                    <a:pt x="870" y="1565"/>
                  </a:cubicBezTo>
                  <a:cubicBezTo>
                    <a:pt x="1129" y="1474"/>
                    <a:pt x="1337" y="1305"/>
                    <a:pt x="1453" y="1089"/>
                  </a:cubicBezTo>
                  <a:cubicBezTo>
                    <a:pt x="1589" y="836"/>
                    <a:pt x="1584" y="527"/>
                    <a:pt x="1440" y="302"/>
                  </a:cubicBezTo>
                  <a:cubicBezTo>
                    <a:pt x="1318" y="112"/>
                    <a:pt x="1099" y="0"/>
                    <a:pt x="885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54"/>
            <p:cNvSpPr/>
            <p:nvPr/>
          </p:nvSpPr>
          <p:spPr>
            <a:xfrm>
              <a:off x="6284500" y="3465950"/>
              <a:ext cx="60800" cy="69900"/>
            </a:xfrm>
            <a:custGeom>
              <a:rect b="b" l="l" r="r" t="t"/>
              <a:pathLst>
                <a:path extrusionOk="0" h="2796" w="2432">
                  <a:moveTo>
                    <a:pt x="272" y="1"/>
                  </a:moveTo>
                  <a:cubicBezTo>
                    <a:pt x="236" y="1"/>
                    <a:pt x="201" y="2"/>
                    <a:pt x="166" y="4"/>
                  </a:cubicBezTo>
                  <a:cubicBezTo>
                    <a:pt x="73" y="9"/>
                    <a:pt x="1" y="88"/>
                    <a:pt x="6" y="182"/>
                  </a:cubicBezTo>
                  <a:cubicBezTo>
                    <a:pt x="11" y="274"/>
                    <a:pt x="89" y="342"/>
                    <a:pt x="180" y="342"/>
                  </a:cubicBezTo>
                  <a:cubicBezTo>
                    <a:pt x="182" y="342"/>
                    <a:pt x="183" y="342"/>
                    <a:pt x="185" y="341"/>
                  </a:cubicBezTo>
                  <a:cubicBezTo>
                    <a:pt x="214" y="340"/>
                    <a:pt x="242" y="339"/>
                    <a:pt x="271" y="339"/>
                  </a:cubicBezTo>
                  <a:cubicBezTo>
                    <a:pt x="793" y="339"/>
                    <a:pt x="1319" y="598"/>
                    <a:pt x="1634" y="1014"/>
                  </a:cubicBezTo>
                  <a:cubicBezTo>
                    <a:pt x="1973" y="1464"/>
                    <a:pt x="2076" y="2060"/>
                    <a:pt x="1899" y="2571"/>
                  </a:cubicBezTo>
                  <a:cubicBezTo>
                    <a:pt x="1869" y="2659"/>
                    <a:pt x="1916" y="2755"/>
                    <a:pt x="2004" y="2786"/>
                  </a:cubicBezTo>
                  <a:cubicBezTo>
                    <a:pt x="2022" y="2793"/>
                    <a:pt x="2041" y="2796"/>
                    <a:pt x="2060" y="2796"/>
                  </a:cubicBezTo>
                  <a:cubicBezTo>
                    <a:pt x="2130" y="2796"/>
                    <a:pt x="2195" y="2752"/>
                    <a:pt x="2219" y="2681"/>
                  </a:cubicBezTo>
                  <a:cubicBezTo>
                    <a:pt x="2432" y="2066"/>
                    <a:pt x="2311" y="1348"/>
                    <a:pt x="1904" y="810"/>
                  </a:cubicBezTo>
                  <a:cubicBezTo>
                    <a:pt x="1522" y="304"/>
                    <a:pt x="902" y="1"/>
                    <a:pt x="272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54"/>
            <p:cNvSpPr/>
            <p:nvPr/>
          </p:nvSpPr>
          <p:spPr>
            <a:xfrm>
              <a:off x="6304275" y="3432450"/>
              <a:ext cx="120100" cy="80900"/>
            </a:xfrm>
            <a:custGeom>
              <a:rect b="b" l="l" r="r" t="t"/>
              <a:pathLst>
                <a:path extrusionOk="0" h="3236" w="4804">
                  <a:moveTo>
                    <a:pt x="2630" y="0"/>
                  </a:moveTo>
                  <a:cubicBezTo>
                    <a:pt x="2274" y="0"/>
                    <a:pt x="1904" y="76"/>
                    <a:pt x="1547" y="226"/>
                  </a:cubicBezTo>
                  <a:cubicBezTo>
                    <a:pt x="924" y="488"/>
                    <a:pt x="392" y="966"/>
                    <a:pt x="47" y="1572"/>
                  </a:cubicBezTo>
                  <a:cubicBezTo>
                    <a:pt x="1" y="1653"/>
                    <a:pt x="29" y="1757"/>
                    <a:pt x="110" y="1804"/>
                  </a:cubicBezTo>
                  <a:cubicBezTo>
                    <a:pt x="137" y="1819"/>
                    <a:pt x="166" y="1826"/>
                    <a:pt x="194" y="1826"/>
                  </a:cubicBezTo>
                  <a:cubicBezTo>
                    <a:pt x="253" y="1826"/>
                    <a:pt x="311" y="1795"/>
                    <a:pt x="342" y="1740"/>
                  </a:cubicBezTo>
                  <a:cubicBezTo>
                    <a:pt x="649" y="1199"/>
                    <a:pt x="1124" y="772"/>
                    <a:pt x="1678" y="538"/>
                  </a:cubicBezTo>
                  <a:cubicBezTo>
                    <a:pt x="1993" y="406"/>
                    <a:pt x="2317" y="339"/>
                    <a:pt x="2628" y="339"/>
                  </a:cubicBezTo>
                  <a:cubicBezTo>
                    <a:pt x="2814" y="339"/>
                    <a:pt x="2994" y="363"/>
                    <a:pt x="3165" y="411"/>
                  </a:cubicBezTo>
                  <a:cubicBezTo>
                    <a:pt x="3322" y="456"/>
                    <a:pt x="3470" y="522"/>
                    <a:pt x="3601" y="605"/>
                  </a:cubicBezTo>
                  <a:cubicBezTo>
                    <a:pt x="3609" y="610"/>
                    <a:pt x="3617" y="614"/>
                    <a:pt x="3625" y="617"/>
                  </a:cubicBezTo>
                  <a:cubicBezTo>
                    <a:pt x="3913" y="801"/>
                    <a:pt x="4132" y="1059"/>
                    <a:pt x="4247" y="1346"/>
                  </a:cubicBezTo>
                  <a:cubicBezTo>
                    <a:pt x="4432" y="1816"/>
                    <a:pt x="4306" y="2388"/>
                    <a:pt x="3953" y="2674"/>
                  </a:cubicBezTo>
                  <a:cubicBezTo>
                    <a:pt x="3775" y="2818"/>
                    <a:pt x="3538" y="2897"/>
                    <a:pt x="3299" y="2897"/>
                  </a:cubicBezTo>
                  <a:cubicBezTo>
                    <a:pt x="3216" y="2897"/>
                    <a:pt x="3133" y="2887"/>
                    <a:pt x="3052" y="2868"/>
                  </a:cubicBezTo>
                  <a:cubicBezTo>
                    <a:pt x="2755" y="2797"/>
                    <a:pt x="2498" y="2598"/>
                    <a:pt x="2381" y="2347"/>
                  </a:cubicBezTo>
                  <a:cubicBezTo>
                    <a:pt x="2256" y="2087"/>
                    <a:pt x="2287" y="1761"/>
                    <a:pt x="2454" y="1554"/>
                  </a:cubicBezTo>
                  <a:cubicBezTo>
                    <a:pt x="2574" y="1405"/>
                    <a:pt x="2764" y="1321"/>
                    <a:pt x="2947" y="1321"/>
                  </a:cubicBezTo>
                  <a:cubicBezTo>
                    <a:pt x="3027" y="1321"/>
                    <a:pt x="3106" y="1337"/>
                    <a:pt x="3177" y="1371"/>
                  </a:cubicBezTo>
                  <a:cubicBezTo>
                    <a:pt x="3279" y="1418"/>
                    <a:pt x="3353" y="1496"/>
                    <a:pt x="3375" y="1580"/>
                  </a:cubicBezTo>
                  <a:cubicBezTo>
                    <a:pt x="3396" y="1654"/>
                    <a:pt x="3366" y="1745"/>
                    <a:pt x="3312" y="1774"/>
                  </a:cubicBezTo>
                  <a:cubicBezTo>
                    <a:pt x="3301" y="1780"/>
                    <a:pt x="3287" y="1783"/>
                    <a:pt x="3273" y="1783"/>
                  </a:cubicBezTo>
                  <a:cubicBezTo>
                    <a:pt x="3258" y="1783"/>
                    <a:pt x="3242" y="1780"/>
                    <a:pt x="3228" y="1774"/>
                  </a:cubicBezTo>
                  <a:cubicBezTo>
                    <a:pt x="3214" y="1767"/>
                    <a:pt x="3197" y="1756"/>
                    <a:pt x="3192" y="1743"/>
                  </a:cubicBezTo>
                  <a:cubicBezTo>
                    <a:pt x="3171" y="1669"/>
                    <a:pt x="3103" y="1621"/>
                    <a:pt x="3030" y="1621"/>
                  </a:cubicBezTo>
                  <a:cubicBezTo>
                    <a:pt x="3014" y="1621"/>
                    <a:pt x="2999" y="1623"/>
                    <a:pt x="2983" y="1627"/>
                  </a:cubicBezTo>
                  <a:cubicBezTo>
                    <a:pt x="2893" y="1653"/>
                    <a:pt x="2841" y="1747"/>
                    <a:pt x="2867" y="1836"/>
                  </a:cubicBezTo>
                  <a:cubicBezTo>
                    <a:pt x="2899" y="1948"/>
                    <a:pt x="2983" y="2039"/>
                    <a:pt x="3097" y="2087"/>
                  </a:cubicBezTo>
                  <a:cubicBezTo>
                    <a:pt x="3153" y="2110"/>
                    <a:pt x="3213" y="2122"/>
                    <a:pt x="3272" y="2122"/>
                  </a:cubicBezTo>
                  <a:cubicBezTo>
                    <a:pt x="3343" y="2122"/>
                    <a:pt x="3414" y="2105"/>
                    <a:pt x="3476" y="2071"/>
                  </a:cubicBezTo>
                  <a:cubicBezTo>
                    <a:pt x="3669" y="1964"/>
                    <a:pt x="3764" y="1720"/>
                    <a:pt x="3702" y="1491"/>
                  </a:cubicBezTo>
                  <a:cubicBezTo>
                    <a:pt x="3653" y="1311"/>
                    <a:pt x="3515" y="1156"/>
                    <a:pt x="3323" y="1064"/>
                  </a:cubicBezTo>
                  <a:cubicBezTo>
                    <a:pt x="3205" y="1008"/>
                    <a:pt x="3076" y="982"/>
                    <a:pt x="2947" y="982"/>
                  </a:cubicBezTo>
                  <a:cubicBezTo>
                    <a:pt x="2663" y="982"/>
                    <a:pt x="2376" y="1110"/>
                    <a:pt x="2191" y="1341"/>
                  </a:cubicBezTo>
                  <a:cubicBezTo>
                    <a:pt x="1940" y="1651"/>
                    <a:pt x="1894" y="2113"/>
                    <a:pt x="2075" y="2492"/>
                  </a:cubicBezTo>
                  <a:cubicBezTo>
                    <a:pt x="2236" y="2839"/>
                    <a:pt x="2573" y="3102"/>
                    <a:pt x="2974" y="3198"/>
                  </a:cubicBezTo>
                  <a:cubicBezTo>
                    <a:pt x="3080" y="3223"/>
                    <a:pt x="3189" y="3235"/>
                    <a:pt x="3297" y="3235"/>
                  </a:cubicBezTo>
                  <a:cubicBezTo>
                    <a:pt x="3614" y="3235"/>
                    <a:pt x="3929" y="3130"/>
                    <a:pt x="4166" y="2937"/>
                  </a:cubicBezTo>
                  <a:cubicBezTo>
                    <a:pt x="4638" y="2555"/>
                    <a:pt x="4804" y="1834"/>
                    <a:pt x="4562" y="1220"/>
                  </a:cubicBezTo>
                  <a:cubicBezTo>
                    <a:pt x="4418" y="861"/>
                    <a:pt x="4144" y="540"/>
                    <a:pt x="3785" y="317"/>
                  </a:cubicBezTo>
                  <a:cubicBezTo>
                    <a:pt x="3779" y="313"/>
                    <a:pt x="3770" y="308"/>
                    <a:pt x="3762" y="305"/>
                  </a:cubicBezTo>
                  <a:cubicBezTo>
                    <a:pt x="3608" y="211"/>
                    <a:pt x="3440" y="138"/>
                    <a:pt x="3258" y="85"/>
                  </a:cubicBezTo>
                  <a:cubicBezTo>
                    <a:pt x="3057" y="28"/>
                    <a:pt x="2846" y="0"/>
                    <a:pt x="2630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54"/>
            <p:cNvSpPr/>
            <p:nvPr/>
          </p:nvSpPr>
          <p:spPr>
            <a:xfrm>
              <a:off x="6392025" y="3439750"/>
              <a:ext cx="199775" cy="70800"/>
            </a:xfrm>
            <a:custGeom>
              <a:rect b="b" l="l" r="r" t="t"/>
              <a:pathLst>
                <a:path extrusionOk="0" h="2832" w="7991">
                  <a:moveTo>
                    <a:pt x="7475" y="1709"/>
                  </a:moveTo>
                  <a:cubicBezTo>
                    <a:pt x="7482" y="1709"/>
                    <a:pt x="7489" y="1710"/>
                    <a:pt x="7495" y="1712"/>
                  </a:cubicBezTo>
                  <a:cubicBezTo>
                    <a:pt x="7575" y="1732"/>
                    <a:pt x="7636" y="1836"/>
                    <a:pt x="7625" y="1934"/>
                  </a:cubicBezTo>
                  <a:cubicBezTo>
                    <a:pt x="7623" y="1957"/>
                    <a:pt x="7617" y="1982"/>
                    <a:pt x="7608" y="2004"/>
                  </a:cubicBezTo>
                  <a:cubicBezTo>
                    <a:pt x="7581" y="1987"/>
                    <a:pt x="7550" y="1977"/>
                    <a:pt x="7517" y="1977"/>
                  </a:cubicBezTo>
                  <a:cubicBezTo>
                    <a:pt x="7507" y="1977"/>
                    <a:pt x="7498" y="1978"/>
                    <a:pt x="7488" y="1981"/>
                  </a:cubicBezTo>
                  <a:cubicBezTo>
                    <a:pt x="7482" y="1981"/>
                    <a:pt x="7477" y="1982"/>
                    <a:pt x="7472" y="1982"/>
                  </a:cubicBezTo>
                  <a:cubicBezTo>
                    <a:pt x="7442" y="1982"/>
                    <a:pt x="7408" y="1968"/>
                    <a:pt x="7379" y="1943"/>
                  </a:cubicBezTo>
                  <a:cubicBezTo>
                    <a:pt x="7345" y="1914"/>
                    <a:pt x="7326" y="1875"/>
                    <a:pt x="7326" y="1843"/>
                  </a:cubicBezTo>
                  <a:cubicBezTo>
                    <a:pt x="7328" y="1808"/>
                    <a:pt x="7351" y="1770"/>
                    <a:pt x="7386" y="1743"/>
                  </a:cubicBezTo>
                  <a:cubicBezTo>
                    <a:pt x="7415" y="1721"/>
                    <a:pt x="7447" y="1709"/>
                    <a:pt x="7475" y="1709"/>
                  </a:cubicBezTo>
                  <a:close/>
                  <a:moveTo>
                    <a:pt x="184" y="0"/>
                  </a:moveTo>
                  <a:cubicBezTo>
                    <a:pt x="99" y="0"/>
                    <a:pt x="26" y="61"/>
                    <a:pt x="14" y="146"/>
                  </a:cubicBezTo>
                  <a:cubicBezTo>
                    <a:pt x="1" y="239"/>
                    <a:pt x="66" y="325"/>
                    <a:pt x="159" y="337"/>
                  </a:cubicBezTo>
                  <a:cubicBezTo>
                    <a:pt x="397" y="370"/>
                    <a:pt x="657" y="473"/>
                    <a:pt x="912" y="635"/>
                  </a:cubicBezTo>
                  <a:cubicBezTo>
                    <a:pt x="1155" y="788"/>
                    <a:pt x="1370" y="975"/>
                    <a:pt x="1600" y="1173"/>
                  </a:cubicBezTo>
                  <a:cubicBezTo>
                    <a:pt x="1723" y="1280"/>
                    <a:pt x="1846" y="1387"/>
                    <a:pt x="1974" y="1488"/>
                  </a:cubicBezTo>
                  <a:cubicBezTo>
                    <a:pt x="3064" y="2361"/>
                    <a:pt x="4447" y="2831"/>
                    <a:pt x="5835" y="2831"/>
                  </a:cubicBezTo>
                  <a:cubicBezTo>
                    <a:pt x="6241" y="2831"/>
                    <a:pt x="6647" y="2792"/>
                    <a:pt x="7046" y="2709"/>
                  </a:cubicBezTo>
                  <a:cubicBezTo>
                    <a:pt x="7231" y="2672"/>
                    <a:pt x="7425" y="2621"/>
                    <a:pt x="7597" y="2514"/>
                  </a:cubicBezTo>
                  <a:cubicBezTo>
                    <a:pt x="7806" y="2381"/>
                    <a:pt x="7938" y="2183"/>
                    <a:pt x="7963" y="1970"/>
                  </a:cubicBezTo>
                  <a:cubicBezTo>
                    <a:pt x="7990" y="1700"/>
                    <a:pt x="7821" y="1443"/>
                    <a:pt x="7576" y="1383"/>
                  </a:cubicBezTo>
                  <a:cubicBezTo>
                    <a:pt x="7542" y="1375"/>
                    <a:pt x="7509" y="1371"/>
                    <a:pt x="7475" y="1371"/>
                  </a:cubicBezTo>
                  <a:cubicBezTo>
                    <a:pt x="7372" y="1371"/>
                    <a:pt x="7269" y="1406"/>
                    <a:pt x="7181" y="1473"/>
                  </a:cubicBezTo>
                  <a:cubicBezTo>
                    <a:pt x="7064" y="1562"/>
                    <a:pt x="6994" y="1692"/>
                    <a:pt x="6988" y="1832"/>
                  </a:cubicBezTo>
                  <a:cubicBezTo>
                    <a:pt x="6985" y="1969"/>
                    <a:pt x="7047" y="2104"/>
                    <a:pt x="7159" y="2200"/>
                  </a:cubicBezTo>
                  <a:cubicBezTo>
                    <a:pt x="7202" y="2237"/>
                    <a:pt x="7250" y="2266"/>
                    <a:pt x="7301" y="2287"/>
                  </a:cubicBezTo>
                  <a:cubicBezTo>
                    <a:pt x="7208" y="2325"/>
                    <a:pt x="7102" y="2352"/>
                    <a:pt x="6978" y="2378"/>
                  </a:cubicBezTo>
                  <a:cubicBezTo>
                    <a:pt x="6601" y="2456"/>
                    <a:pt x="6218" y="2493"/>
                    <a:pt x="5835" y="2493"/>
                  </a:cubicBezTo>
                  <a:cubicBezTo>
                    <a:pt x="4522" y="2493"/>
                    <a:pt x="3216" y="2048"/>
                    <a:pt x="2185" y="1222"/>
                  </a:cubicBezTo>
                  <a:cubicBezTo>
                    <a:pt x="2061" y="1124"/>
                    <a:pt x="1941" y="1020"/>
                    <a:pt x="1821" y="917"/>
                  </a:cubicBezTo>
                  <a:cubicBezTo>
                    <a:pt x="1593" y="719"/>
                    <a:pt x="1357" y="516"/>
                    <a:pt x="1094" y="349"/>
                  </a:cubicBezTo>
                  <a:cubicBezTo>
                    <a:pt x="794" y="158"/>
                    <a:pt x="496" y="41"/>
                    <a:pt x="205" y="2"/>
                  </a:cubicBezTo>
                  <a:cubicBezTo>
                    <a:pt x="198" y="1"/>
                    <a:pt x="191" y="0"/>
                    <a:pt x="184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54"/>
            <p:cNvSpPr/>
            <p:nvPr/>
          </p:nvSpPr>
          <p:spPr>
            <a:xfrm>
              <a:off x="6262725" y="3395150"/>
              <a:ext cx="52675" cy="52025"/>
            </a:xfrm>
            <a:custGeom>
              <a:rect b="b" l="l" r="r" t="t"/>
              <a:pathLst>
                <a:path extrusionOk="0" h="2081" w="2107">
                  <a:moveTo>
                    <a:pt x="1054" y="0"/>
                  </a:moveTo>
                  <a:lnTo>
                    <a:pt x="1" y="1053"/>
                  </a:lnTo>
                  <a:lnTo>
                    <a:pt x="1054" y="2081"/>
                  </a:lnTo>
                  <a:lnTo>
                    <a:pt x="2107" y="105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5" name="Google Shape;1315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55"/>
          <p:cNvSpPr txBox="1"/>
          <p:nvPr>
            <p:ph type="title"/>
          </p:nvPr>
        </p:nvSpPr>
        <p:spPr>
          <a:xfrm>
            <a:off x="2696250" y="1169225"/>
            <a:ext cx="375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17" name="Google Shape;1317;p55"/>
          <p:cNvSpPr txBox="1"/>
          <p:nvPr>
            <p:ph idx="1" type="body"/>
          </p:nvPr>
        </p:nvSpPr>
        <p:spPr>
          <a:xfrm>
            <a:off x="2696250" y="2007475"/>
            <a:ext cx="3751500" cy="19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9" name="Google Shape;1319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56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1321" name="Google Shape;1321;p56"/>
          <p:cNvGrpSpPr/>
          <p:nvPr/>
        </p:nvGrpSpPr>
        <p:grpSpPr>
          <a:xfrm rot="-5400000">
            <a:off x="-679779" y="2319887"/>
            <a:ext cx="2286066" cy="503727"/>
            <a:chOff x="6577686" y="3092426"/>
            <a:chExt cx="1765166" cy="388948"/>
          </a:xfrm>
        </p:grpSpPr>
        <p:sp>
          <p:nvSpPr>
            <p:cNvPr id="1322" name="Google Shape;1322;p56"/>
            <p:cNvSpPr/>
            <p:nvPr/>
          </p:nvSpPr>
          <p:spPr>
            <a:xfrm>
              <a:off x="7457416" y="3138345"/>
              <a:ext cx="432134" cy="335642"/>
            </a:xfrm>
            <a:custGeom>
              <a:rect b="b" l="l" r="r" t="t"/>
              <a:pathLst>
                <a:path extrusionOk="0" h="5409" w="6964">
                  <a:moveTo>
                    <a:pt x="3752" y="1"/>
                  </a:moveTo>
                  <a:cubicBezTo>
                    <a:pt x="3607" y="1"/>
                    <a:pt x="3455" y="7"/>
                    <a:pt x="3296" y="18"/>
                  </a:cubicBezTo>
                  <a:cubicBezTo>
                    <a:pt x="2855" y="48"/>
                    <a:pt x="2205" y="126"/>
                    <a:pt x="1653" y="445"/>
                  </a:cubicBezTo>
                  <a:cubicBezTo>
                    <a:pt x="1238" y="682"/>
                    <a:pt x="871" y="1057"/>
                    <a:pt x="593" y="1524"/>
                  </a:cubicBezTo>
                  <a:cubicBezTo>
                    <a:pt x="564" y="1567"/>
                    <a:pt x="538" y="1613"/>
                    <a:pt x="510" y="1663"/>
                  </a:cubicBezTo>
                  <a:cubicBezTo>
                    <a:pt x="311" y="2028"/>
                    <a:pt x="153" y="2450"/>
                    <a:pt x="24" y="2953"/>
                  </a:cubicBezTo>
                  <a:cubicBezTo>
                    <a:pt x="0" y="3043"/>
                    <a:pt x="56" y="3134"/>
                    <a:pt x="146" y="3158"/>
                  </a:cubicBezTo>
                  <a:cubicBezTo>
                    <a:pt x="161" y="3162"/>
                    <a:pt x="175" y="3164"/>
                    <a:pt x="189" y="3164"/>
                  </a:cubicBezTo>
                  <a:cubicBezTo>
                    <a:pt x="265" y="3164"/>
                    <a:pt x="333" y="3112"/>
                    <a:pt x="352" y="3036"/>
                  </a:cubicBezTo>
                  <a:cubicBezTo>
                    <a:pt x="474" y="2562"/>
                    <a:pt x="623" y="2166"/>
                    <a:pt x="807" y="1826"/>
                  </a:cubicBezTo>
                  <a:cubicBezTo>
                    <a:pt x="830" y="1785"/>
                    <a:pt x="852" y="1745"/>
                    <a:pt x="881" y="1702"/>
                  </a:cubicBezTo>
                  <a:cubicBezTo>
                    <a:pt x="1132" y="1281"/>
                    <a:pt x="1456" y="948"/>
                    <a:pt x="1821" y="739"/>
                  </a:cubicBezTo>
                  <a:cubicBezTo>
                    <a:pt x="2314" y="455"/>
                    <a:pt x="2913" y="384"/>
                    <a:pt x="3319" y="356"/>
                  </a:cubicBezTo>
                  <a:cubicBezTo>
                    <a:pt x="3469" y="345"/>
                    <a:pt x="3612" y="340"/>
                    <a:pt x="3748" y="340"/>
                  </a:cubicBezTo>
                  <a:cubicBezTo>
                    <a:pt x="4257" y="340"/>
                    <a:pt x="4671" y="413"/>
                    <a:pt x="5033" y="564"/>
                  </a:cubicBezTo>
                  <a:cubicBezTo>
                    <a:pt x="5599" y="801"/>
                    <a:pt x="6065" y="1264"/>
                    <a:pt x="6310" y="1827"/>
                  </a:cubicBezTo>
                  <a:cubicBezTo>
                    <a:pt x="6323" y="1864"/>
                    <a:pt x="6338" y="1900"/>
                    <a:pt x="6352" y="1938"/>
                  </a:cubicBezTo>
                  <a:lnTo>
                    <a:pt x="6369" y="1977"/>
                  </a:lnTo>
                  <a:cubicBezTo>
                    <a:pt x="6383" y="2017"/>
                    <a:pt x="6395" y="2058"/>
                    <a:pt x="6408" y="2097"/>
                  </a:cubicBezTo>
                  <a:cubicBezTo>
                    <a:pt x="6610" y="2783"/>
                    <a:pt x="6489" y="3544"/>
                    <a:pt x="6086" y="4132"/>
                  </a:cubicBezTo>
                  <a:cubicBezTo>
                    <a:pt x="5723" y="4662"/>
                    <a:pt x="5153" y="5010"/>
                    <a:pt x="4561" y="5062"/>
                  </a:cubicBezTo>
                  <a:cubicBezTo>
                    <a:pt x="4512" y="5067"/>
                    <a:pt x="4462" y="5069"/>
                    <a:pt x="4412" y="5069"/>
                  </a:cubicBezTo>
                  <a:cubicBezTo>
                    <a:pt x="4145" y="5069"/>
                    <a:pt x="3874" y="5007"/>
                    <a:pt x="3634" y="4889"/>
                  </a:cubicBezTo>
                  <a:cubicBezTo>
                    <a:pt x="3368" y="4760"/>
                    <a:pt x="3149" y="4567"/>
                    <a:pt x="3000" y="4335"/>
                  </a:cubicBezTo>
                  <a:cubicBezTo>
                    <a:pt x="2663" y="3810"/>
                    <a:pt x="2700" y="3076"/>
                    <a:pt x="3089" y="2588"/>
                  </a:cubicBezTo>
                  <a:cubicBezTo>
                    <a:pt x="3170" y="2484"/>
                    <a:pt x="3266" y="2390"/>
                    <a:pt x="3369" y="2291"/>
                  </a:cubicBezTo>
                  <a:cubicBezTo>
                    <a:pt x="3427" y="2235"/>
                    <a:pt x="3485" y="2180"/>
                    <a:pt x="3540" y="2121"/>
                  </a:cubicBezTo>
                  <a:cubicBezTo>
                    <a:pt x="3589" y="2070"/>
                    <a:pt x="3637" y="2016"/>
                    <a:pt x="3683" y="1957"/>
                  </a:cubicBezTo>
                  <a:cubicBezTo>
                    <a:pt x="3808" y="1799"/>
                    <a:pt x="3888" y="1644"/>
                    <a:pt x="3927" y="1481"/>
                  </a:cubicBezTo>
                  <a:cubicBezTo>
                    <a:pt x="4000" y="1183"/>
                    <a:pt x="3904" y="870"/>
                    <a:pt x="3690" y="703"/>
                  </a:cubicBezTo>
                  <a:cubicBezTo>
                    <a:pt x="3591" y="625"/>
                    <a:pt x="3464" y="583"/>
                    <a:pt x="3334" y="583"/>
                  </a:cubicBezTo>
                  <a:cubicBezTo>
                    <a:pt x="3290" y="583"/>
                    <a:pt x="3246" y="588"/>
                    <a:pt x="3203" y="597"/>
                  </a:cubicBezTo>
                  <a:cubicBezTo>
                    <a:pt x="3050" y="631"/>
                    <a:pt x="2925" y="724"/>
                    <a:pt x="2861" y="852"/>
                  </a:cubicBezTo>
                  <a:cubicBezTo>
                    <a:pt x="2778" y="1009"/>
                    <a:pt x="2809" y="1216"/>
                    <a:pt x="2936" y="1364"/>
                  </a:cubicBezTo>
                  <a:cubicBezTo>
                    <a:pt x="3024" y="1467"/>
                    <a:pt x="3141" y="1523"/>
                    <a:pt x="3261" y="1523"/>
                  </a:cubicBezTo>
                  <a:cubicBezTo>
                    <a:pt x="3301" y="1523"/>
                    <a:pt x="3341" y="1517"/>
                    <a:pt x="3380" y="1504"/>
                  </a:cubicBezTo>
                  <a:cubicBezTo>
                    <a:pt x="3470" y="1474"/>
                    <a:pt x="3517" y="1378"/>
                    <a:pt x="3488" y="1289"/>
                  </a:cubicBezTo>
                  <a:cubicBezTo>
                    <a:pt x="3464" y="1219"/>
                    <a:pt x="3398" y="1173"/>
                    <a:pt x="3327" y="1173"/>
                  </a:cubicBezTo>
                  <a:cubicBezTo>
                    <a:pt x="3309" y="1173"/>
                    <a:pt x="3291" y="1176"/>
                    <a:pt x="3273" y="1182"/>
                  </a:cubicBezTo>
                  <a:cubicBezTo>
                    <a:pt x="3268" y="1184"/>
                    <a:pt x="3264" y="1184"/>
                    <a:pt x="3259" y="1184"/>
                  </a:cubicBezTo>
                  <a:cubicBezTo>
                    <a:pt x="3229" y="1184"/>
                    <a:pt x="3200" y="1151"/>
                    <a:pt x="3194" y="1144"/>
                  </a:cubicBezTo>
                  <a:cubicBezTo>
                    <a:pt x="3157" y="1102"/>
                    <a:pt x="3143" y="1043"/>
                    <a:pt x="3161" y="1007"/>
                  </a:cubicBezTo>
                  <a:cubicBezTo>
                    <a:pt x="3188" y="955"/>
                    <a:pt x="3245" y="935"/>
                    <a:pt x="3276" y="929"/>
                  </a:cubicBezTo>
                  <a:cubicBezTo>
                    <a:pt x="3295" y="925"/>
                    <a:pt x="3314" y="923"/>
                    <a:pt x="3333" y="923"/>
                  </a:cubicBezTo>
                  <a:cubicBezTo>
                    <a:pt x="3389" y="923"/>
                    <a:pt x="3443" y="939"/>
                    <a:pt x="3482" y="970"/>
                  </a:cubicBezTo>
                  <a:cubicBezTo>
                    <a:pt x="3591" y="1055"/>
                    <a:pt x="3639" y="1234"/>
                    <a:pt x="3599" y="1401"/>
                  </a:cubicBezTo>
                  <a:cubicBezTo>
                    <a:pt x="3570" y="1515"/>
                    <a:pt x="3510" y="1628"/>
                    <a:pt x="3417" y="1749"/>
                  </a:cubicBezTo>
                  <a:cubicBezTo>
                    <a:pt x="3378" y="1798"/>
                    <a:pt x="3339" y="1843"/>
                    <a:pt x="3296" y="1887"/>
                  </a:cubicBezTo>
                  <a:cubicBezTo>
                    <a:pt x="3243" y="1942"/>
                    <a:pt x="3188" y="1995"/>
                    <a:pt x="3133" y="2049"/>
                  </a:cubicBezTo>
                  <a:cubicBezTo>
                    <a:pt x="3027" y="2151"/>
                    <a:pt x="2918" y="2256"/>
                    <a:pt x="2823" y="2378"/>
                  </a:cubicBezTo>
                  <a:cubicBezTo>
                    <a:pt x="2348" y="2975"/>
                    <a:pt x="2302" y="3875"/>
                    <a:pt x="2714" y="4518"/>
                  </a:cubicBezTo>
                  <a:cubicBezTo>
                    <a:pt x="2897" y="4802"/>
                    <a:pt x="3163" y="5036"/>
                    <a:pt x="3485" y="5193"/>
                  </a:cubicBezTo>
                  <a:cubicBezTo>
                    <a:pt x="3773" y="5334"/>
                    <a:pt x="4098" y="5408"/>
                    <a:pt x="4417" y="5408"/>
                  </a:cubicBezTo>
                  <a:cubicBezTo>
                    <a:pt x="4475" y="5408"/>
                    <a:pt x="4533" y="5405"/>
                    <a:pt x="4592" y="5400"/>
                  </a:cubicBezTo>
                  <a:cubicBezTo>
                    <a:pt x="5283" y="5338"/>
                    <a:pt x="5947" y="4936"/>
                    <a:pt x="6366" y="4323"/>
                  </a:cubicBezTo>
                  <a:cubicBezTo>
                    <a:pt x="6827" y="3652"/>
                    <a:pt x="6964" y="2784"/>
                    <a:pt x="6732" y="2000"/>
                  </a:cubicBezTo>
                  <a:cubicBezTo>
                    <a:pt x="6719" y="1954"/>
                    <a:pt x="6704" y="1906"/>
                    <a:pt x="6682" y="1847"/>
                  </a:cubicBezTo>
                  <a:lnTo>
                    <a:pt x="6668" y="1810"/>
                  </a:lnTo>
                  <a:cubicBezTo>
                    <a:pt x="6654" y="1777"/>
                    <a:pt x="6641" y="1745"/>
                    <a:pt x="6625" y="1702"/>
                  </a:cubicBezTo>
                  <a:cubicBezTo>
                    <a:pt x="6342" y="1051"/>
                    <a:pt x="5810" y="522"/>
                    <a:pt x="5164" y="252"/>
                  </a:cubicBezTo>
                  <a:cubicBezTo>
                    <a:pt x="4762" y="83"/>
                    <a:pt x="4306" y="1"/>
                    <a:pt x="3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56"/>
            <p:cNvSpPr/>
            <p:nvPr/>
          </p:nvSpPr>
          <p:spPr>
            <a:xfrm>
              <a:off x="7463001" y="3339956"/>
              <a:ext cx="226926" cy="121747"/>
            </a:xfrm>
            <a:custGeom>
              <a:rect b="b" l="l" r="r" t="t"/>
              <a:pathLst>
                <a:path extrusionOk="0" h="1962" w="3657">
                  <a:moveTo>
                    <a:pt x="1048" y="0"/>
                  </a:moveTo>
                  <a:cubicBezTo>
                    <a:pt x="954" y="0"/>
                    <a:pt x="862" y="12"/>
                    <a:pt x="774" y="37"/>
                  </a:cubicBezTo>
                  <a:cubicBezTo>
                    <a:pt x="483" y="117"/>
                    <a:pt x="231" y="341"/>
                    <a:pt x="117" y="620"/>
                  </a:cubicBezTo>
                  <a:cubicBezTo>
                    <a:pt x="1" y="904"/>
                    <a:pt x="22" y="1231"/>
                    <a:pt x="174" y="1495"/>
                  </a:cubicBezTo>
                  <a:cubicBezTo>
                    <a:pt x="298" y="1715"/>
                    <a:pt x="510" y="1876"/>
                    <a:pt x="739" y="1925"/>
                  </a:cubicBezTo>
                  <a:cubicBezTo>
                    <a:pt x="793" y="1938"/>
                    <a:pt x="848" y="1944"/>
                    <a:pt x="903" y="1944"/>
                  </a:cubicBezTo>
                  <a:cubicBezTo>
                    <a:pt x="1110" y="1944"/>
                    <a:pt x="1311" y="1858"/>
                    <a:pt x="1444" y="1705"/>
                  </a:cubicBezTo>
                  <a:cubicBezTo>
                    <a:pt x="1626" y="1495"/>
                    <a:pt x="1647" y="1169"/>
                    <a:pt x="1495" y="949"/>
                  </a:cubicBezTo>
                  <a:cubicBezTo>
                    <a:pt x="1388" y="796"/>
                    <a:pt x="1206" y="712"/>
                    <a:pt x="1027" y="712"/>
                  </a:cubicBezTo>
                  <a:cubicBezTo>
                    <a:pt x="925" y="712"/>
                    <a:pt x="824" y="740"/>
                    <a:pt x="739" y="797"/>
                  </a:cubicBezTo>
                  <a:cubicBezTo>
                    <a:pt x="661" y="849"/>
                    <a:pt x="640" y="955"/>
                    <a:pt x="694" y="1033"/>
                  </a:cubicBezTo>
                  <a:cubicBezTo>
                    <a:pt x="726" y="1081"/>
                    <a:pt x="779" y="1107"/>
                    <a:pt x="834" y="1107"/>
                  </a:cubicBezTo>
                  <a:cubicBezTo>
                    <a:pt x="866" y="1107"/>
                    <a:pt x="899" y="1098"/>
                    <a:pt x="929" y="1078"/>
                  </a:cubicBezTo>
                  <a:cubicBezTo>
                    <a:pt x="957" y="1059"/>
                    <a:pt x="992" y="1050"/>
                    <a:pt x="1028" y="1050"/>
                  </a:cubicBezTo>
                  <a:cubicBezTo>
                    <a:pt x="1099" y="1050"/>
                    <a:pt x="1175" y="1084"/>
                    <a:pt x="1216" y="1142"/>
                  </a:cubicBezTo>
                  <a:cubicBezTo>
                    <a:pt x="1282" y="1238"/>
                    <a:pt x="1270" y="1388"/>
                    <a:pt x="1187" y="1483"/>
                  </a:cubicBezTo>
                  <a:cubicBezTo>
                    <a:pt x="1121" y="1561"/>
                    <a:pt x="1014" y="1604"/>
                    <a:pt x="903" y="1604"/>
                  </a:cubicBezTo>
                  <a:cubicBezTo>
                    <a:pt x="873" y="1604"/>
                    <a:pt x="842" y="1601"/>
                    <a:pt x="812" y="1594"/>
                  </a:cubicBezTo>
                  <a:cubicBezTo>
                    <a:pt x="674" y="1565"/>
                    <a:pt x="547" y="1465"/>
                    <a:pt x="467" y="1327"/>
                  </a:cubicBezTo>
                  <a:cubicBezTo>
                    <a:pt x="369" y="1155"/>
                    <a:pt x="354" y="933"/>
                    <a:pt x="430" y="749"/>
                  </a:cubicBezTo>
                  <a:cubicBezTo>
                    <a:pt x="506" y="564"/>
                    <a:pt x="672" y="417"/>
                    <a:pt x="863" y="364"/>
                  </a:cubicBezTo>
                  <a:cubicBezTo>
                    <a:pt x="926" y="346"/>
                    <a:pt x="989" y="338"/>
                    <a:pt x="1051" y="338"/>
                  </a:cubicBezTo>
                  <a:cubicBezTo>
                    <a:pt x="1415" y="338"/>
                    <a:pt x="1748" y="606"/>
                    <a:pt x="1888" y="736"/>
                  </a:cubicBezTo>
                  <a:cubicBezTo>
                    <a:pt x="2012" y="852"/>
                    <a:pt x="2124" y="977"/>
                    <a:pt x="2244" y="1110"/>
                  </a:cubicBezTo>
                  <a:cubicBezTo>
                    <a:pt x="2420" y="1307"/>
                    <a:pt x="2602" y="1509"/>
                    <a:pt x="2824" y="1676"/>
                  </a:cubicBezTo>
                  <a:cubicBezTo>
                    <a:pt x="3003" y="1809"/>
                    <a:pt x="3211" y="1907"/>
                    <a:pt x="3412" y="1952"/>
                  </a:cubicBezTo>
                  <a:cubicBezTo>
                    <a:pt x="3431" y="1958"/>
                    <a:pt x="3450" y="1961"/>
                    <a:pt x="3468" y="1961"/>
                  </a:cubicBezTo>
                  <a:cubicBezTo>
                    <a:pt x="3509" y="1961"/>
                    <a:pt x="3548" y="1947"/>
                    <a:pt x="3581" y="1918"/>
                  </a:cubicBezTo>
                  <a:cubicBezTo>
                    <a:pt x="3651" y="1856"/>
                    <a:pt x="3657" y="1748"/>
                    <a:pt x="3594" y="1678"/>
                  </a:cubicBezTo>
                  <a:cubicBezTo>
                    <a:pt x="3570" y="1651"/>
                    <a:pt x="3538" y="1631"/>
                    <a:pt x="3502" y="1625"/>
                  </a:cubicBezTo>
                  <a:cubicBezTo>
                    <a:pt x="3342" y="1592"/>
                    <a:pt x="3173" y="1513"/>
                    <a:pt x="3026" y="1403"/>
                  </a:cubicBezTo>
                  <a:cubicBezTo>
                    <a:pt x="2833" y="1259"/>
                    <a:pt x="2669" y="1077"/>
                    <a:pt x="2496" y="883"/>
                  </a:cubicBezTo>
                  <a:cubicBezTo>
                    <a:pt x="2377" y="751"/>
                    <a:pt x="2253" y="613"/>
                    <a:pt x="2119" y="488"/>
                  </a:cubicBezTo>
                  <a:cubicBezTo>
                    <a:pt x="1776" y="170"/>
                    <a:pt x="1399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56"/>
            <p:cNvSpPr/>
            <p:nvPr/>
          </p:nvSpPr>
          <p:spPr>
            <a:xfrm>
              <a:off x="7651146" y="3240547"/>
              <a:ext cx="152153" cy="162267"/>
            </a:xfrm>
            <a:custGeom>
              <a:rect b="b" l="l" r="r" t="t"/>
              <a:pathLst>
                <a:path extrusionOk="0" h="2615" w="2452">
                  <a:moveTo>
                    <a:pt x="782" y="0"/>
                  </a:moveTo>
                  <a:cubicBezTo>
                    <a:pt x="652" y="0"/>
                    <a:pt x="522" y="14"/>
                    <a:pt x="394" y="40"/>
                  </a:cubicBezTo>
                  <a:cubicBezTo>
                    <a:pt x="302" y="59"/>
                    <a:pt x="244" y="149"/>
                    <a:pt x="262" y="241"/>
                  </a:cubicBezTo>
                  <a:cubicBezTo>
                    <a:pt x="278" y="320"/>
                    <a:pt x="349" y="376"/>
                    <a:pt x="427" y="376"/>
                  </a:cubicBezTo>
                  <a:cubicBezTo>
                    <a:pt x="439" y="376"/>
                    <a:pt x="451" y="375"/>
                    <a:pt x="463" y="372"/>
                  </a:cubicBezTo>
                  <a:cubicBezTo>
                    <a:pt x="568" y="351"/>
                    <a:pt x="675" y="340"/>
                    <a:pt x="782" y="340"/>
                  </a:cubicBezTo>
                  <a:cubicBezTo>
                    <a:pt x="860" y="340"/>
                    <a:pt x="939" y="345"/>
                    <a:pt x="1018" y="357"/>
                  </a:cubicBezTo>
                  <a:cubicBezTo>
                    <a:pt x="1327" y="400"/>
                    <a:pt x="1595" y="534"/>
                    <a:pt x="1772" y="733"/>
                  </a:cubicBezTo>
                  <a:cubicBezTo>
                    <a:pt x="2033" y="1024"/>
                    <a:pt x="2088" y="1478"/>
                    <a:pt x="1902" y="1814"/>
                  </a:cubicBezTo>
                  <a:cubicBezTo>
                    <a:pt x="1750" y="2094"/>
                    <a:pt x="1427" y="2274"/>
                    <a:pt x="1111" y="2274"/>
                  </a:cubicBezTo>
                  <a:cubicBezTo>
                    <a:pt x="1049" y="2274"/>
                    <a:pt x="987" y="2267"/>
                    <a:pt x="926" y="2253"/>
                  </a:cubicBezTo>
                  <a:cubicBezTo>
                    <a:pt x="710" y="2201"/>
                    <a:pt x="532" y="2062"/>
                    <a:pt x="449" y="1881"/>
                  </a:cubicBezTo>
                  <a:cubicBezTo>
                    <a:pt x="367" y="1700"/>
                    <a:pt x="400" y="1474"/>
                    <a:pt x="526" y="1344"/>
                  </a:cubicBezTo>
                  <a:cubicBezTo>
                    <a:pt x="596" y="1272"/>
                    <a:pt x="700" y="1234"/>
                    <a:pt x="799" y="1234"/>
                  </a:cubicBezTo>
                  <a:cubicBezTo>
                    <a:pt x="875" y="1234"/>
                    <a:pt x="949" y="1256"/>
                    <a:pt x="1003" y="1302"/>
                  </a:cubicBezTo>
                  <a:cubicBezTo>
                    <a:pt x="1063" y="1352"/>
                    <a:pt x="1099" y="1440"/>
                    <a:pt x="1098" y="1530"/>
                  </a:cubicBezTo>
                  <a:cubicBezTo>
                    <a:pt x="1097" y="1611"/>
                    <a:pt x="1066" y="1680"/>
                    <a:pt x="1014" y="1720"/>
                  </a:cubicBezTo>
                  <a:cubicBezTo>
                    <a:pt x="941" y="1779"/>
                    <a:pt x="929" y="1885"/>
                    <a:pt x="986" y="1959"/>
                  </a:cubicBezTo>
                  <a:cubicBezTo>
                    <a:pt x="1019" y="2001"/>
                    <a:pt x="1069" y="2023"/>
                    <a:pt x="1119" y="2023"/>
                  </a:cubicBezTo>
                  <a:cubicBezTo>
                    <a:pt x="1156" y="2023"/>
                    <a:pt x="1193" y="2011"/>
                    <a:pt x="1225" y="1987"/>
                  </a:cubicBezTo>
                  <a:cubicBezTo>
                    <a:pt x="1357" y="1883"/>
                    <a:pt x="1435" y="1718"/>
                    <a:pt x="1437" y="1535"/>
                  </a:cubicBezTo>
                  <a:cubicBezTo>
                    <a:pt x="1440" y="1343"/>
                    <a:pt x="1359" y="1159"/>
                    <a:pt x="1220" y="1042"/>
                  </a:cubicBezTo>
                  <a:cubicBezTo>
                    <a:pt x="1103" y="944"/>
                    <a:pt x="952" y="896"/>
                    <a:pt x="798" y="896"/>
                  </a:cubicBezTo>
                  <a:cubicBezTo>
                    <a:pt x="611" y="896"/>
                    <a:pt x="419" y="968"/>
                    <a:pt x="283" y="1108"/>
                  </a:cubicBezTo>
                  <a:cubicBezTo>
                    <a:pt x="61" y="1337"/>
                    <a:pt x="1" y="1714"/>
                    <a:pt x="141" y="2021"/>
                  </a:cubicBezTo>
                  <a:cubicBezTo>
                    <a:pt x="266" y="2297"/>
                    <a:pt x="530" y="2506"/>
                    <a:pt x="846" y="2583"/>
                  </a:cubicBezTo>
                  <a:cubicBezTo>
                    <a:pt x="934" y="2604"/>
                    <a:pt x="1023" y="2614"/>
                    <a:pt x="1113" y="2614"/>
                  </a:cubicBezTo>
                  <a:lnTo>
                    <a:pt x="1113" y="2613"/>
                  </a:lnTo>
                  <a:cubicBezTo>
                    <a:pt x="1549" y="2613"/>
                    <a:pt x="1986" y="2368"/>
                    <a:pt x="2199" y="1978"/>
                  </a:cubicBezTo>
                  <a:cubicBezTo>
                    <a:pt x="2452" y="1520"/>
                    <a:pt x="2378" y="902"/>
                    <a:pt x="2025" y="507"/>
                  </a:cubicBezTo>
                  <a:cubicBezTo>
                    <a:pt x="1795" y="249"/>
                    <a:pt x="1454" y="76"/>
                    <a:pt x="1066" y="22"/>
                  </a:cubicBezTo>
                  <a:cubicBezTo>
                    <a:pt x="972" y="8"/>
                    <a:pt x="877" y="0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56"/>
            <p:cNvSpPr/>
            <p:nvPr/>
          </p:nvSpPr>
          <p:spPr>
            <a:xfrm>
              <a:off x="7455989" y="3092426"/>
              <a:ext cx="87122" cy="264157"/>
            </a:xfrm>
            <a:custGeom>
              <a:rect b="b" l="l" r="r" t="t"/>
              <a:pathLst>
                <a:path extrusionOk="0" h="4257" w="1404">
                  <a:moveTo>
                    <a:pt x="653" y="0"/>
                  </a:moveTo>
                  <a:cubicBezTo>
                    <a:pt x="497" y="0"/>
                    <a:pt x="341" y="66"/>
                    <a:pt x="225" y="181"/>
                  </a:cubicBezTo>
                  <a:cubicBezTo>
                    <a:pt x="105" y="300"/>
                    <a:pt x="45" y="456"/>
                    <a:pt x="62" y="610"/>
                  </a:cubicBezTo>
                  <a:cubicBezTo>
                    <a:pt x="81" y="795"/>
                    <a:pt x="228" y="958"/>
                    <a:pt x="426" y="1015"/>
                  </a:cubicBezTo>
                  <a:cubicBezTo>
                    <a:pt x="474" y="1029"/>
                    <a:pt x="522" y="1036"/>
                    <a:pt x="568" y="1036"/>
                  </a:cubicBezTo>
                  <a:cubicBezTo>
                    <a:pt x="699" y="1036"/>
                    <a:pt x="818" y="982"/>
                    <a:pt x="897" y="883"/>
                  </a:cubicBezTo>
                  <a:cubicBezTo>
                    <a:pt x="956" y="811"/>
                    <a:pt x="943" y="704"/>
                    <a:pt x="870" y="646"/>
                  </a:cubicBezTo>
                  <a:cubicBezTo>
                    <a:pt x="839" y="621"/>
                    <a:pt x="802" y="608"/>
                    <a:pt x="765" y="608"/>
                  </a:cubicBezTo>
                  <a:cubicBezTo>
                    <a:pt x="715" y="608"/>
                    <a:pt x="666" y="630"/>
                    <a:pt x="632" y="673"/>
                  </a:cubicBezTo>
                  <a:cubicBezTo>
                    <a:pt x="617" y="692"/>
                    <a:pt x="593" y="698"/>
                    <a:pt x="571" y="698"/>
                  </a:cubicBezTo>
                  <a:cubicBezTo>
                    <a:pt x="550" y="698"/>
                    <a:pt x="530" y="693"/>
                    <a:pt x="521" y="690"/>
                  </a:cubicBezTo>
                  <a:cubicBezTo>
                    <a:pt x="464" y="673"/>
                    <a:pt x="404" y="628"/>
                    <a:pt x="399" y="574"/>
                  </a:cubicBezTo>
                  <a:cubicBezTo>
                    <a:pt x="392" y="505"/>
                    <a:pt x="436" y="449"/>
                    <a:pt x="463" y="422"/>
                  </a:cubicBezTo>
                  <a:cubicBezTo>
                    <a:pt x="516" y="370"/>
                    <a:pt x="591" y="340"/>
                    <a:pt x="657" y="340"/>
                  </a:cubicBezTo>
                  <a:cubicBezTo>
                    <a:pt x="665" y="340"/>
                    <a:pt x="673" y="340"/>
                    <a:pt x="680" y="341"/>
                  </a:cubicBezTo>
                  <a:cubicBezTo>
                    <a:pt x="854" y="361"/>
                    <a:pt x="981" y="531"/>
                    <a:pt x="1017" y="687"/>
                  </a:cubicBezTo>
                  <a:cubicBezTo>
                    <a:pt x="1065" y="899"/>
                    <a:pt x="992" y="1126"/>
                    <a:pt x="922" y="1279"/>
                  </a:cubicBezTo>
                  <a:cubicBezTo>
                    <a:pt x="860" y="1414"/>
                    <a:pt x="781" y="1541"/>
                    <a:pt x="697" y="1675"/>
                  </a:cubicBezTo>
                  <a:cubicBezTo>
                    <a:pt x="653" y="1747"/>
                    <a:pt x="608" y="1818"/>
                    <a:pt x="566" y="1890"/>
                  </a:cubicBezTo>
                  <a:cubicBezTo>
                    <a:pt x="184" y="2551"/>
                    <a:pt x="1" y="3335"/>
                    <a:pt x="48" y="4097"/>
                  </a:cubicBezTo>
                  <a:cubicBezTo>
                    <a:pt x="54" y="4188"/>
                    <a:pt x="128" y="4256"/>
                    <a:pt x="218" y="4256"/>
                  </a:cubicBezTo>
                  <a:lnTo>
                    <a:pt x="228" y="4256"/>
                  </a:lnTo>
                  <a:cubicBezTo>
                    <a:pt x="322" y="4250"/>
                    <a:pt x="392" y="4169"/>
                    <a:pt x="386" y="4076"/>
                  </a:cubicBezTo>
                  <a:cubicBezTo>
                    <a:pt x="343" y="3380"/>
                    <a:pt x="510" y="2664"/>
                    <a:pt x="860" y="2060"/>
                  </a:cubicBezTo>
                  <a:cubicBezTo>
                    <a:pt x="899" y="1991"/>
                    <a:pt x="942" y="1922"/>
                    <a:pt x="985" y="1854"/>
                  </a:cubicBezTo>
                  <a:cubicBezTo>
                    <a:pt x="1070" y="1717"/>
                    <a:pt x="1158" y="1575"/>
                    <a:pt x="1229" y="1421"/>
                  </a:cubicBezTo>
                  <a:cubicBezTo>
                    <a:pt x="1364" y="1128"/>
                    <a:pt x="1403" y="856"/>
                    <a:pt x="1347" y="611"/>
                  </a:cubicBezTo>
                  <a:cubicBezTo>
                    <a:pt x="1273" y="288"/>
                    <a:pt x="1014" y="39"/>
                    <a:pt x="719" y="4"/>
                  </a:cubicBezTo>
                  <a:cubicBezTo>
                    <a:pt x="698" y="1"/>
                    <a:pt x="675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56"/>
            <p:cNvSpPr/>
            <p:nvPr/>
          </p:nvSpPr>
          <p:spPr>
            <a:xfrm>
              <a:off x="7491235" y="3210141"/>
              <a:ext cx="114797" cy="56095"/>
            </a:xfrm>
            <a:custGeom>
              <a:rect b="b" l="l" r="r" t="t"/>
              <a:pathLst>
                <a:path extrusionOk="0" h="904" w="1850">
                  <a:moveTo>
                    <a:pt x="999" y="0"/>
                  </a:moveTo>
                  <a:cubicBezTo>
                    <a:pt x="666" y="0"/>
                    <a:pt x="339" y="117"/>
                    <a:pt x="83" y="328"/>
                  </a:cubicBezTo>
                  <a:cubicBezTo>
                    <a:pt x="10" y="386"/>
                    <a:pt x="0" y="494"/>
                    <a:pt x="59" y="566"/>
                  </a:cubicBezTo>
                  <a:cubicBezTo>
                    <a:pt x="92" y="607"/>
                    <a:pt x="141" y="628"/>
                    <a:pt x="189" y="628"/>
                  </a:cubicBezTo>
                  <a:cubicBezTo>
                    <a:pt x="227" y="628"/>
                    <a:pt x="266" y="615"/>
                    <a:pt x="297" y="589"/>
                  </a:cubicBezTo>
                  <a:cubicBezTo>
                    <a:pt x="494" y="428"/>
                    <a:pt x="744" y="339"/>
                    <a:pt x="1000" y="339"/>
                  </a:cubicBezTo>
                  <a:cubicBezTo>
                    <a:pt x="1037" y="339"/>
                    <a:pt x="1074" y="341"/>
                    <a:pt x="1111" y="345"/>
                  </a:cubicBezTo>
                  <a:cubicBezTo>
                    <a:pt x="1202" y="354"/>
                    <a:pt x="1328" y="380"/>
                    <a:pt x="1406" y="456"/>
                  </a:cubicBezTo>
                  <a:cubicBezTo>
                    <a:pt x="1458" y="510"/>
                    <a:pt x="1479" y="597"/>
                    <a:pt x="1449" y="643"/>
                  </a:cubicBezTo>
                  <a:cubicBezTo>
                    <a:pt x="1399" y="722"/>
                    <a:pt x="1422" y="827"/>
                    <a:pt x="1501" y="877"/>
                  </a:cubicBezTo>
                  <a:cubicBezTo>
                    <a:pt x="1529" y="895"/>
                    <a:pt x="1561" y="904"/>
                    <a:pt x="1591" y="904"/>
                  </a:cubicBezTo>
                  <a:cubicBezTo>
                    <a:pt x="1648" y="904"/>
                    <a:pt x="1702" y="877"/>
                    <a:pt x="1735" y="826"/>
                  </a:cubicBezTo>
                  <a:cubicBezTo>
                    <a:pt x="1850" y="645"/>
                    <a:pt x="1812" y="383"/>
                    <a:pt x="1644" y="216"/>
                  </a:cubicBezTo>
                  <a:cubicBezTo>
                    <a:pt x="1523" y="97"/>
                    <a:pt x="1355" y="27"/>
                    <a:pt x="1145" y="8"/>
                  </a:cubicBezTo>
                  <a:cubicBezTo>
                    <a:pt x="1096" y="3"/>
                    <a:pt x="1047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56"/>
            <p:cNvSpPr/>
            <p:nvPr/>
          </p:nvSpPr>
          <p:spPr>
            <a:xfrm>
              <a:off x="7850338" y="3198475"/>
              <a:ext cx="124415" cy="82158"/>
            </a:xfrm>
            <a:custGeom>
              <a:rect b="b" l="l" r="r" t="t"/>
              <a:pathLst>
                <a:path extrusionOk="0" h="1324" w="2005">
                  <a:moveTo>
                    <a:pt x="1556" y="1"/>
                  </a:moveTo>
                  <a:cubicBezTo>
                    <a:pt x="1496" y="1"/>
                    <a:pt x="1438" y="33"/>
                    <a:pt x="1408" y="88"/>
                  </a:cubicBezTo>
                  <a:cubicBezTo>
                    <a:pt x="1363" y="171"/>
                    <a:pt x="1394" y="274"/>
                    <a:pt x="1475" y="319"/>
                  </a:cubicBezTo>
                  <a:cubicBezTo>
                    <a:pt x="1579" y="375"/>
                    <a:pt x="1629" y="536"/>
                    <a:pt x="1583" y="664"/>
                  </a:cubicBezTo>
                  <a:cubicBezTo>
                    <a:pt x="1536" y="797"/>
                    <a:pt x="1404" y="909"/>
                    <a:pt x="1239" y="955"/>
                  </a:cubicBezTo>
                  <a:cubicBezTo>
                    <a:pt x="1170" y="974"/>
                    <a:pt x="1096" y="984"/>
                    <a:pt x="1015" y="984"/>
                  </a:cubicBezTo>
                  <a:cubicBezTo>
                    <a:pt x="919" y="984"/>
                    <a:pt x="814" y="971"/>
                    <a:pt x="699" y="944"/>
                  </a:cubicBezTo>
                  <a:cubicBezTo>
                    <a:pt x="553" y="910"/>
                    <a:pt x="408" y="858"/>
                    <a:pt x="267" y="789"/>
                  </a:cubicBezTo>
                  <a:cubicBezTo>
                    <a:pt x="243" y="778"/>
                    <a:pt x="218" y="772"/>
                    <a:pt x="193" y="772"/>
                  </a:cubicBezTo>
                  <a:cubicBezTo>
                    <a:pt x="130" y="772"/>
                    <a:pt x="70" y="807"/>
                    <a:pt x="41" y="867"/>
                  </a:cubicBezTo>
                  <a:cubicBezTo>
                    <a:pt x="0" y="952"/>
                    <a:pt x="34" y="1052"/>
                    <a:pt x="119" y="1094"/>
                  </a:cubicBezTo>
                  <a:cubicBezTo>
                    <a:pt x="282" y="1173"/>
                    <a:pt x="451" y="1234"/>
                    <a:pt x="622" y="1274"/>
                  </a:cubicBezTo>
                  <a:cubicBezTo>
                    <a:pt x="763" y="1307"/>
                    <a:pt x="894" y="1324"/>
                    <a:pt x="1016" y="1324"/>
                  </a:cubicBezTo>
                  <a:cubicBezTo>
                    <a:pt x="1128" y="1324"/>
                    <a:pt x="1232" y="1309"/>
                    <a:pt x="1330" y="1282"/>
                  </a:cubicBezTo>
                  <a:cubicBezTo>
                    <a:pt x="1604" y="1205"/>
                    <a:pt x="1818" y="1016"/>
                    <a:pt x="1903" y="778"/>
                  </a:cubicBezTo>
                  <a:cubicBezTo>
                    <a:pt x="2005" y="491"/>
                    <a:pt x="1888" y="158"/>
                    <a:pt x="1638" y="22"/>
                  </a:cubicBezTo>
                  <a:cubicBezTo>
                    <a:pt x="1612" y="8"/>
                    <a:pt x="1584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56"/>
            <p:cNvSpPr/>
            <p:nvPr/>
          </p:nvSpPr>
          <p:spPr>
            <a:xfrm>
              <a:off x="784611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191" y="1"/>
                  </a:moveTo>
                  <a:cubicBezTo>
                    <a:pt x="171" y="1"/>
                    <a:pt x="150" y="5"/>
                    <a:pt x="130" y="12"/>
                  </a:cubicBezTo>
                  <a:cubicBezTo>
                    <a:pt x="43" y="47"/>
                    <a:pt x="0" y="146"/>
                    <a:pt x="34" y="233"/>
                  </a:cubicBezTo>
                  <a:cubicBezTo>
                    <a:pt x="312" y="940"/>
                    <a:pt x="599" y="1672"/>
                    <a:pt x="1064" y="2308"/>
                  </a:cubicBezTo>
                  <a:cubicBezTo>
                    <a:pt x="1594" y="3034"/>
                    <a:pt x="2284" y="3503"/>
                    <a:pt x="3009" y="3627"/>
                  </a:cubicBezTo>
                  <a:cubicBezTo>
                    <a:pt x="3136" y="3650"/>
                    <a:pt x="3264" y="3661"/>
                    <a:pt x="3389" y="3661"/>
                  </a:cubicBezTo>
                  <a:cubicBezTo>
                    <a:pt x="3608" y="3661"/>
                    <a:pt x="3818" y="3629"/>
                    <a:pt x="4012" y="3563"/>
                  </a:cubicBezTo>
                  <a:cubicBezTo>
                    <a:pt x="4556" y="3381"/>
                    <a:pt x="4990" y="2935"/>
                    <a:pt x="5142" y="2398"/>
                  </a:cubicBezTo>
                  <a:cubicBezTo>
                    <a:pt x="5300" y="1841"/>
                    <a:pt x="5144" y="1223"/>
                    <a:pt x="4744" y="823"/>
                  </a:cubicBezTo>
                  <a:cubicBezTo>
                    <a:pt x="4460" y="539"/>
                    <a:pt x="4058" y="383"/>
                    <a:pt x="3661" y="383"/>
                  </a:cubicBezTo>
                  <a:cubicBezTo>
                    <a:pt x="3488" y="383"/>
                    <a:pt x="3316" y="413"/>
                    <a:pt x="3155" y="475"/>
                  </a:cubicBezTo>
                  <a:cubicBezTo>
                    <a:pt x="2751" y="632"/>
                    <a:pt x="2440" y="975"/>
                    <a:pt x="2345" y="1374"/>
                  </a:cubicBezTo>
                  <a:cubicBezTo>
                    <a:pt x="2242" y="1805"/>
                    <a:pt x="2410" y="2278"/>
                    <a:pt x="2753" y="2526"/>
                  </a:cubicBezTo>
                  <a:cubicBezTo>
                    <a:pt x="2922" y="2648"/>
                    <a:pt x="3126" y="2708"/>
                    <a:pt x="3328" y="2708"/>
                  </a:cubicBezTo>
                  <a:cubicBezTo>
                    <a:pt x="3568" y="2708"/>
                    <a:pt x="3805" y="2623"/>
                    <a:pt x="3977" y="2457"/>
                  </a:cubicBezTo>
                  <a:cubicBezTo>
                    <a:pt x="4202" y="2241"/>
                    <a:pt x="4289" y="1912"/>
                    <a:pt x="4194" y="1640"/>
                  </a:cubicBezTo>
                  <a:cubicBezTo>
                    <a:pt x="4102" y="1376"/>
                    <a:pt x="3839" y="1197"/>
                    <a:pt x="3577" y="1197"/>
                  </a:cubicBezTo>
                  <a:cubicBezTo>
                    <a:pt x="3530" y="1197"/>
                    <a:pt x="3483" y="1203"/>
                    <a:pt x="3437" y="1215"/>
                  </a:cubicBezTo>
                  <a:cubicBezTo>
                    <a:pt x="3272" y="1259"/>
                    <a:pt x="3133" y="1387"/>
                    <a:pt x="3065" y="1557"/>
                  </a:cubicBezTo>
                  <a:cubicBezTo>
                    <a:pt x="3001" y="1717"/>
                    <a:pt x="3012" y="1886"/>
                    <a:pt x="3093" y="2021"/>
                  </a:cubicBezTo>
                  <a:cubicBezTo>
                    <a:pt x="3125" y="2073"/>
                    <a:pt x="3181" y="2102"/>
                    <a:pt x="3238" y="2102"/>
                  </a:cubicBezTo>
                  <a:cubicBezTo>
                    <a:pt x="3268" y="2102"/>
                    <a:pt x="3299" y="2094"/>
                    <a:pt x="3326" y="2077"/>
                  </a:cubicBezTo>
                  <a:cubicBezTo>
                    <a:pt x="3406" y="2028"/>
                    <a:pt x="3432" y="1923"/>
                    <a:pt x="3383" y="1844"/>
                  </a:cubicBezTo>
                  <a:cubicBezTo>
                    <a:pt x="3346" y="1783"/>
                    <a:pt x="3368" y="1711"/>
                    <a:pt x="3380" y="1683"/>
                  </a:cubicBezTo>
                  <a:cubicBezTo>
                    <a:pt x="3407" y="1613"/>
                    <a:pt x="3464" y="1559"/>
                    <a:pt x="3525" y="1543"/>
                  </a:cubicBezTo>
                  <a:cubicBezTo>
                    <a:pt x="3543" y="1538"/>
                    <a:pt x="3562" y="1535"/>
                    <a:pt x="3581" y="1535"/>
                  </a:cubicBezTo>
                  <a:cubicBezTo>
                    <a:pt x="3701" y="1535"/>
                    <a:pt x="3830" y="1626"/>
                    <a:pt x="3873" y="1750"/>
                  </a:cubicBezTo>
                  <a:cubicBezTo>
                    <a:pt x="3925" y="1898"/>
                    <a:pt x="3871" y="2088"/>
                    <a:pt x="3742" y="2213"/>
                  </a:cubicBezTo>
                  <a:cubicBezTo>
                    <a:pt x="3635" y="2316"/>
                    <a:pt x="3483" y="2369"/>
                    <a:pt x="3328" y="2369"/>
                  </a:cubicBezTo>
                  <a:cubicBezTo>
                    <a:pt x="3195" y="2369"/>
                    <a:pt x="3061" y="2330"/>
                    <a:pt x="2951" y="2251"/>
                  </a:cubicBezTo>
                  <a:cubicBezTo>
                    <a:pt x="2720" y="2084"/>
                    <a:pt x="2604" y="1748"/>
                    <a:pt x="2674" y="1452"/>
                  </a:cubicBezTo>
                  <a:cubicBezTo>
                    <a:pt x="2744" y="1162"/>
                    <a:pt x="2976" y="907"/>
                    <a:pt x="3278" y="791"/>
                  </a:cubicBezTo>
                  <a:cubicBezTo>
                    <a:pt x="3401" y="743"/>
                    <a:pt x="3533" y="721"/>
                    <a:pt x="3666" y="721"/>
                  </a:cubicBezTo>
                  <a:cubicBezTo>
                    <a:pt x="3973" y="721"/>
                    <a:pt x="4284" y="842"/>
                    <a:pt x="4505" y="1062"/>
                  </a:cubicBezTo>
                  <a:cubicBezTo>
                    <a:pt x="4814" y="1372"/>
                    <a:pt x="4940" y="1871"/>
                    <a:pt x="4816" y="2305"/>
                  </a:cubicBezTo>
                  <a:cubicBezTo>
                    <a:pt x="4695" y="2730"/>
                    <a:pt x="4338" y="3097"/>
                    <a:pt x="3905" y="3242"/>
                  </a:cubicBezTo>
                  <a:cubicBezTo>
                    <a:pt x="3745" y="3295"/>
                    <a:pt x="3571" y="3322"/>
                    <a:pt x="3390" y="3322"/>
                  </a:cubicBezTo>
                  <a:cubicBezTo>
                    <a:pt x="3284" y="3322"/>
                    <a:pt x="3175" y="3313"/>
                    <a:pt x="3066" y="3294"/>
                  </a:cubicBezTo>
                  <a:cubicBezTo>
                    <a:pt x="2429" y="3184"/>
                    <a:pt x="1815" y="2763"/>
                    <a:pt x="1337" y="2108"/>
                  </a:cubicBezTo>
                  <a:cubicBezTo>
                    <a:pt x="899" y="1507"/>
                    <a:pt x="620" y="797"/>
                    <a:pt x="350" y="108"/>
                  </a:cubicBezTo>
                  <a:cubicBezTo>
                    <a:pt x="323" y="42"/>
                    <a:pt x="25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56"/>
            <p:cNvSpPr/>
            <p:nvPr/>
          </p:nvSpPr>
          <p:spPr>
            <a:xfrm>
              <a:off x="8126475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2359" y="0"/>
                  </a:moveTo>
                  <a:cubicBezTo>
                    <a:pt x="2073" y="0"/>
                    <a:pt x="1782" y="83"/>
                    <a:pt x="1517" y="175"/>
                  </a:cubicBezTo>
                  <a:cubicBezTo>
                    <a:pt x="1040" y="342"/>
                    <a:pt x="569" y="542"/>
                    <a:pt x="117" y="771"/>
                  </a:cubicBezTo>
                  <a:cubicBezTo>
                    <a:pt x="33" y="812"/>
                    <a:pt x="0" y="914"/>
                    <a:pt x="42" y="998"/>
                  </a:cubicBezTo>
                  <a:cubicBezTo>
                    <a:pt x="72" y="1057"/>
                    <a:pt x="132" y="1091"/>
                    <a:pt x="195" y="1091"/>
                  </a:cubicBezTo>
                  <a:cubicBezTo>
                    <a:pt x="220" y="1091"/>
                    <a:pt x="246" y="1086"/>
                    <a:pt x="270" y="1074"/>
                  </a:cubicBezTo>
                  <a:cubicBezTo>
                    <a:pt x="709" y="852"/>
                    <a:pt x="1165" y="658"/>
                    <a:pt x="1629" y="495"/>
                  </a:cubicBezTo>
                  <a:cubicBezTo>
                    <a:pt x="1863" y="413"/>
                    <a:pt x="2119" y="339"/>
                    <a:pt x="2358" y="339"/>
                  </a:cubicBezTo>
                  <a:cubicBezTo>
                    <a:pt x="2494" y="339"/>
                    <a:pt x="2624" y="363"/>
                    <a:pt x="2741" y="423"/>
                  </a:cubicBezTo>
                  <a:cubicBezTo>
                    <a:pt x="2909" y="510"/>
                    <a:pt x="3039" y="671"/>
                    <a:pt x="3088" y="853"/>
                  </a:cubicBezTo>
                  <a:cubicBezTo>
                    <a:pt x="3135" y="1038"/>
                    <a:pt x="3102" y="1244"/>
                    <a:pt x="2998" y="1402"/>
                  </a:cubicBezTo>
                  <a:cubicBezTo>
                    <a:pt x="2887" y="1571"/>
                    <a:pt x="2695" y="1677"/>
                    <a:pt x="2509" y="1677"/>
                  </a:cubicBezTo>
                  <a:cubicBezTo>
                    <a:pt x="2482" y="1677"/>
                    <a:pt x="2455" y="1675"/>
                    <a:pt x="2429" y="1670"/>
                  </a:cubicBezTo>
                  <a:cubicBezTo>
                    <a:pt x="2220" y="1635"/>
                    <a:pt x="2048" y="1441"/>
                    <a:pt x="2055" y="1244"/>
                  </a:cubicBezTo>
                  <a:cubicBezTo>
                    <a:pt x="2057" y="1150"/>
                    <a:pt x="2108" y="1053"/>
                    <a:pt x="2190" y="985"/>
                  </a:cubicBezTo>
                  <a:cubicBezTo>
                    <a:pt x="2252" y="935"/>
                    <a:pt x="2323" y="908"/>
                    <a:pt x="2390" y="908"/>
                  </a:cubicBezTo>
                  <a:cubicBezTo>
                    <a:pt x="2405" y="908"/>
                    <a:pt x="2419" y="909"/>
                    <a:pt x="2433" y="912"/>
                  </a:cubicBezTo>
                  <a:cubicBezTo>
                    <a:pt x="2443" y="914"/>
                    <a:pt x="2453" y="914"/>
                    <a:pt x="2462" y="914"/>
                  </a:cubicBezTo>
                  <a:cubicBezTo>
                    <a:pt x="2544" y="914"/>
                    <a:pt x="2615" y="856"/>
                    <a:pt x="2629" y="774"/>
                  </a:cubicBezTo>
                  <a:cubicBezTo>
                    <a:pt x="2645" y="681"/>
                    <a:pt x="2584" y="594"/>
                    <a:pt x="2491" y="577"/>
                  </a:cubicBezTo>
                  <a:cubicBezTo>
                    <a:pt x="2459" y="572"/>
                    <a:pt x="2426" y="569"/>
                    <a:pt x="2393" y="569"/>
                  </a:cubicBezTo>
                  <a:cubicBezTo>
                    <a:pt x="2247" y="569"/>
                    <a:pt x="2099" y="623"/>
                    <a:pt x="1976" y="723"/>
                  </a:cubicBezTo>
                  <a:cubicBezTo>
                    <a:pt x="1817" y="853"/>
                    <a:pt x="1720" y="1044"/>
                    <a:pt x="1716" y="1234"/>
                  </a:cubicBezTo>
                  <a:cubicBezTo>
                    <a:pt x="1703" y="1597"/>
                    <a:pt x="1998" y="1943"/>
                    <a:pt x="2373" y="2005"/>
                  </a:cubicBezTo>
                  <a:cubicBezTo>
                    <a:pt x="2418" y="2013"/>
                    <a:pt x="2463" y="2016"/>
                    <a:pt x="2508" y="2016"/>
                  </a:cubicBezTo>
                  <a:cubicBezTo>
                    <a:pt x="2807" y="2016"/>
                    <a:pt x="3106" y="1856"/>
                    <a:pt x="3282" y="1588"/>
                  </a:cubicBezTo>
                  <a:cubicBezTo>
                    <a:pt x="3437" y="1350"/>
                    <a:pt x="3487" y="1045"/>
                    <a:pt x="3415" y="767"/>
                  </a:cubicBezTo>
                  <a:cubicBezTo>
                    <a:pt x="3343" y="493"/>
                    <a:pt x="3149" y="252"/>
                    <a:pt x="2896" y="122"/>
                  </a:cubicBezTo>
                  <a:cubicBezTo>
                    <a:pt x="2724" y="34"/>
                    <a:pt x="2542" y="0"/>
                    <a:pt x="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56"/>
            <p:cNvSpPr/>
            <p:nvPr/>
          </p:nvSpPr>
          <p:spPr>
            <a:xfrm>
              <a:off x="7030986" y="3138345"/>
              <a:ext cx="432072" cy="335642"/>
            </a:xfrm>
            <a:custGeom>
              <a:rect b="b" l="l" r="r" t="t"/>
              <a:pathLst>
                <a:path extrusionOk="0" h="5409" w="6963">
                  <a:moveTo>
                    <a:pt x="3212" y="1"/>
                  </a:moveTo>
                  <a:cubicBezTo>
                    <a:pt x="2658" y="1"/>
                    <a:pt x="2203" y="83"/>
                    <a:pt x="1801" y="252"/>
                  </a:cubicBezTo>
                  <a:cubicBezTo>
                    <a:pt x="1155" y="522"/>
                    <a:pt x="622" y="1051"/>
                    <a:pt x="335" y="1713"/>
                  </a:cubicBezTo>
                  <a:cubicBezTo>
                    <a:pt x="321" y="1750"/>
                    <a:pt x="307" y="1787"/>
                    <a:pt x="292" y="1825"/>
                  </a:cubicBezTo>
                  <a:lnTo>
                    <a:pt x="285" y="1839"/>
                  </a:lnTo>
                  <a:cubicBezTo>
                    <a:pt x="284" y="1844"/>
                    <a:pt x="278" y="1858"/>
                    <a:pt x="276" y="1862"/>
                  </a:cubicBezTo>
                  <a:cubicBezTo>
                    <a:pt x="260" y="1907"/>
                    <a:pt x="246" y="1954"/>
                    <a:pt x="231" y="2002"/>
                  </a:cubicBezTo>
                  <a:cubicBezTo>
                    <a:pt x="0" y="2784"/>
                    <a:pt x="138" y="3653"/>
                    <a:pt x="599" y="4324"/>
                  </a:cubicBezTo>
                  <a:cubicBezTo>
                    <a:pt x="1017" y="4937"/>
                    <a:pt x="1681" y="5339"/>
                    <a:pt x="2374" y="5400"/>
                  </a:cubicBezTo>
                  <a:cubicBezTo>
                    <a:pt x="2431" y="5406"/>
                    <a:pt x="2490" y="5408"/>
                    <a:pt x="2549" y="5408"/>
                  </a:cubicBezTo>
                  <a:cubicBezTo>
                    <a:pt x="2866" y="5408"/>
                    <a:pt x="3192" y="5334"/>
                    <a:pt x="3480" y="5193"/>
                  </a:cubicBezTo>
                  <a:cubicBezTo>
                    <a:pt x="3801" y="5036"/>
                    <a:pt x="4068" y="4802"/>
                    <a:pt x="4251" y="4518"/>
                  </a:cubicBezTo>
                  <a:cubicBezTo>
                    <a:pt x="4662" y="3875"/>
                    <a:pt x="4617" y="2975"/>
                    <a:pt x="4142" y="2380"/>
                  </a:cubicBezTo>
                  <a:cubicBezTo>
                    <a:pt x="4046" y="2256"/>
                    <a:pt x="3938" y="2151"/>
                    <a:pt x="3831" y="2049"/>
                  </a:cubicBezTo>
                  <a:cubicBezTo>
                    <a:pt x="3776" y="1995"/>
                    <a:pt x="3722" y="1942"/>
                    <a:pt x="3669" y="1886"/>
                  </a:cubicBezTo>
                  <a:cubicBezTo>
                    <a:pt x="3626" y="1843"/>
                    <a:pt x="3586" y="1798"/>
                    <a:pt x="3548" y="1749"/>
                  </a:cubicBezTo>
                  <a:cubicBezTo>
                    <a:pt x="3454" y="1628"/>
                    <a:pt x="3394" y="1514"/>
                    <a:pt x="3366" y="1402"/>
                  </a:cubicBezTo>
                  <a:cubicBezTo>
                    <a:pt x="3325" y="1234"/>
                    <a:pt x="3374" y="1055"/>
                    <a:pt x="3482" y="969"/>
                  </a:cubicBezTo>
                  <a:cubicBezTo>
                    <a:pt x="3522" y="939"/>
                    <a:pt x="3576" y="923"/>
                    <a:pt x="3631" y="923"/>
                  </a:cubicBezTo>
                  <a:cubicBezTo>
                    <a:pt x="3650" y="923"/>
                    <a:pt x="3669" y="925"/>
                    <a:pt x="3688" y="929"/>
                  </a:cubicBezTo>
                  <a:cubicBezTo>
                    <a:pt x="3719" y="935"/>
                    <a:pt x="3776" y="955"/>
                    <a:pt x="3803" y="1008"/>
                  </a:cubicBezTo>
                  <a:cubicBezTo>
                    <a:pt x="3821" y="1043"/>
                    <a:pt x="3808" y="1102"/>
                    <a:pt x="3770" y="1144"/>
                  </a:cubicBezTo>
                  <a:cubicBezTo>
                    <a:pt x="3764" y="1151"/>
                    <a:pt x="3736" y="1184"/>
                    <a:pt x="3705" y="1184"/>
                  </a:cubicBezTo>
                  <a:cubicBezTo>
                    <a:pt x="3701" y="1184"/>
                    <a:pt x="3696" y="1184"/>
                    <a:pt x="3691" y="1182"/>
                  </a:cubicBezTo>
                  <a:cubicBezTo>
                    <a:pt x="3673" y="1176"/>
                    <a:pt x="3655" y="1173"/>
                    <a:pt x="3638" y="1173"/>
                  </a:cubicBezTo>
                  <a:cubicBezTo>
                    <a:pt x="3566" y="1173"/>
                    <a:pt x="3500" y="1218"/>
                    <a:pt x="3477" y="1289"/>
                  </a:cubicBezTo>
                  <a:cubicBezTo>
                    <a:pt x="3447" y="1378"/>
                    <a:pt x="3495" y="1474"/>
                    <a:pt x="3584" y="1504"/>
                  </a:cubicBezTo>
                  <a:cubicBezTo>
                    <a:pt x="3623" y="1517"/>
                    <a:pt x="3663" y="1523"/>
                    <a:pt x="3703" y="1523"/>
                  </a:cubicBezTo>
                  <a:cubicBezTo>
                    <a:pt x="3822" y="1523"/>
                    <a:pt x="3940" y="1467"/>
                    <a:pt x="4028" y="1364"/>
                  </a:cubicBezTo>
                  <a:cubicBezTo>
                    <a:pt x="4156" y="1216"/>
                    <a:pt x="4186" y="1009"/>
                    <a:pt x="4105" y="853"/>
                  </a:cubicBezTo>
                  <a:cubicBezTo>
                    <a:pt x="4039" y="724"/>
                    <a:pt x="3914" y="631"/>
                    <a:pt x="3761" y="597"/>
                  </a:cubicBezTo>
                  <a:cubicBezTo>
                    <a:pt x="3718" y="588"/>
                    <a:pt x="3674" y="583"/>
                    <a:pt x="3630" y="583"/>
                  </a:cubicBezTo>
                  <a:cubicBezTo>
                    <a:pt x="3501" y="583"/>
                    <a:pt x="3373" y="625"/>
                    <a:pt x="3274" y="703"/>
                  </a:cubicBezTo>
                  <a:cubicBezTo>
                    <a:pt x="3061" y="870"/>
                    <a:pt x="2965" y="1183"/>
                    <a:pt x="3037" y="1483"/>
                  </a:cubicBezTo>
                  <a:cubicBezTo>
                    <a:pt x="3076" y="1644"/>
                    <a:pt x="3157" y="1799"/>
                    <a:pt x="3281" y="1958"/>
                  </a:cubicBezTo>
                  <a:cubicBezTo>
                    <a:pt x="3327" y="2016"/>
                    <a:pt x="3375" y="2070"/>
                    <a:pt x="3423" y="2121"/>
                  </a:cubicBezTo>
                  <a:cubicBezTo>
                    <a:pt x="3479" y="2180"/>
                    <a:pt x="3538" y="2236"/>
                    <a:pt x="3595" y="2291"/>
                  </a:cubicBezTo>
                  <a:cubicBezTo>
                    <a:pt x="3697" y="2391"/>
                    <a:pt x="3794" y="2484"/>
                    <a:pt x="3877" y="2589"/>
                  </a:cubicBezTo>
                  <a:cubicBezTo>
                    <a:pt x="4264" y="3076"/>
                    <a:pt x="4301" y="3810"/>
                    <a:pt x="3965" y="4335"/>
                  </a:cubicBezTo>
                  <a:cubicBezTo>
                    <a:pt x="3816" y="4567"/>
                    <a:pt x="3596" y="4760"/>
                    <a:pt x="3331" y="4889"/>
                  </a:cubicBezTo>
                  <a:cubicBezTo>
                    <a:pt x="3090" y="5007"/>
                    <a:pt x="2818" y="5070"/>
                    <a:pt x="2551" y="5070"/>
                  </a:cubicBezTo>
                  <a:cubicBezTo>
                    <a:pt x="2501" y="5070"/>
                    <a:pt x="2452" y="5068"/>
                    <a:pt x="2403" y="5064"/>
                  </a:cubicBezTo>
                  <a:cubicBezTo>
                    <a:pt x="1811" y="5010"/>
                    <a:pt x="1241" y="4662"/>
                    <a:pt x="878" y="4132"/>
                  </a:cubicBezTo>
                  <a:cubicBezTo>
                    <a:pt x="475" y="3545"/>
                    <a:pt x="354" y="2784"/>
                    <a:pt x="556" y="2098"/>
                  </a:cubicBezTo>
                  <a:cubicBezTo>
                    <a:pt x="569" y="2058"/>
                    <a:pt x="581" y="2017"/>
                    <a:pt x="587" y="1998"/>
                  </a:cubicBezTo>
                  <a:cubicBezTo>
                    <a:pt x="589" y="1993"/>
                    <a:pt x="595" y="1978"/>
                    <a:pt x="597" y="1974"/>
                  </a:cubicBezTo>
                  <a:lnTo>
                    <a:pt x="606" y="1952"/>
                  </a:lnTo>
                  <a:cubicBezTo>
                    <a:pt x="623" y="1911"/>
                    <a:pt x="639" y="1869"/>
                    <a:pt x="650" y="1837"/>
                  </a:cubicBezTo>
                  <a:cubicBezTo>
                    <a:pt x="899" y="1265"/>
                    <a:pt x="1366" y="801"/>
                    <a:pt x="1932" y="565"/>
                  </a:cubicBezTo>
                  <a:cubicBezTo>
                    <a:pt x="2293" y="413"/>
                    <a:pt x="2709" y="340"/>
                    <a:pt x="3217" y="340"/>
                  </a:cubicBezTo>
                  <a:cubicBezTo>
                    <a:pt x="3353" y="340"/>
                    <a:pt x="3495" y="345"/>
                    <a:pt x="3645" y="356"/>
                  </a:cubicBezTo>
                  <a:cubicBezTo>
                    <a:pt x="4052" y="384"/>
                    <a:pt x="4651" y="455"/>
                    <a:pt x="5143" y="740"/>
                  </a:cubicBezTo>
                  <a:cubicBezTo>
                    <a:pt x="5507" y="948"/>
                    <a:pt x="5833" y="1281"/>
                    <a:pt x="6087" y="1706"/>
                  </a:cubicBezTo>
                  <a:cubicBezTo>
                    <a:pt x="6112" y="1745"/>
                    <a:pt x="6134" y="1785"/>
                    <a:pt x="6157" y="1826"/>
                  </a:cubicBezTo>
                  <a:cubicBezTo>
                    <a:pt x="6341" y="2166"/>
                    <a:pt x="6490" y="2562"/>
                    <a:pt x="6611" y="3036"/>
                  </a:cubicBezTo>
                  <a:cubicBezTo>
                    <a:pt x="6631" y="3112"/>
                    <a:pt x="6700" y="3164"/>
                    <a:pt x="6775" y="3164"/>
                  </a:cubicBezTo>
                  <a:cubicBezTo>
                    <a:pt x="6789" y="3164"/>
                    <a:pt x="6804" y="3162"/>
                    <a:pt x="6818" y="3158"/>
                  </a:cubicBezTo>
                  <a:cubicBezTo>
                    <a:pt x="6909" y="3136"/>
                    <a:pt x="6963" y="3043"/>
                    <a:pt x="6940" y="2953"/>
                  </a:cubicBezTo>
                  <a:cubicBezTo>
                    <a:pt x="6811" y="2450"/>
                    <a:pt x="6653" y="2029"/>
                    <a:pt x="6452" y="1659"/>
                  </a:cubicBezTo>
                  <a:cubicBezTo>
                    <a:pt x="6426" y="1613"/>
                    <a:pt x="6400" y="1567"/>
                    <a:pt x="6375" y="1529"/>
                  </a:cubicBezTo>
                  <a:cubicBezTo>
                    <a:pt x="6095" y="1057"/>
                    <a:pt x="5726" y="683"/>
                    <a:pt x="5312" y="446"/>
                  </a:cubicBezTo>
                  <a:cubicBezTo>
                    <a:pt x="4759" y="126"/>
                    <a:pt x="4109" y="48"/>
                    <a:pt x="3667" y="18"/>
                  </a:cubicBezTo>
                  <a:cubicBezTo>
                    <a:pt x="3508" y="7"/>
                    <a:pt x="3356" y="1"/>
                    <a:pt x="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56"/>
            <p:cNvSpPr/>
            <p:nvPr/>
          </p:nvSpPr>
          <p:spPr>
            <a:xfrm>
              <a:off x="7230549" y="3339956"/>
              <a:ext cx="226988" cy="121685"/>
            </a:xfrm>
            <a:custGeom>
              <a:rect b="b" l="l" r="r" t="t"/>
              <a:pathLst>
                <a:path extrusionOk="0" h="1961" w="3658">
                  <a:moveTo>
                    <a:pt x="2611" y="0"/>
                  </a:moveTo>
                  <a:cubicBezTo>
                    <a:pt x="2259" y="0"/>
                    <a:pt x="1882" y="169"/>
                    <a:pt x="1540" y="488"/>
                  </a:cubicBezTo>
                  <a:cubicBezTo>
                    <a:pt x="1404" y="613"/>
                    <a:pt x="1281" y="751"/>
                    <a:pt x="1162" y="883"/>
                  </a:cubicBezTo>
                  <a:cubicBezTo>
                    <a:pt x="989" y="1077"/>
                    <a:pt x="826" y="1259"/>
                    <a:pt x="632" y="1403"/>
                  </a:cubicBezTo>
                  <a:cubicBezTo>
                    <a:pt x="485" y="1513"/>
                    <a:pt x="317" y="1592"/>
                    <a:pt x="157" y="1625"/>
                  </a:cubicBezTo>
                  <a:cubicBezTo>
                    <a:pt x="122" y="1631"/>
                    <a:pt x="86" y="1653"/>
                    <a:pt x="63" y="1680"/>
                  </a:cubicBezTo>
                  <a:cubicBezTo>
                    <a:pt x="1" y="1750"/>
                    <a:pt x="7" y="1856"/>
                    <a:pt x="77" y="1918"/>
                  </a:cubicBezTo>
                  <a:cubicBezTo>
                    <a:pt x="109" y="1947"/>
                    <a:pt x="150" y="1960"/>
                    <a:pt x="189" y="1960"/>
                  </a:cubicBezTo>
                  <a:cubicBezTo>
                    <a:pt x="204" y="1960"/>
                    <a:pt x="220" y="1959"/>
                    <a:pt x="235" y="1955"/>
                  </a:cubicBezTo>
                  <a:cubicBezTo>
                    <a:pt x="439" y="1911"/>
                    <a:pt x="652" y="1812"/>
                    <a:pt x="836" y="1674"/>
                  </a:cubicBezTo>
                  <a:cubicBezTo>
                    <a:pt x="1056" y="1509"/>
                    <a:pt x="1238" y="1307"/>
                    <a:pt x="1414" y="1110"/>
                  </a:cubicBezTo>
                  <a:cubicBezTo>
                    <a:pt x="1534" y="977"/>
                    <a:pt x="1647" y="852"/>
                    <a:pt x="1770" y="736"/>
                  </a:cubicBezTo>
                  <a:cubicBezTo>
                    <a:pt x="1910" y="606"/>
                    <a:pt x="2244" y="338"/>
                    <a:pt x="2608" y="338"/>
                  </a:cubicBezTo>
                  <a:cubicBezTo>
                    <a:pt x="2670" y="338"/>
                    <a:pt x="2732" y="346"/>
                    <a:pt x="2795" y="364"/>
                  </a:cubicBezTo>
                  <a:cubicBezTo>
                    <a:pt x="2986" y="417"/>
                    <a:pt x="3152" y="564"/>
                    <a:pt x="3228" y="749"/>
                  </a:cubicBezTo>
                  <a:cubicBezTo>
                    <a:pt x="3304" y="933"/>
                    <a:pt x="3289" y="1155"/>
                    <a:pt x="3190" y="1327"/>
                  </a:cubicBezTo>
                  <a:cubicBezTo>
                    <a:pt x="3112" y="1465"/>
                    <a:pt x="2984" y="1565"/>
                    <a:pt x="2845" y="1595"/>
                  </a:cubicBezTo>
                  <a:cubicBezTo>
                    <a:pt x="2816" y="1602"/>
                    <a:pt x="2787" y="1605"/>
                    <a:pt x="2757" y="1605"/>
                  </a:cubicBezTo>
                  <a:cubicBezTo>
                    <a:pt x="2646" y="1605"/>
                    <a:pt x="2538" y="1560"/>
                    <a:pt x="2471" y="1483"/>
                  </a:cubicBezTo>
                  <a:cubicBezTo>
                    <a:pt x="2388" y="1388"/>
                    <a:pt x="2376" y="1238"/>
                    <a:pt x="2443" y="1142"/>
                  </a:cubicBezTo>
                  <a:cubicBezTo>
                    <a:pt x="2483" y="1084"/>
                    <a:pt x="2559" y="1050"/>
                    <a:pt x="2630" y="1050"/>
                  </a:cubicBezTo>
                  <a:cubicBezTo>
                    <a:pt x="2666" y="1050"/>
                    <a:pt x="2701" y="1059"/>
                    <a:pt x="2730" y="1078"/>
                  </a:cubicBezTo>
                  <a:cubicBezTo>
                    <a:pt x="2759" y="1098"/>
                    <a:pt x="2792" y="1107"/>
                    <a:pt x="2824" y="1107"/>
                  </a:cubicBezTo>
                  <a:cubicBezTo>
                    <a:pt x="2879" y="1107"/>
                    <a:pt x="2933" y="1081"/>
                    <a:pt x="2966" y="1033"/>
                  </a:cubicBezTo>
                  <a:cubicBezTo>
                    <a:pt x="3018" y="955"/>
                    <a:pt x="2998" y="849"/>
                    <a:pt x="2920" y="797"/>
                  </a:cubicBezTo>
                  <a:cubicBezTo>
                    <a:pt x="2834" y="740"/>
                    <a:pt x="2733" y="712"/>
                    <a:pt x="2631" y="712"/>
                  </a:cubicBezTo>
                  <a:cubicBezTo>
                    <a:pt x="2452" y="712"/>
                    <a:pt x="2270" y="796"/>
                    <a:pt x="2164" y="949"/>
                  </a:cubicBezTo>
                  <a:cubicBezTo>
                    <a:pt x="2011" y="1169"/>
                    <a:pt x="2032" y="1495"/>
                    <a:pt x="2216" y="1706"/>
                  </a:cubicBezTo>
                  <a:cubicBezTo>
                    <a:pt x="2348" y="1858"/>
                    <a:pt x="2548" y="1944"/>
                    <a:pt x="2755" y="1944"/>
                  </a:cubicBezTo>
                  <a:cubicBezTo>
                    <a:pt x="2809" y="1944"/>
                    <a:pt x="2864" y="1938"/>
                    <a:pt x="2918" y="1925"/>
                  </a:cubicBezTo>
                  <a:cubicBezTo>
                    <a:pt x="3149" y="1876"/>
                    <a:pt x="3360" y="1715"/>
                    <a:pt x="3485" y="1496"/>
                  </a:cubicBezTo>
                  <a:cubicBezTo>
                    <a:pt x="3636" y="1231"/>
                    <a:pt x="3658" y="904"/>
                    <a:pt x="3542" y="620"/>
                  </a:cubicBezTo>
                  <a:cubicBezTo>
                    <a:pt x="3427" y="340"/>
                    <a:pt x="3176" y="117"/>
                    <a:pt x="2886" y="37"/>
                  </a:cubicBezTo>
                  <a:cubicBezTo>
                    <a:pt x="2797" y="12"/>
                    <a:pt x="2704" y="0"/>
                    <a:pt x="2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56"/>
            <p:cNvSpPr/>
            <p:nvPr/>
          </p:nvSpPr>
          <p:spPr>
            <a:xfrm>
              <a:off x="7117302" y="3240547"/>
              <a:ext cx="152091" cy="162267"/>
            </a:xfrm>
            <a:custGeom>
              <a:rect b="b" l="l" r="r" t="t"/>
              <a:pathLst>
                <a:path extrusionOk="0" h="2615" w="2451">
                  <a:moveTo>
                    <a:pt x="1670" y="0"/>
                  </a:moveTo>
                  <a:cubicBezTo>
                    <a:pt x="1576" y="0"/>
                    <a:pt x="1481" y="8"/>
                    <a:pt x="1387" y="22"/>
                  </a:cubicBezTo>
                  <a:cubicBezTo>
                    <a:pt x="997" y="76"/>
                    <a:pt x="657" y="249"/>
                    <a:pt x="427" y="507"/>
                  </a:cubicBezTo>
                  <a:cubicBezTo>
                    <a:pt x="73" y="902"/>
                    <a:pt x="1" y="1520"/>
                    <a:pt x="253" y="1977"/>
                  </a:cubicBezTo>
                  <a:cubicBezTo>
                    <a:pt x="465" y="2368"/>
                    <a:pt x="902" y="2614"/>
                    <a:pt x="1340" y="2614"/>
                  </a:cubicBezTo>
                  <a:lnTo>
                    <a:pt x="1340" y="2613"/>
                  </a:lnTo>
                  <a:cubicBezTo>
                    <a:pt x="1428" y="2613"/>
                    <a:pt x="1517" y="2603"/>
                    <a:pt x="1604" y="2583"/>
                  </a:cubicBezTo>
                  <a:cubicBezTo>
                    <a:pt x="1922" y="2506"/>
                    <a:pt x="2186" y="2295"/>
                    <a:pt x="2312" y="2021"/>
                  </a:cubicBezTo>
                  <a:cubicBezTo>
                    <a:pt x="2451" y="1714"/>
                    <a:pt x="2392" y="1337"/>
                    <a:pt x="2168" y="1107"/>
                  </a:cubicBezTo>
                  <a:cubicBezTo>
                    <a:pt x="2032" y="968"/>
                    <a:pt x="1841" y="896"/>
                    <a:pt x="1653" y="896"/>
                  </a:cubicBezTo>
                  <a:cubicBezTo>
                    <a:pt x="1500" y="896"/>
                    <a:pt x="1348" y="944"/>
                    <a:pt x="1231" y="1042"/>
                  </a:cubicBezTo>
                  <a:cubicBezTo>
                    <a:pt x="1092" y="1159"/>
                    <a:pt x="1012" y="1343"/>
                    <a:pt x="1014" y="1535"/>
                  </a:cubicBezTo>
                  <a:cubicBezTo>
                    <a:pt x="1018" y="1718"/>
                    <a:pt x="1094" y="1883"/>
                    <a:pt x="1228" y="1987"/>
                  </a:cubicBezTo>
                  <a:cubicBezTo>
                    <a:pt x="1259" y="2011"/>
                    <a:pt x="1296" y="2023"/>
                    <a:pt x="1332" y="2023"/>
                  </a:cubicBezTo>
                  <a:cubicBezTo>
                    <a:pt x="1382" y="2023"/>
                    <a:pt x="1432" y="2001"/>
                    <a:pt x="1465" y="1959"/>
                  </a:cubicBezTo>
                  <a:cubicBezTo>
                    <a:pt x="1524" y="1885"/>
                    <a:pt x="1510" y="1778"/>
                    <a:pt x="1437" y="1720"/>
                  </a:cubicBezTo>
                  <a:cubicBezTo>
                    <a:pt x="1385" y="1680"/>
                    <a:pt x="1354" y="1610"/>
                    <a:pt x="1353" y="1530"/>
                  </a:cubicBezTo>
                  <a:cubicBezTo>
                    <a:pt x="1352" y="1440"/>
                    <a:pt x="1388" y="1352"/>
                    <a:pt x="1448" y="1302"/>
                  </a:cubicBezTo>
                  <a:cubicBezTo>
                    <a:pt x="1503" y="1257"/>
                    <a:pt x="1576" y="1235"/>
                    <a:pt x="1652" y="1235"/>
                  </a:cubicBezTo>
                  <a:cubicBezTo>
                    <a:pt x="1751" y="1235"/>
                    <a:pt x="1855" y="1272"/>
                    <a:pt x="1925" y="1343"/>
                  </a:cubicBezTo>
                  <a:cubicBezTo>
                    <a:pt x="2052" y="1474"/>
                    <a:pt x="2084" y="1700"/>
                    <a:pt x="2003" y="1881"/>
                  </a:cubicBezTo>
                  <a:cubicBezTo>
                    <a:pt x="1921" y="2062"/>
                    <a:pt x="1742" y="2201"/>
                    <a:pt x="1524" y="2253"/>
                  </a:cubicBezTo>
                  <a:cubicBezTo>
                    <a:pt x="1464" y="2267"/>
                    <a:pt x="1402" y="2274"/>
                    <a:pt x="1340" y="2274"/>
                  </a:cubicBezTo>
                  <a:cubicBezTo>
                    <a:pt x="1026" y="2274"/>
                    <a:pt x="702" y="2094"/>
                    <a:pt x="550" y="1813"/>
                  </a:cubicBezTo>
                  <a:cubicBezTo>
                    <a:pt x="364" y="1478"/>
                    <a:pt x="419" y="1024"/>
                    <a:pt x="680" y="733"/>
                  </a:cubicBezTo>
                  <a:cubicBezTo>
                    <a:pt x="856" y="534"/>
                    <a:pt x="1124" y="400"/>
                    <a:pt x="1436" y="356"/>
                  </a:cubicBezTo>
                  <a:cubicBezTo>
                    <a:pt x="1513" y="345"/>
                    <a:pt x="1590" y="339"/>
                    <a:pt x="1667" y="339"/>
                  </a:cubicBezTo>
                  <a:cubicBezTo>
                    <a:pt x="1775" y="339"/>
                    <a:pt x="1883" y="350"/>
                    <a:pt x="1989" y="372"/>
                  </a:cubicBezTo>
                  <a:cubicBezTo>
                    <a:pt x="2001" y="375"/>
                    <a:pt x="2013" y="376"/>
                    <a:pt x="2024" y="376"/>
                  </a:cubicBezTo>
                  <a:cubicBezTo>
                    <a:pt x="2102" y="376"/>
                    <a:pt x="2173" y="321"/>
                    <a:pt x="2189" y="241"/>
                  </a:cubicBezTo>
                  <a:cubicBezTo>
                    <a:pt x="2209" y="149"/>
                    <a:pt x="2150" y="59"/>
                    <a:pt x="2058" y="40"/>
                  </a:cubicBezTo>
                  <a:cubicBezTo>
                    <a:pt x="1930" y="14"/>
                    <a:pt x="1800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56"/>
            <p:cNvSpPr/>
            <p:nvPr/>
          </p:nvSpPr>
          <p:spPr>
            <a:xfrm>
              <a:off x="7377491" y="3092426"/>
              <a:ext cx="87060" cy="264157"/>
            </a:xfrm>
            <a:custGeom>
              <a:rect b="b" l="l" r="r" t="t"/>
              <a:pathLst>
                <a:path extrusionOk="0" h="4257" w="1403">
                  <a:moveTo>
                    <a:pt x="750" y="0"/>
                  </a:moveTo>
                  <a:cubicBezTo>
                    <a:pt x="728" y="0"/>
                    <a:pt x="706" y="1"/>
                    <a:pt x="684" y="4"/>
                  </a:cubicBezTo>
                  <a:cubicBezTo>
                    <a:pt x="389" y="39"/>
                    <a:pt x="130" y="288"/>
                    <a:pt x="57" y="611"/>
                  </a:cubicBezTo>
                  <a:cubicBezTo>
                    <a:pt x="0" y="856"/>
                    <a:pt x="40" y="1130"/>
                    <a:pt x="174" y="1421"/>
                  </a:cubicBezTo>
                  <a:cubicBezTo>
                    <a:pt x="245" y="1575"/>
                    <a:pt x="333" y="1717"/>
                    <a:pt x="418" y="1854"/>
                  </a:cubicBezTo>
                  <a:cubicBezTo>
                    <a:pt x="461" y="1922"/>
                    <a:pt x="504" y="1991"/>
                    <a:pt x="544" y="2060"/>
                  </a:cubicBezTo>
                  <a:cubicBezTo>
                    <a:pt x="893" y="2664"/>
                    <a:pt x="1060" y="3380"/>
                    <a:pt x="1017" y="4077"/>
                  </a:cubicBezTo>
                  <a:cubicBezTo>
                    <a:pt x="1010" y="4169"/>
                    <a:pt x="1082" y="4251"/>
                    <a:pt x="1175" y="4256"/>
                  </a:cubicBezTo>
                  <a:lnTo>
                    <a:pt x="1186" y="4256"/>
                  </a:lnTo>
                  <a:cubicBezTo>
                    <a:pt x="1275" y="4256"/>
                    <a:pt x="1349" y="4188"/>
                    <a:pt x="1355" y="4098"/>
                  </a:cubicBezTo>
                  <a:cubicBezTo>
                    <a:pt x="1403" y="3335"/>
                    <a:pt x="1219" y="2551"/>
                    <a:pt x="837" y="1890"/>
                  </a:cubicBezTo>
                  <a:cubicBezTo>
                    <a:pt x="796" y="1818"/>
                    <a:pt x="750" y="1747"/>
                    <a:pt x="706" y="1675"/>
                  </a:cubicBezTo>
                  <a:cubicBezTo>
                    <a:pt x="623" y="1541"/>
                    <a:pt x="544" y="1414"/>
                    <a:pt x="482" y="1280"/>
                  </a:cubicBezTo>
                  <a:cubicBezTo>
                    <a:pt x="411" y="1126"/>
                    <a:pt x="338" y="899"/>
                    <a:pt x="387" y="687"/>
                  </a:cubicBezTo>
                  <a:cubicBezTo>
                    <a:pt x="423" y="531"/>
                    <a:pt x="550" y="361"/>
                    <a:pt x="723" y="341"/>
                  </a:cubicBezTo>
                  <a:cubicBezTo>
                    <a:pt x="731" y="340"/>
                    <a:pt x="739" y="339"/>
                    <a:pt x="748" y="339"/>
                  </a:cubicBezTo>
                  <a:cubicBezTo>
                    <a:pt x="814" y="339"/>
                    <a:pt x="888" y="371"/>
                    <a:pt x="940" y="422"/>
                  </a:cubicBezTo>
                  <a:cubicBezTo>
                    <a:pt x="967" y="449"/>
                    <a:pt x="1012" y="505"/>
                    <a:pt x="1005" y="574"/>
                  </a:cubicBezTo>
                  <a:cubicBezTo>
                    <a:pt x="998" y="629"/>
                    <a:pt x="939" y="674"/>
                    <a:pt x="883" y="690"/>
                  </a:cubicBezTo>
                  <a:cubicBezTo>
                    <a:pt x="873" y="693"/>
                    <a:pt x="854" y="698"/>
                    <a:pt x="833" y="698"/>
                  </a:cubicBezTo>
                  <a:cubicBezTo>
                    <a:pt x="810" y="698"/>
                    <a:pt x="786" y="692"/>
                    <a:pt x="771" y="673"/>
                  </a:cubicBezTo>
                  <a:cubicBezTo>
                    <a:pt x="737" y="631"/>
                    <a:pt x="688" y="609"/>
                    <a:pt x="638" y="609"/>
                  </a:cubicBezTo>
                  <a:cubicBezTo>
                    <a:pt x="601" y="609"/>
                    <a:pt x="564" y="621"/>
                    <a:pt x="533" y="646"/>
                  </a:cubicBezTo>
                  <a:cubicBezTo>
                    <a:pt x="460" y="704"/>
                    <a:pt x="448" y="811"/>
                    <a:pt x="506" y="883"/>
                  </a:cubicBezTo>
                  <a:cubicBezTo>
                    <a:pt x="585" y="983"/>
                    <a:pt x="703" y="1036"/>
                    <a:pt x="834" y="1036"/>
                  </a:cubicBezTo>
                  <a:cubicBezTo>
                    <a:pt x="881" y="1036"/>
                    <a:pt x="929" y="1029"/>
                    <a:pt x="978" y="1015"/>
                  </a:cubicBezTo>
                  <a:cubicBezTo>
                    <a:pt x="1175" y="958"/>
                    <a:pt x="1321" y="795"/>
                    <a:pt x="1341" y="610"/>
                  </a:cubicBezTo>
                  <a:cubicBezTo>
                    <a:pt x="1357" y="456"/>
                    <a:pt x="1299" y="300"/>
                    <a:pt x="1179" y="181"/>
                  </a:cubicBezTo>
                  <a:cubicBezTo>
                    <a:pt x="1062" y="66"/>
                    <a:pt x="906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56"/>
            <p:cNvSpPr/>
            <p:nvPr/>
          </p:nvSpPr>
          <p:spPr>
            <a:xfrm>
              <a:off x="7314507" y="3210141"/>
              <a:ext cx="114859" cy="56095"/>
            </a:xfrm>
            <a:custGeom>
              <a:rect b="b" l="l" r="r" t="t"/>
              <a:pathLst>
                <a:path extrusionOk="0" h="904" w="1851">
                  <a:moveTo>
                    <a:pt x="854" y="0"/>
                  </a:moveTo>
                  <a:cubicBezTo>
                    <a:pt x="805" y="0"/>
                    <a:pt x="756" y="3"/>
                    <a:pt x="708" y="8"/>
                  </a:cubicBezTo>
                  <a:cubicBezTo>
                    <a:pt x="495" y="27"/>
                    <a:pt x="327" y="97"/>
                    <a:pt x="206" y="217"/>
                  </a:cubicBezTo>
                  <a:cubicBezTo>
                    <a:pt x="39" y="383"/>
                    <a:pt x="0" y="645"/>
                    <a:pt x="116" y="826"/>
                  </a:cubicBezTo>
                  <a:cubicBezTo>
                    <a:pt x="148" y="877"/>
                    <a:pt x="203" y="904"/>
                    <a:pt x="259" y="904"/>
                  </a:cubicBezTo>
                  <a:cubicBezTo>
                    <a:pt x="291" y="904"/>
                    <a:pt x="322" y="895"/>
                    <a:pt x="351" y="877"/>
                  </a:cubicBezTo>
                  <a:cubicBezTo>
                    <a:pt x="429" y="827"/>
                    <a:pt x="452" y="722"/>
                    <a:pt x="401" y="643"/>
                  </a:cubicBezTo>
                  <a:cubicBezTo>
                    <a:pt x="372" y="597"/>
                    <a:pt x="392" y="510"/>
                    <a:pt x="444" y="458"/>
                  </a:cubicBezTo>
                  <a:cubicBezTo>
                    <a:pt x="524" y="380"/>
                    <a:pt x="648" y="354"/>
                    <a:pt x="740" y="345"/>
                  </a:cubicBezTo>
                  <a:cubicBezTo>
                    <a:pt x="777" y="341"/>
                    <a:pt x="814" y="339"/>
                    <a:pt x="851" y="339"/>
                  </a:cubicBezTo>
                  <a:cubicBezTo>
                    <a:pt x="1106" y="339"/>
                    <a:pt x="1356" y="428"/>
                    <a:pt x="1553" y="589"/>
                  </a:cubicBezTo>
                  <a:cubicBezTo>
                    <a:pt x="1584" y="615"/>
                    <a:pt x="1622" y="628"/>
                    <a:pt x="1660" y="628"/>
                  </a:cubicBezTo>
                  <a:cubicBezTo>
                    <a:pt x="1709" y="628"/>
                    <a:pt x="1758" y="607"/>
                    <a:pt x="1791" y="566"/>
                  </a:cubicBezTo>
                  <a:cubicBezTo>
                    <a:pt x="1850" y="494"/>
                    <a:pt x="1840" y="387"/>
                    <a:pt x="1768" y="328"/>
                  </a:cubicBezTo>
                  <a:cubicBezTo>
                    <a:pt x="1512" y="116"/>
                    <a:pt x="1185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56"/>
            <p:cNvSpPr/>
            <p:nvPr/>
          </p:nvSpPr>
          <p:spPr>
            <a:xfrm>
              <a:off x="6945786" y="3198475"/>
              <a:ext cx="124539" cy="82158"/>
            </a:xfrm>
            <a:custGeom>
              <a:rect b="b" l="l" r="r" t="t"/>
              <a:pathLst>
                <a:path extrusionOk="0" h="1324" w="2007">
                  <a:moveTo>
                    <a:pt x="450" y="1"/>
                  </a:moveTo>
                  <a:cubicBezTo>
                    <a:pt x="422" y="1"/>
                    <a:pt x="394" y="8"/>
                    <a:pt x="368" y="22"/>
                  </a:cubicBezTo>
                  <a:cubicBezTo>
                    <a:pt x="118" y="158"/>
                    <a:pt x="0" y="491"/>
                    <a:pt x="103" y="778"/>
                  </a:cubicBezTo>
                  <a:cubicBezTo>
                    <a:pt x="188" y="1016"/>
                    <a:pt x="402" y="1205"/>
                    <a:pt x="675" y="1282"/>
                  </a:cubicBezTo>
                  <a:cubicBezTo>
                    <a:pt x="773" y="1310"/>
                    <a:pt x="878" y="1324"/>
                    <a:pt x="990" y="1324"/>
                  </a:cubicBezTo>
                  <a:lnTo>
                    <a:pt x="990" y="1322"/>
                  </a:lnTo>
                  <a:cubicBezTo>
                    <a:pt x="1112" y="1322"/>
                    <a:pt x="1243" y="1307"/>
                    <a:pt x="1385" y="1274"/>
                  </a:cubicBezTo>
                  <a:cubicBezTo>
                    <a:pt x="1554" y="1234"/>
                    <a:pt x="1724" y="1173"/>
                    <a:pt x="1886" y="1093"/>
                  </a:cubicBezTo>
                  <a:cubicBezTo>
                    <a:pt x="1971" y="1052"/>
                    <a:pt x="2006" y="951"/>
                    <a:pt x="1966" y="867"/>
                  </a:cubicBezTo>
                  <a:cubicBezTo>
                    <a:pt x="1936" y="807"/>
                    <a:pt x="1875" y="772"/>
                    <a:pt x="1813" y="772"/>
                  </a:cubicBezTo>
                  <a:cubicBezTo>
                    <a:pt x="1788" y="772"/>
                    <a:pt x="1762" y="778"/>
                    <a:pt x="1738" y="789"/>
                  </a:cubicBezTo>
                  <a:cubicBezTo>
                    <a:pt x="1597" y="858"/>
                    <a:pt x="1453" y="910"/>
                    <a:pt x="1308" y="944"/>
                  </a:cubicBezTo>
                  <a:cubicBezTo>
                    <a:pt x="1192" y="971"/>
                    <a:pt x="1087" y="984"/>
                    <a:pt x="991" y="984"/>
                  </a:cubicBezTo>
                  <a:cubicBezTo>
                    <a:pt x="910" y="984"/>
                    <a:pt x="836" y="974"/>
                    <a:pt x="768" y="955"/>
                  </a:cubicBezTo>
                  <a:cubicBezTo>
                    <a:pt x="602" y="909"/>
                    <a:pt x="469" y="797"/>
                    <a:pt x="422" y="664"/>
                  </a:cubicBezTo>
                  <a:cubicBezTo>
                    <a:pt x="377" y="536"/>
                    <a:pt x="428" y="374"/>
                    <a:pt x="530" y="319"/>
                  </a:cubicBezTo>
                  <a:cubicBezTo>
                    <a:pt x="613" y="274"/>
                    <a:pt x="642" y="171"/>
                    <a:pt x="598" y="88"/>
                  </a:cubicBezTo>
                  <a:cubicBezTo>
                    <a:pt x="567" y="33"/>
                    <a:pt x="510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56"/>
            <p:cNvSpPr/>
            <p:nvPr/>
          </p:nvSpPr>
          <p:spPr>
            <a:xfrm>
              <a:off x="674547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5109" y="1"/>
                  </a:moveTo>
                  <a:cubicBezTo>
                    <a:pt x="5042" y="1"/>
                    <a:pt x="4978" y="41"/>
                    <a:pt x="4952" y="108"/>
                  </a:cubicBezTo>
                  <a:cubicBezTo>
                    <a:pt x="4682" y="796"/>
                    <a:pt x="4403" y="1507"/>
                    <a:pt x="3964" y="2108"/>
                  </a:cubicBezTo>
                  <a:cubicBezTo>
                    <a:pt x="3486" y="2762"/>
                    <a:pt x="2872" y="3183"/>
                    <a:pt x="2236" y="3293"/>
                  </a:cubicBezTo>
                  <a:cubicBezTo>
                    <a:pt x="2127" y="3312"/>
                    <a:pt x="2018" y="3321"/>
                    <a:pt x="1911" y="3321"/>
                  </a:cubicBezTo>
                  <a:cubicBezTo>
                    <a:pt x="1731" y="3321"/>
                    <a:pt x="1556" y="3294"/>
                    <a:pt x="1397" y="3241"/>
                  </a:cubicBezTo>
                  <a:cubicBezTo>
                    <a:pt x="964" y="3096"/>
                    <a:pt x="607" y="2729"/>
                    <a:pt x="486" y="2305"/>
                  </a:cubicBezTo>
                  <a:cubicBezTo>
                    <a:pt x="363" y="1871"/>
                    <a:pt x="487" y="1371"/>
                    <a:pt x="798" y="1061"/>
                  </a:cubicBezTo>
                  <a:cubicBezTo>
                    <a:pt x="1017" y="841"/>
                    <a:pt x="1328" y="720"/>
                    <a:pt x="1634" y="720"/>
                  </a:cubicBezTo>
                  <a:cubicBezTo>
                    <a:pt x="1767" y="720"/>
                    <a:pt x="1900" y="743"/>
                    <a:pt x="2024" y="791"/>
                  </a:cubicBezTo>
                  <a:cubicBezTo>
                    <a:pt x="2327" y="907"/>
                    <a:pt x="2557" y="1161"/>
                    <a:pt x="2627" y="1452"/>
                  </a:cubicBezTo>
                  <a:cubicBezTo>
                    <a:pt x="2697" y="1748"/>
                    <a:pt x="2582" y="2084"/>
                    <a:pt x="2350" y="2250"/>
                  </a:cubicBezTo>
                  <a:cubicBezTo>
                    <a:pt x="2241" y="2329"/>
                    <a:pt x="2106" y="2368"/>
                    <a:pt x="1972" y="2368"/>
                  </a:cubicBezTo>
                  <a:cubicBezTo>
                    <a:pt x="1818" y="2368"/>
                    <a:pt x="1666" y="2316"/>
                    <a:pt x="1559" y="2213"/>
                  </a:cubicBezTo>
                  <a:cubicBezTo>
                    <a:pt x="1430" y="2088"/>
                    <a:pt x="1377" y="1898"/>
                    <a:pt x="1428" y="1750"/>
                  </a:cubicBezTo>
                  <a:cubicBezTo>
                    <a:pt x="1471" y="1626"/>
                    <a:pt x="1599" y="1535"/>
                    <a:pt x="1720" y="1535"/>
                  </a:cubicBezTo>
                  <a:cubicBezTo>
                    <a:pt x="1739" y="1535"/>
                    <a:pt x="1759" y="1537"/>
                    <a:pt x="1777" y="1543"/>
                  </a:cubicBezTo>
                  <a:cubicBezTo>
                    <a:pt x="1838" y="1558"/>
                    <a:pt x="1894" y="1613"/>
                    <a:pt x="1922" y="1683"/>
                  </a:cubicBezTo>
                  <a:cubicBezTo>
                    <a:pt x="1933" y="1711"/>
                    <a:pt x="1956" y="1783"/>
                    <a:pt x="1919" y="1843"/>
                  </a:cubicBezTo>
                  <a:cubicBezTo>
                    <a:pt x="1870" y="1923"/>
                    <a:pt x="1895" y="2027"/>
                    <a:pt x="1975" y="2076"/>
                  </a:cubicBezTo>
                  <a:cubicBezTo>
                    <a:pt x="2003" y="2093"/>
                    <a:pt x="2034" y="2101"/>
                    <a:pt x="2064" y="2101"/>
                  </a:cubicBezTo>
                  <a:cubicBezTo>
                    <a:pt x="2121" y="2101"/>
                    <a:pt x="2176" y="2072"/>
                    <a:pt x="2208" y="2021"/>
                  </a:cubicBezTo>
                  <a:cubicBezTo>
                    <a:pt x="2290" y="1885"/>
                    <a:pt x="2301" y="1717"/>
                    <a:pt x="2236" y="1557"/>
                  </a:cubicBezTo>
                  <a:cubicBezTo>
                    <a:pt x="2168" y="1387"/>
                    <a:pt x="2029" y="1259"/>
                    <a:pt x="1864" y="1215"/>
                  </a:cubicBezTo>
                  <a:cubicBezTo>
                    <a:pt x="1818" y="1203"/>
                    <a:pt x="1771" y="1197"/>
                    <a:pt x="1724" y="1197"/>
                  </a:cubicBezTo>
                  <a:cubicBezTo>
                    <a:pt x="1462" y="1197"/>
                    <a:pt x="1199" y="1376"/>
                    <a:pt x="1108" y="1640"/>
                  </a:cubicBezTo>
                  <a:cubicBezTo>
                    <a:pt x="1013" y="1912"/>
                    <a:pt x="1100" y="2241"/>
                    <a:pt x="1324" y="2457"/>
                  </a:cubicBezTo>
                  <a:cubicBezTo>
                    <a:pt x="1497" y="2623"/>
                    <a:pt x="1734" y="2708"/>
                    <a:pt x="1974" y="2708"/>
                  </a:cubicBezTo>
                  <a:cubicBezTo>
                    <a:pt x="2176" y="2708"/>
                    <a:pt x="2380" y="2648"/>
                    <a:pt x="2549" y="2526"/>
                  </a:cubicBezTo>
                  <a:cubicBezTo>
                    <a:pt x="2892" y="2278"/>
                    <a:pt x="3059" y="1805"/>
                    <a:pt x="2957" y="1374"/>
                  </a:cubicBezTo>
                  <a:cubicBezTo>
                    <a:pt x="2861" y="975"/>
                    <a:pt x="2550" y="632"/>
                    <a:pt x="2146" y="475"/>
                  </a:cubicBezTo>
                  <a:cubicBezTo>
                    <a:pt x="1985" y="413"/>
                    <a:pt x="1813" y="383"/>
                    <a:pt x="1640" y="383"/>
                  </a:cubicBezTo>
                  <a:cubicBezTo>
                    <a:pt x="1244" y="383"/>
                    <a:pt x="842" y="539"/>
                    <a:pt x="558" y="823"/>
                  </a:cubicBezTo>
                  <a:cubicBezTo>
                    <a:pt x="158" y="1223"/>
                    <a:pt x="1" y="1841"/>
                    <a:pt x="160" y="2398"/>
                  </a:cubicBezTo>
                  <a:cubicBezTo>
                    <a:pt x="313" y="2935"/>
                    <a:pt x="746" y="3381"/>
                    <a:pt x="1289" y="3563"/>
                  </a:cubicBezTo>
                  <a:cubicBezTo>
                    <a:pt x="1485" y="3629"/>
                    <a:pt x="1695" y="3661"/>
                    <a:pt x="1912" y="3661"/>
                  </a:cubicBezTo>
                  <a:lnTo>
                    <a:pt x="1912" y="3660"/>
                  </a:lnTo>
                  <a:cubicBezTo>
                    <a:pt x="2037" y="3660"/>
                    <a:pt x="2165" y="3649"/>
                    <a:pt x="2293" y="3627"/>
                  </a:cubicBezTo>
                  <a:cubicBezTo>
                    <a:pt x="3017" y="3502"/>
                    <a:pt x="3708" y="3033"/>
                    <a:pt x="4238" y="2308"/>
                  </a:cubicBezTo>
                  <a:cubicBezTo>
                    <a:pt x="4702" y="1671"/>
                    <a:pt x="4989" y="940"/>
                    <a:pt x="5267" y="232"/>
                  </a:cubicBezTo>
                  <a:cubicBezTo>
                    <a:pt x="5301" y="145"/>
                    <a:pt x="5259" y="46"/>
                    <a:pt x="5171" y="12"/>
                  </a:cubicBezTo>
                  <a:cubicBezTo>
                    <a:pt x="5151" y="4"/>
                    <a:pt x="5130" y="1"/>
                    <a:pt x="5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56"/>
            <p:cNvSpPr/>
            <p:nvPr/>
          </p:nvSpPr>
          <p:spPr>
            <a:xfrm>
              <a:off x="6577686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1128" y="0"/>
                  </a:moveTo>
                  <a:cubicBezTo>
                    <a:pt x="945" y="0"/>
                    <a:pt x="763" y="34"/>
                    <a:pt x="592" y="122"/>
                  </a:cubicBezTo>
                  <a:cubicBezTo>
                    <a:pt x="339" y="252"/>
                    <a:pt x="144" y="493"/>
                    <a:pt x="71" y="770"/>
                  </a:cubicBezTo>
                  <a:cubicBezTo>
                    <a:pt x="1" y="1045"/>
                    <a:pt x="50" y="1350"/>
                    <a:pt x="206" y="1589"/>
                  </a:cubicBezTo>
                  <a:cubicBezTo>
                    <a:pt x="382" y="1856"/>
                    <a:pt x="681" y="2016"/>
                    <a:pt x="979" y="2016"/>
                  </a:cubicBezTo>
                  <a:cubicBezTo>
                    <a:pt x="1025" y="2016"/>
                    <a:pt x="1070" y="2013"/>
                    <a:pt x="1115" y="2005"/>
                  </a:cubicBezTo>
                  <a:cubicBezTo>
                    <a:pt x="1489" y="1943"/>
                    <a:pt x="1784" y="1597"/>
                    <a:pt x="1773" y="1235"/>
                  </a:cubicBezTo>
                  <a:cubicBezTo>
                    <a:pt x="1767" y="1044"/>
                    <a:pt x="1670" y="852"/>
                    <a:pt x="1512" y="723"/>
                  </a:cubicBezTo>
                  <a:cubicBezTo>
                    <a:pt x="1388" y="623"/>
                    <a:pt x="1240" y="569"/>
                    <a:pt x="1094" y="569"/>
                  </a:cubicBezTo>
                  <a:cubicBezTo>
                    <a:pt x="1061" y="569"/>
                    <a:pt x="1028" y="572"/>
                    <a:pt x="996" y="577"/>
                  </a:cubicBezTo>
                  <a:cubicBezTo>
                    <a:pt x="904" y="594"/>
                    <a:pt x="843" y="681"/>
                    <a:pt x="858" y="774"/>
                  </a:cubicBezTo>
                  <a:cubicBezTo>
                    <a:pt x="874" y="856"/>
                    <a:pt x="945" y="914"/>
                    <a:pt x="1026" y="914"/>
                  </a:cubicBezTo>
                  <a:cubicBezTo>
                    <a:pt x="1036" y="914"/>
                    <a:pt x="1045" y="914"/>
                    <a:pt x="1055" y="912"/>
                  </a:cubicBezTo>
                  <a:cubicBezTo>
                    <a:pt x="1069" y="909"/>
                    <a:pt x="1084" y="908"/>
                    <a:pt x="1098" y="908"/>
                  </a:cubicBezTo>
                  <a:cubicBezTo>
                    <a:pt x="1165" y="908"/>
                    <a:pt x="1236" y="935"/>
                    <a:pt x="1297" y="985"/>
                  </a:cubicBezTo>
                  <a:cubicBezTo>
                    <a:pt x="1379" y="1053"/>
                    <a:pt x="1430" y="1150"/>
                    <a:pt x="1434" y="1245"/>
                  </a:cubicBezTo>
                  <a:cubicBezTo>
                    <a:pt x="1439" y="1441"/>
                    <a:pt x="1267" y="1635"/>
                    <a:pt x="1058" y="1670"/>
                  </a:cubicBezTo>
                  <a:cubicBezTo>
                    <a:pt x="1032" y="1675"/>
                    <a:pt x="1005" y="1677"/>
                    <a:pt x="978" y="1677"/>
                  </a:cubicBezTo>
                  <a:cubicBezTo>
                    <a:pt x="792" y="1677"/>
                    <a:pt x="600" y="1571"/>
                    <a:pt x="489" y="1402"/>
                  </a:cubicBezTo>
                  <a:cubicBezTo>
                    <a:pt x="386" y="1244"/>
                    <a:pt x="352" y="1038"/>
                    <a:pt x="398" y="855"/>
                  </a:cubicBezTo>
                  <a:cubicBezTo>
                    <a:pt x="448" y="671"/>
                    <a:pt x="578" y="510"/>
                    <a:pt x="747" y="424"/>
                  </a:cubicBezTo>
                  <a:cubicBezTo>
                    <a:pt x="865" y="363"/>
                    <a:pt x="995" y="339"/>
                    <a:pt x="1131" y="339"/>
                  </a:cubicBezTo>
                  <a:cubicBezTo>
                    <a:pt x="1369" y="339"/>
                    <a:pt x="1624" y="414"/>
                    <a:pt x="1859" y="495"/>
                  </a:cubicBezTo>
                  <a:cubicBezTo>
                    <a:pt x="2322" y="658"/>
                    <a:pt x="2778" y="852"/>
                    <a:pt x="3218" y="1074"/>
                  </a:cubicBezTo>
                  <a:cubicBezTo>
                    <a:pt x="3242" y="1086"/>
                    <a:pt x="3268" y="1091"/>
                    <a:pt x="3294" y="1091"/>
                  </a:cubicBezTo>
                  <a:cubicBezTo>
                    <a:pt x="3356" y="1091"/>
                    <a:pt x="3415" y="1057"/>
                    <a:pt x="3445" y="998"/>
                  </a:cubicBezTo>
                  <a:cubicBezTo>
                    <a:pt x="3487" y="914"/>
                    <a:pt x="3454" y="812"/>
                    <a:pt x="3371" y="771"/>
                  </a:cubicBezTo>
                  <a:cubicBezTo>
                    <a:pt x="2919" y="542"/>
                    <a:pt x="2447" y="342"/>
                    <a:pt x="1970" y="175"/>
                  </a:cubicBezTo>
                  <a:cubicBezTo>
                    <a:pt x="1705" y="83"/>
                    <a:pt x="1414" y="0"/>
                    <a:pt x="1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8" name="Google Shape;1338;p56"/>
          <p:cNvGrpSpPr/>
          <p:nvPr/>
        </p:nvGrpSpPr>
        <p:grpSpPr>
          <a:xfrm flipH="1" rot="5400000">
            <a:off x="7537696" y="2319887"/>
            <a:ext cx="2286066" cy="503727"/>
            <a:chOff x="6577686" y="3092426"/>
            <a:chExt cx="1765166" cy="388948"/>
          </a:xfrm>
        </p:grpSpPr>
        <p:sp>
          <p:nvSpPr>
            <p:cNvPr id="1339" name="Google Shape;1339;p56"/>
            <p:cNvSpPr/>
            <p:nvPr/>
          </p:nvSpPr>
          <p:spPr>
            <a:xfrm>
              <a:off x="7457416" y="3138345"/>
              <a:ext cx="432134" cy="335642"/>
            </a:xfrm>
            <a:custGeom>
              <a:rect b="b" l="l" r="r" t="t"/>
              <a:pathLst>
                <a:path extrusionOk="0" h="5409" w="6964">
                  <a:moveTo>
                    <a:pt x="3752" y="1"/>
                  </a:moveTo>
                  <a:cubicBezTo>
                    <a:pt x="3607" y="1"/>
                    <a:pt x="3455" y="7"/>
                    <a:pt x="3296" y="18"/>
                  </a:cubicBezTo>
                  <a:cubicBezTo>
                    <a:pt x="2855" y="48"/>
                    <a:pt x="2205" y="126"/>
                    <a:pt x="1653" y="445"/>
                  </a:cubicBezTo>
                  <a:cubicBezTo>
                    <a:pt x="1238" y="682"/>
                    <a:pt x="871" y="1057"/>
                    <a:pt x="593" y="1524"/>
                  </a:cubicBezTo>
                  <a:cubicBezTo>
                    <a:pt x="564" y="1567"/>
                    <a:pt x="538" y="1613"/>
                    <a:pt x="510" y="1663"/>
                  </a:cubicBezTo>
                  <a:cubicBezTo>
                    <a:pt x="311" y="2028"/>
                    <a:pt x="153" y="2450"/>
                    <a:pt x="24" y="2953"/>
                  </a:cubicBezTo>
                  <a:cubicBezTo>
                    <a:pt x="0" y="3043"/>
                    <a:pt x="56" y="3134"/>
                    <a:pt x="146" y="3158"/>
                  </a:cubicBezTo>
                  <a:cubicBezTo>
                    <a:pt x="161" y="3162"/>
                    <a:pt x="175" y="3164"/>
                    <a:pt x="189" y="3164"/>
                  </a:cubicBezTo>
                  <a:cubicBezTo>
                    <a:pt x="265" y="3164"/>
                    <a:pt x="333" y="3112"/>
                    <a:pt x="352" y="3036"/>
                  </a:cubicBezTo>
                  <a:cubicBezTo>
                    <a:pt x="474" y="2562"/>
                    <a:pt x="623" y="2166"/>
                    <a:pt x="807" y="1826"/>
                  </a:cubicBezTo>
                  <a:cubicBezTo>
                    <a:pt x="830" y="1785"/>
                    <a:pt x="852" y="1745"/>
                    <a:pt x="881" y="1702"/>
                  </a:cubicBezTo>
                  <a:cubicBezTo>
                    <a:pt x="1132" y="1281"/>
                    <a:pt x="1456" y="948"/>
                    <a:pt x="1821" y="739"/>
                  </a:cubicBezTo>
                  <a:cubicBezTo>
                    <a:pt x="2314" y="455"/>
                    <a:pt x="2913" y="384"/>
                    <a:pt x="3319" y="356"/>
                  </a:cubicBezTo>
                  <a:cubicBezTo>
                    <a:pt x="3469" y="345"/>
                    <a:pt x="3612" y="340"/>
                    <a:pt x="3748" y="340"/>
                  </a:cubicBezTo>
                  <a:cubicBezTo>
                    <a:pt x="4257" y="340"/>
                    <a:pt x="4671" y="413"/>
                    <a:pt x="5033" y="564"/>
                  </a:cubicBezTo>
                  <a:cubicBezTo>
                    <a:pt x="5599" y="801"/>
                    <a:pt x="6065" y="1264"/>
                    <a:pt x="6310" y="1827"/>
                  </a:cubicBezTo>
                  <a:cubicBezTo>
                    <a:pt x="6323" y="1864"/>
                    <a:pt x="6338" y="1900"/>
                    <a:pt x="6352" y="1938"/>
                  </a:cubicBezTo>
                  <a:lnTo>
                    <a:pt x="6369" y="1977"/>
                  </a:lnTo>
                  <a:cubicBezTo>
                    <a:pt x="6383" y="2017"/>
                    <a:pt x="6395" y="2058"/>
                    <a:pt x="6408" y="2097"/>
                  </a:cubicBezTo>
                  <a:cubicBezTo>
                    <a:pt x="6610" y="2783"/>
                    <a:pt x="6489" y="3544"/>
                    <a:pt x="6086" y="4132"/>
                  </a:cubicBezTo>
                  <a:cubicBezTo>
                    <a:pt x="5723" y="4662"/>
                    <a:pt x="5153" y="5010"/>
                    <a:pt x="4561" y="5062"/>
                  </a:cubicBezTo>
                  <a:cubicBezTo>
                    <a:pt x="4512" y="5067"/>
                    <a:pt x="4462" y="5069"/>
                    <a:pt x="4412" y="5069"/>
                  </a:cubicBezTo>
                  <a:cubicBezTo>
                    <a:pt x="4145" y="5069"/>
                    <a:pt x="3874" y="5007"/>
                    <a:pt x="3634" y="4889"/>
                  </a:cubicBezTo>
                  <a:cubicBezTo>
                    <a:pt x="3368" y="4760"/>
                    <a:pt x="3149" y="4567"/>
                    <a:pt x="3000" y="4335"/>
                  </a:cubicBezTo>
                  <a:cubicBezTo>
                    <a:pt x="2663" y="3810"/>
                    <a:pt x="2700" y="3076"/>
                    <a:pt x="3089" y="2588"/>
                  </a:cubicBezTo>
                  <a:cubicBezTo>
                    <a:pt x="3170" y="2484"/>
                    <a:pt x="3266" y="2390"/>
                    <a:pt x="3369" y="2291"/>
                  </a:cubicBezTo>
                  <a:cubicBezTo>
                    <a:pt x="3427" y="2235"/>
                    <a:pt x="3485" y="2180"/>
                    <a:pt x="3540" y="2121"/>
                  </a:cubicBezTo>
                  <a:cubicBezTo>
                    <a:pt x="3589" y="2070"/>
                    <a:pt x="3637" y="2016"/>
                    <a:pt x="3683" y="1957"/>
                  </a:cubicBezTo>
                  <a:cubicBezTo>
                    <a:pt x="3808" y="1799"/>
                    <a:pt x="3888" y="1644"/>
                    <a:pt x="3927" y="1481"/>
                  </a:cubicBezTo>
                  <a:cubicBezTo>
                    <a:pt x="4000" y="1183"/>
                    <a:pt x="3904" y="870"/>
                    <a:pt x="3690" y="703"/>
                  </a:cubicBezTo>
                  <a:cubicBezTo>
                    <a:pt x="3591" y="625"/>
                    <a:pt x="3464" y="583"/>
                    <a:pt x="3334" y="583"/>
                  </a:cubicBezTo>
                  <a:cubicBezTo>
                    <a:pt x="3290" y="583"/>
                    <a:pt x="3246" y="588"/>
                    <a:pt x="3203" y="597"/>
                  </a:cubicBezTo>
                  <a:cubicBezTo>
                    <a:pt x="3050" y="631"/>
                    <a:pt x="2925" y="724"/>
                    <a:pt x="2861" y="852"/>
                  </a:cubicBezTo>
                  <a:cubicBezTo>
                    <a:pt x="2778" y="1009"/>
                    <a:pt x="2809" y="1216"/>
                    <a:pt x="2936" y="1364"/>
                  </a:cubicBezTo>
                  <a:cubicBezTo>
                    <a:pt x="3024" y="1467"/>
                    <a:pt x="3141" y="1523"/>
                    <a:pt x="3261" y="1523"/>
                  </a:cubicBezTo>
                  <a:cubicBezTo>
                    <a:pt x="3301" y="1523"/>
                    <a:pt x="3341" y="1517"/>
                    <a:pt x="3380" y="1504"/>
                  </a:cubicBezTo>
                  <a:cubicBezTo>
                    <a:pt x="3470" y="1474"/>
                    <a:pt x="3517" y="1378"/>
                    <a:pt x="3488" y="1289"/>
                  </a:cubicBezTo>
                  <a:cubicBezTo>
                    <a:pt x="3464" y="1219"/>
                    <a:pt x="3398" y="1173"/>
                    <a:pt x="3327" y="1173"/>
                  </a:cubicBezTo>
                  <a:cubicBezTo>
                    <a:pt x="3309" y="1173"/>
                    <a:pt x="3291" y="1176"/>
                    <a:pt x="3273" y="1182"/>
                  </a:cubicBezTo>
                  <a:cubicBezTo>
                    <a:pt x="3268" y="1184"/>
                    <a:pt x="3264" y="1184"/>
                    <a:pt x="3259" y="1184"/>
                  </a:cubicBezTo>
                  <a:cubicBezTo>
                    <a:pt x="3229" y="1184"/>
                    <a:pt x="3200" y="1151"/>
                    <a:pt x="3194" y="1144"/>
                  </a:cubicBezTo>
                  <a:cubicBezTo>
                    <a:pt x="3157" y="1102"/>
                    <a:pt x="3143" y="1043"/>
                    <a:pt x="3161" y="1007"/>
                  </a:cubicBezTo>
                  <a:cubicBezTo>
                    <a:pt x="3188" y="955"/>
                    <a:pt x="3245" y="935"/>
                    <a:pt x="3276" y="929"/>
                  </a:cubicBezTo>
                  <a:cubicBezTo>
                    <a:pt x="3295" y="925"/>
                    <a:pt x="3314" y="923"/>
                    <a:pt x="3333" y="923"/>
                  </a:cubicBezTo>
                  <a:cubicBezTo>
                    <a:pt x="3389" y="923"/>
                    <a:pt x="3443" y="939"/>
                    <a:pt x="3482" y="970"/>
                  </a:cubicBezTo>
                  <a:cubicBezTo>
                    <a:pt x="3591" y="1055"/>
                    <a:pt x="3639" y="1234"/>
                    <a:pt x="3599" y="1401"/>
                  </a:cubicBezTo>
                  <a:cubicBezTo>
                    <a:pt x="3570" y="1515"/>
                    <a:pt x="3510" y="1628"/>
                    <a:pt x="3417" y="1749"/>
                  </a:cubicBezTo>
                  <a:cubicBezTo>
                    <a:pt x="3378" y="1798"/>
                    <a:pt x="3339" y="1843"/>
                    <a:pt x="3296" y="1887"/>
                  </a:cubicBezTo>
                  <a:cubicBezTo>
                    <a:pt x="3243" y="1942"/>
                    <a:pt x="3188" y="1995"/>
                    <a:pt x="3133" y="2049"/>
                  </a:cubicBezTo>
                  <a:cubicBezTo>
                    <a:pt x="3027" y="2151"/>
                    <a:pt x="2918" y="2256"/>
                    <a:pt x="2823" y="2378"/>
                  </a:cubicBezTo>
                  <a:cubicBezTo>
                    <a:pt x="2348" y="2975"/>
                    <a:pt x="2302" y="3875"/>
                    <a:pt x="2714" y="4518"/>
                  </a:cubicBezTo>
                  <a:cubicBezTo>
                    <a:pt x="2897" y="4802"/>
                    <a:pt x="3163" y="5036"/>
                    <a:pt x="3485" y="5193"/>
                  </a:cubicBezTo>
                  <a:cubicBezTo>
                    <a:pt x="3773" y="5334"/>
                    <a:pt x="4098" y="5408"/>
                    <a:pt x="4417" y="5408"/>
                  </a:cubicBezTo>
                  <a:cubicBezTo>
                    <a:pt x="4475" y="5408"/>
                    <a:pt x="4533" y="5405"/>
                    <a:pt x="4592" y="5400"/>
                  </a:cubicBezTo>
                  <a:cubicBezTo>
                    <a:pt x="5283" y="5338"/>
                    <a:pt x="5947" y="4936"/>
                    <a:pt x="6366" y="4323"/>
                  </a:cubicBezTo>
                  <a:cubicBezTo>
                    <a:pt x="6827" y="3652"/>
                    <a:pt x="6964" y="2784"/>
                    <a:pt x="6732" y="2000"/>
                  </a:cubicBezTo>
                  <a:cubicBezTo>
                    <a:pt x="6719" y="1954"/>
                    <a:pt x="6704" y="1906"/>
                    <a:pt x="6682" y="1847"/>
                  </a:cubicBezTo>
                  <a:lnTo>
                    <a:pt x="6668" y="1810"/>
                  </a:lnTo>
                  <a:cubicBezTo>
                    <a:pt x="6654" y="1777"/>
                    <a:pt x="6641" y="1745"/>
                    <a:pt x="6625" y="1702"/>
                  </a:cubicBezTo>
                  <a:cubicBezTo>
                    <a:pt x="6342" y="1051"/>
                    <a:pt x="5810" y="522"/>
                    <a:pt x="5164" y="252"/>
                  </a:cubicBezTo>
                  <a:cubicBezTo>
                    <a:pt x="4762" y="83"/>
                    <a:pt x="4306" y="1"/>
                    <a:pt x="3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56"/>
            <p:cNvSpPr/>
            <p:nvPr/>
          </p:nvSpPr>
          <p:spPr>
            <a:xfrm>
              <a:off x="7463001" y="3339956"/>
              <a:ext cx="226926" cy="121747"/>
            </a:xfrm>
            <a:custGeom>
              <a:rect b="b" l="l" r="r" t="t"/>
              <a:pathLst>
                <a:path extrusionOk="0" h="1962" w="3657">
                  <a:moveTo>
                    <a:pt x="1048" y="0"/>
                  </a:moveTo>
                  <a:cubicBezTo>
                    <a:pt x="954" y="0"/>
                    <a:pt x="862" y="12"/>
                    <a:pt x="774" y="37"/>
                  </a:cubicBezTo>
                  <a:cubicBezTo>
                    <a:pt x="483" y="117"/>
                    <a:pt x="231" y="341"/>
                    <a:pt x="117" y="620"/>
                  </a:cubicBezTo>
                  <a:cubicBezTo>
                    <a:pt x="1" y="904"/>
                    <a:pt x="22" y="1231"/>
                    <a:pt x="174" y="1495"/>
                  </a:cubicBezTo>
                  <a:cubicBezTo>
                    <a:pt x="298" y="1715"/>
                    <a:pt x="510" y="1876"/>
                    <a:pt x="739" y="1925"/>
                  </a:cubicBezTo>
                  <a:cubicBezTo>
                    <a:pt x="793" y="1938"/>
                    <a:pt x="848" y="1944"/>
                    <a:pt x="903" y="1944"/>
                  </a:cubicBezTo>
                  <a:cubicBezTo>
                    <a:pt x="1110" y="1944"/>
                    <a:pt x="1311" y="1858"/>
                    <a:pt x="1444" y="1705"/>
                  </a:cubicBezTo>
                  <a:cubicBezTo>
                    <a:pt x="1626" y="1495"/>
                    <a:pt x="1647" y="1169"/>
                    <a:pt x="1495" y="949"/>
                  </a:cubicBezTo>
                  <a:cubicBezTo>
                    <a:pt x="1388" y="796"/>
                    <a:pt x="1206" y="712"/>
                    <a:pt x="1027" y="712"/>
                  </a:cubicBezTo>
                  <a:cubicBezTo>
                    <a:pt x="925" y="712"/>
                    <a:pt x="824" y="740"/>
                    <a:pt x="739" y="797"/>
                  </a:cubicBezTo>
                  <a:cubicBezTo>
                    <a:pt x="661" y="849"/>
                    <a:pt x="640" y="955"/>
                    <a:pt x="694" y="1033"/>
                  </a:cubicBezTo>
                  <a:cubicBezTo>
                    <a:pt x="726" y="1081"/>
                    <a:pt x="779" y="1107"/>
                    <a:pt x="834" y="1107"/>
                  </a:cubicBezTo>
                  <a:cubicBezTo>
                    <a:pt x="866" y="1107"/>
                    <a:pt x="899" y="1098"/>
                    <a:pt x="929" y="1078"/>
                  </a:cubicBezTo>
                  <a:cubicBezTo>
                    <a:pt x="957" y="1059"/>
                    <a:pt x="992" y="1050"/>
                    <a:pt x="1028" y="1050"/>
                  </a:cubicBezTo>
                  <a:cubicBezTo>
                    <a:pt x="1099" y="1050"/>
                    <a:pt x="1175" y="1084"/>
                    <a:pt x="1216" y="1142"/>
                  </a:cubicBezTo>
                  <a:cubicBezTo>
                    <a:pt x="1282" y="1238"/>
                    <a:pt x="1270" y="1388"/>
                    <a:pt x="1187" y="1483"/>
                  </a:cubicBezTo>
                  <a:cubicBezTo>
                    <a:pt x="1121" y="1561"/>
                    <a:pt x="1014" y="1604"/>
                    <a:pt x="903" y="1604"/>
                  </a:cubicBezTo>
                  <a:cubicBezTo>
                    <a:pt x="873" y="1604"/>
                    <a:pt x="842" y="1601"/>
                    <a:pt x="812" y="1594"/>
                  </a:cubicBezTo>
                  <a:cubicBezTo>
                    <a:pt x="674" y="1565"/>
                    <a:pt x="547" y="1465"/>
                    <a:pt x="467" y="1327"/>
                  </a:cubicBezTo>
                  <a:cubicBezTo>
                    <a:pt x="369" y="1155"/>
                    <a:pt x="354" y="933"/>
                    <a:pt x="430" y="749"/>
                  </a:cubicBezTo>
                  <a:cubicBezTo>
                    <a:pt x="506" y="564"/>
                    <a:pt x="672" y="417"/>
                    <a:pt x="863" y="364"/>
                  </a:cubicBezTo>
                  <a:cubicBezTo>
                    <a:pt x="926" y="346"/>
                    <a:pt x="989" y="338"/>
                    <a:pt x="1051" y="338"/>
                  </a:cubicBezTo>
                  <a:cubicBezTo>
                    <a:pt x="1415" y="338"/>
                    <a:pt x="1748" y="606"/>
                    <a:pt x="1888" y="736"/>
                  </a:cubicBezTo>
                  <a:cubicBezTo>
                    <a:pt x="2012" y="852"/>
                    <a:pt x="2124" y="977"/>
                    <a:pt x="2244" y="1110"/>
                  </a:cubicBezTo>
                  <a:cubicBezTo>
                    <a:pt x="2420" y="1307"/>
                    <a:pt x="2602" y="1509"/>
                    <a:pt x="2824" y="1676"/>
                  </a:cubicBezTo>
                  <a:cubicBezTo>
                    <a:pt x="3003" y="1809"/>
                    <a:pt x="3211" y="1907"/>
                    <a:pt x="3412" y="1952"/>
                  </a:cubicBezTo>
                  <a:cubicBezTo>
                    <a:pt x="3431" y="1958"/>
                    <a:pt x="3450" y="1961"/>
                    <a:pt x="3468" y="1961"/>
                  </a:cubicBezTo>
                  <a:cubicBezTo>
                    <a:pt x="3509" y="1961"/>
                    <a:pt x="3548" y="1947"/>
                    <a:pt x="3581" y="1918"/>
                  </a:cubicBezTo>
                  <a:cubicBezTo>
                    <a:pt x="3651" y="1856"/>
                    <a:pt x="3657" y="1748"/>
                    <a:pt x="3594" y="1678"/>
                  </a:cubicBezTo>
                  <a:cubicBezTo>
                    <a:pt x="3570" y="1651"/>
                    <a:pt x="3538" y="1631"/>
                    <a:pt x="3502" y="1625"/>
                  </a:cubicBezTo>
                  <a:cubicBezTo>
                    <a:pt x="3342" y="1592"/>
                    <a:pt x="3173" y="1513"/>
                    <a:pt x="3026" y="1403"/>
                  </a:cubicBezTo>
                  <a:cubicBezTo>
                    <a:pt x="2833" y="1259"/>
                    <a:pt x="2669" y="1077"/>
                    <a:pt x="2496" y="883"/>
                  </a:cubicBezTo>
                  <a:cubicBezTo>
                    <a:pt x="2377" y="751"/>
                    <a:pt x="2253" y="613"/>
                    <a:pt x="2119" y="488"/>
                  </a:cubicBezTo>
                  <a:cubicBezTo>
                    <a:pt x="1776" y="170"/>
                    <a:pt x="1399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56"/>
            <p:cNvSpPr/>
            <p:nvPr/>
          </p:nvSpPr>
          <p:spPr>
            <a:xfrm>
              <a:off x="7651146" y="3240547"/>
              <a:ext cx="152153" cy="162267"/>
            </a:xfrm>
            <a:custGeom>
              <a:rect b="b" l="l" r="r" t="t"/>
              <a:pathLst>
                <a:path extrusionOk="0" h="2615" w="2452">
                  <a:moveTo>
                    <a:pt x="782" y="0"/>
                  </a:moveTo>
                  <a:cubicBezTo>
                    <a:pt x="652" y="0"/>
                    <a:pt x="522" y="14"/>
                    <a:pt x="394" y="40"/>
                  </a:cubicBezTo>
                  <a:cubicBezTo>
                    <a:pt x="302" y="59"/>
                    <a:pt x="244" y="149"/>
                    <a:pt x="262" y="241"/>
                  </a:cubicBezTo>
                  <a:cubicBezTo>
                    <a:pt x="278" y="320"/>
                    <a:pt x="349" y="376"/>
                    <a:pt x="427" y="376"/>
                  </a:cubicBezTo>
                  <a:cubicBezTo>
                    <a:pt x="439" y="376"/>
                    <a:pt x="451" y="375"/>
                    <a:pt x="463" y="372"/>
                  </a:cubicBezTo>
                  <a:cubicBezTo>
                    <a:pt x="568" y="351"/>
                    <a:pt x="675" y="340"/>
                    <a:pt x="782" y="340"/>
                  </a:cubicBezTo>
                  <a:cubicBezTo>
                    <a:pt x="860" y="340"/>
                    <a:pt x="939" y="345"/>
                    <a:pt x="1018" y="357"/>
                  </a:cubicBezTo>
                  <a:cubicBezTo>
                    <a:pt x="1327" y="400"/>
                    <a:pt x="1595" y="534"/>
                    <a:pt x="1772" y="733"/>
                  </a:cubicBezTo>
                  <a:cubicBezTo>
                    <a:pt x="2033" y="1024"/>
                    <a:pt x="2088" y="1478"/>
                    <a:pt x="1902" y="1814"/>
                  </a:cubicBezTo>
                  <a:cubicBezTo>
                    <a:pt x="1750" y="2094"/>
                    <a:pt x="1427" y="2274"/>
                    <a:pt x="1111" y="2274"/>
                  </a:cubicBezTo>
                  <a:cubicBezTo>
                    <a:pt x="1049" y="2274"/>
                    <a:pt x="987" y="2267"/>
                    <a:pt x="926" y="2253"/>
                  </a:cubicBezTo>
                  <a:cubicBezTo>
                    <a:pt x="710" y="2201"/>
                    <a:pt x="532" y="2062"/>
                    <a:pt x="449" y="1881"/>
                  </a:cubicBezTo>
                  <a:cubicBezTo>
                    <a:pt x="367" y="1700"/>
                    <a:pt x="400" y="1474"/>
                    <a:pt x="526" y="1344"/>
                  </a:cubicBezTo>
                  <a:cubicBezTo>
                    <a:pt x="596" y="1272"/>
                    <a:pt x="700" y="1234"/>
                    <a:pt x="799" y="1234"/>
                  </a:cubicBezTo>
                  <a:cubicBezTo>
                    <a:pt x="875" y="1234"/>
                    <a:pt x="949" y="1256"/>
                    <a:pt x="1003" y="1302"/>
                  </a:cubicBezTo>
                  <a:cubicBezTo>
                    <a:pt x="1063" y="1352"/>
                    <a:pt x="1099" y="1440"/>
                    <a:pt x="1098" y="1530"/>
                  </a:cubicBezTo>
                  <a:cubicBezTo>
                    <a:pt x="1097" y="1611"/>
                    <a:pt x="1066" y="1680"/>
                    <a:pt x="1014" y="1720"/>
                  </a:cubicBezTo>
                  <a:cubicBezTo>
                    <a:pt x="941" y="1779"/>
                    <a:pt x="929" y="1885"/>
                    <a:pt x="986" y="1959"/>
                  </a:cubicBezTo>
                  <a:cubicBezTo>
                    <a:pt x="1019" y="2001"/>
                    <a:pt x="1069" y="2023"/>
                    <a:pt x="1119" y="2023"/>
                  </a:cubicBezTo>
                  <a:cubicBezTo>
                    <a:pt x="1156" y="2023"/>
                    <a:pt x="1193" y="2011"/>
                    <a:pt x="1225" y="1987"/>
                  </a:cubicBezTo>
                  <a:cubicBezTo>
                    <a:pt x="1357" y="1883"/>
                    <a:pt x="1435" y="1718"/>
                    <a:pt x="1437" y="1535"/>
                  </a:cubicBezTo>
                  <a:cubicBezTo>
                    <a:pt x="1440" y="1343"/>
                    <a:pt x="1359" y="1159"/>
                    <a:pt x="1220" y="1042"/>
                  </a:cubicBezTo>
                  <a:cubicBezTo>
                    <a:pt x="1103" y="944"/>
                    <a:pt x="952" y="896"/>
                    <a:pt x="798" y="896"/>
                  </a:cubicBezTo>
                  <a:cubicBezTo>
                    <a:pt x="611" y="896"/>
                    <a:pt x="419" y="968"/>
                    <a:pt x="283" y="1108"/>
                  </a:cubicBezTo>
                  <a:cubicBezTo>
                    <a:pt x="61" y="1337"/>
                    <a:pt x="1" y="1714"/>
                    <a:pt x="141" y="2021"/>
                  </a:cubicBezTo>
                  <a:cubicBezTo>
                    <a:pt x="266" y="2297"/>
                    <a:pt x="530" y="2506"/>
                    <a:pt x="846" y="2583"/>
                  </a:cubicBezTo>
                  <a:cubicBezTo>
                    <a:pt x="934" y="2604"/>
                    <a:pt x="1023" y="2614"/>
                    <a:pt x="1113" y="2614"/>
                  </a:cubicBezTo>
                  <a:lnTo>
                    <a:pt x="1113" y="2613"/>
                  </a:lnTo>
                  <a:cubicBezTo>
                    <a:pt x="1549" y="2613"/>
                    <a:pt x="1986" y="2368"/>
                    <a:pt x="2199" y="1978"/>
                  </a:cubicBezTo>
                  <a:cubicBezTo>
                    <a:pt x="2452" y="1520"/>
                    <a:pt x="2378" y="902"/>
                    <a:pt x="2025" y="507"/>
                  </a:cubicBezTo>
                  <a:cubicBezTo>
                    <a:pt x="1795" y="249"/>
                    <a:pt x="1454" y="76"/>
                    <a:pt x="1066" y="22"/>
                  </a:cubicBezTo>
                  <a:cubicBezTo>
                    <a:pt x="972" y="8"/>
                    <a:pt x="877" y="0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56"/>
            <p:cNvSpPr/>
            <p:nvPr/>
          </p:nvSpPr>
          <p:spPr>
            <a:xfrm>
              <a:off x="7455989" y="3092426"/>
              <a:ext cx="87122" cy="264157"/>
            </a:xfrm>
            <a:custGeom>
              <a:rect b="b" l="l" r="r" t="t"/>
              <a:pathLst>
                <a:path extrusionOk="0" h="4257" w="1404">
                  <a:moveTo>
                    <a:pt x="653" y="0"/>
                  </a:moveTo>
                  <a:cubicBezTo>
                    <a:pt x="497" y="0"/>
                    <a:pt x="341" y="66"/>
                    <a:pt x="225" y="181"/>
                  </a:cubicBezTo>
                  <a:cubicBezTo>
                    <a:pt x="105" y="300"/>
                    <a:pt x="45" y="456"/>
                    <a:pt x="62" y="610"/>
                  </a:cubicBezTo>
                  <a:cubicBezTo>
                    <a:pt x="81" y="795"/>
                    <a:pt x="228" y="958"/>
                    <a:pt x="426" y="1015"/>
                  </a:cubicBezTo>
                  <a:cubicBezTo>
                    <a:pt x="474" y="1029"/>
                    <a:pt x="522" y="1036"/>
                    <a:pt x="568" y="1036"/>
                  </a:cubicBezTo>
                  <a:cubicBezTo>
                    <a:pt x="699" y="1036"/>
                    <a:pt x="818" y="982"/>
                    <a:pt x="897" y="883"/>
                  </a:cubicBezTo>
                  <a:cubicBezTo>
                    <a:pt x="956" y="811"/>
                    <a:pt x="943" y="704"/>
                    <a:pt x="870" y="646"/>
                  </a:cubicBezTo>
                  <a:cubicBezTo>
                    <a:pt x="839" y="621"/>
                    <a:pt x="802" y="608"/>
                    <a:pt x="765" y="608"/>
                  </a:cubicBezTo>
                  <a:cubicBezTo>
                    <a:pt x="715" y="608"/>
                    <a:pt x="666" y="630"/>
                    <a:pt x="632" y="673"/>
                  </a:cubicBezTo>
                  <a:cubicBezTo>
                    <a:pt x="617" y="692"/>
                    <a:pt x="593" y="698"/>
                    <a:pt x="571" y="698"/>
                  </a:cubicBezTo>
                  <a:cubicBezTo>
                    <a:pt x="550" y="698"/>
                    <a:pt x="530" y="693"/>
                    <a:pt x="521" y="690"/>
                  </a:cubicBezTo>
                  <a:cubicBezTo>
                    <a:pt x="464" y="673"/>
                    <a:pt x="404" y="628"/>
                    <a:pt x="399" y="574"/>
                  </a:cubicBezTo>
                  <a:cubicBezTo>
                    <a:pt x="392" y="505"/>
                    <a:pt x="436" y="449"/>
                    <a:pt x="463" y="422"/>
                  </a:cubicBezTo>
                  <a:cubicBezTo>
                    <a:pt x="516" y="370"/>
                    <a:pt x="591" y="340"/>
                    <a:pt x="657" y="340"/>
                  </a:cubicBezTo>
                  <a:cubicBezTo>
                    <a:pt x="665" y="340"/>
                    <a:pt x="673" y="340"/>
                    <a:pt x="680" y="341"/>
                  </a:cubicBezTo>
                  <a:cubicBezTo>
                    <a:pt x="854" y="361"/>
                    <a:pt x="981" y="531"/>
                    <a:pt x="1017" y="687"/>
                  </a:cubicBezTo>
                  <a:cubicBezTo>
                    <a:pt x="1065" y="899"/>
                    <a:pt x="992" y="1126"/>
                    <a:pt x="922" y="1279"/>
                  </a:cubicBezTo>
                  <a:cubicBezTo>
                    <a:pt x="860" y="1414"/>
                    <a:pt x="781" y="1541"/>
                    <a:pt x="697" y="1675"/>
                  </a:cubicBezTo>
                  <a:cubicBezTo>
                    <a:pt x="653" y="1747"/>
                    <a:pt x="608" y="1818"/>
                    <a:pt x="566" y="1890"/>
                  </a:cubicBezTo>
                  <a:cubicBezTo>
                    <a:pt x="184" y="2551"/>
                    <a:pt x="1" y="3335"/>
                    <a:pt x="48" y="4097"/>
                  </a:cubicBezTo>
                  <a:cubicBezTo>
                    <a:pt x="54" y="4188"/>
                    <a:pt x="128" y="4256"/>
                    <a:pt x="218" y="4256"/>
                  </a:cubicBezTo>
                  <a:lnTo>
                    <a:pt x="228" y="4256"/>
                  </a:lnTo>
                  <a:cubicBezTo>
                    <a:pt x="322" y="4250"/>
                    <a:pt x="392" y="4169"/>
                    <a:pt x="386" y="4076"/>
                  </a:cubicBezTo>
                  <a:cubicBezTo>
                    <a:pt x="343" y="3380"/>
                    <a:pt x="510" y="2664"/>
                    <a:pt x="860" y="2060"/>
                  </a:cubicBezTo>
                  <a:cubicBezTo>
                    <a:pt x="899" y="1991"/>
                    <a:pt x="942" y="1922"/>
                    <a:pt x="985" y="1854"/>
                  </a:cubicBezTo>
                  <a:cubicBezTo>
                    <a:pt x="1070" y="1717"/>
                    <a:pt x="1158" y="1575"/>
                    <a:pt x="1229" y="1421"/>
                  </a:cubicBezTo>
                  <a:cubicBezTo>
                    <a:pt x="1364" y="1128"/>
                    <a:pt x="1403" y="856"/>
                    <a:pt x="1347" y="611"/>
                  </a:cubicBezTo>
                  <a:cubicBezTo>
                    <a:pt x="1273" y="288"/>
                    <a:pt x="1014" y="39"/>
                    <a:pt x="719" y="4"/>
                  </a:cubicBezTo>
                  <a:cubicBezTo>
                    <a:pt x="698" y="1"/>
                    <a:pt x="675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56"/>
            <p:cNvSpPr/>
            <p:nvPr/>
          </p:nvSpPr>
          <p:spPr>
            <a:xfrm>
              <a:off x="7491235" y="3210141"/>
              <a:ext cx="114797" cy="56095"/>
            </a:xfrm>
            <a:custGeom>
              <a:rect b="b" l="l" r="r" t="t"/>
              <a:pathLst>
                <a:path extrusionOk="0" h="904" w="1850">
                  <a:moveTo>
                    <a:pt x="999" y="0"/>
                  </a:moveTo>
                  <a:cubicBezTo>
                    <a:pt x="666" y="0"/>
                    <a:pt x="339" y="117"/>
                    <a:pt x="83" y="328"/>
                  </a:cubicBezTo>
                  <a:cubicBezTo>
                    <a:pt x="10" y="386"/>
                    <a:pt x="0" y="494"/>
                    <a:pt x="59" y="566"/>
                  </a:cubicBezTo>
                  <a:cubicBezTo>
                    <a:pt x="92" y="607"/>
                    <a:pt x="141" y="628"/>
                    <a:pt x="189" y="628"/>
                  </a:cubicBezTo>
                  <a:cubicBezTo>
                    <a:pt x="227" y="628"/>
                    <a:pt x="266" y="615"/>
                    <a:pt x="297" y="589"/>
                  </a:cubicBezTo>
                  <a:cubicBezTo>
                    <a:pt x="494" y="428"/>
                    <a:pt x="744" y="339"/>
                    <a:pt x="1000" y="339"/>
                  </a:cubicBezTo>
                  <a:cubicBezTo>
                    <a:pt x="1037" y="339"/>
                    <a:pt x="1074" y="341"/>
                    <a:pt x="1111" y="345"/>
                  </a:cubicBezTo>
                  <a:cubicBezTo>
                    <a:pt x="1202" y="354"/>
                    <a:pt x="1328" y="380"/>
                    <a:pt x="1406" y="456"/>
                  </a:cubicBezTo>
                  <a:cubicBezTo>
                    <a:pt x="1458" y="510"/>
                    <a:pt x="1479" y="597"/>
                    <a:pt x="1449" y="643"/>
                  </a:cubicBezTo>
                  <a:cubicBezTo>
                    <a:pt x="1399" y="722"/>
                    <a:pt x="1422" y="827"/>
                    <a:pt x="1501" y="877"/>
                  </a:cubicBezTo>
                  <a:cubicBezTo>
                    <a:pt x="1529" y="895"/>
                    <a:pt x="1561" y="904"/>
                    <a:pt x="1591" y="904"/>
                  </a:cubicBezTo>
                  <a:cubicBezTo>
                    <a:pt x="1648" y="904"/>
                    <a:pt x="1702" y="877"/>
                    <a:pt x="1735" y="826"/>
                  </a:cubicBezTo>
                  <a:cubicBezTo>
                    <a:pt x="1850" y="645"/>
                    <a:pt x="1812" y="383"/>
                    <a:pt x="1644" y="216"/>
                  </a:cubicBezTo>
                  <a:cubicBezTo>
                    <a:pt x="1523" y="97"/>
                    <a:pt x="1355" y="27"/>
                    <a:pt x="1145" y="8"/>
                  </a:cubicBezTo>
                  <a:cubicBezTo>
                    <a:pt x="1096" y="3"/>
                    <a:pt x="1047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56"/>
            <p:cNvSpPr/>
            <p:nvPr/>
          </p:nvSpPr>
          <p:spPr>
            <a:xfrm>
              <a:off x="7850338" y="3198475"/>
              <a:ext cx="124415" cy="82158"/>
            </a:xfrm>
            <a:custGeom>
              <a:rect b="b" l="l" r="r" t="t"/>
              <a:pathLst>
                <a:path extrusionOk="0" h="1324" w="2005">
                  <a:moveTo>
                    <a:pt x="1556" y="1"/>
                  </a:moveTo>
                  <a:cubicBezTo>
                    <a:pt x="1496" y="1"/>
                    <a:pt x="1438" y="33"/>
                    <a:pt x="1408" y="88"/>
                  </a:cubicBezTo>
                  <a:cubicBezTo>
                    <a:pt x="1363" y="171"/>
                    <a:pt x="1394" y="274"/>
                    <a:pt x="1475" y="319"/>
                  </a:cubicBezTo>
                  <a:cubicBezTo>
                    <a:pt x="1579" y="375"/>
                    <a:pt x="1629" y="536"/>
                    <a:pt x="1583" y="664"/>
                  </a:cubicBezTo>
                  <a:cubicBezTo>
                    <a:pt x="1536" y="797"/>
                    <a:pt x="1404" y="909"/>
                    <a:pt x="1239" y="955"/>
                  </a:cubicBezTo>
                  <a:cubicBezTo>
                    <a:pt x="1170" y="974"/>
                    <a:pt x="1096" y="984"/>
                    <a:pt x="1015" y="984"/>
                  </a:cubicBezTo>
                  <a:cubicBezTo>
                    <a:pt x="919" y="984"/>
                    <a:pt x="814" y="971"/>
                    <a:pt x="699" y="944"/>
                  </a:cubicBezTo>
                  <a:cubicBezTo>
                    <a:pt x="553" y="910"/>
                    <a:pt x="408" y="858"/>
                    <a:pt x="267" y="789"/>
                  </a:cubicBezTo>
                  <a:cubicBezTo>
                    <a:pt x="243" y="778"/>
                    <a:pt x="218" y="772"/>
                    <a:pt x="193" y="772"/>
                  </a:cubicBezTo>
                  <a:cubicBezTo>
                    <a:pt x="130" y="772"/>
                    <a:pt x="70" y="807"/>
                    <a:pt x="41" y="867"/>
                  </a:cubicBezTo>
                  <a:cubicBezTo>
                    <a:pt x="0" y="952"/>
                    <a:pt x="34" y="1052"/>
                    <a:pt x="119" y="1094"/>
                  </a:cubicBezTo>
                  <a:cubicBezTo>
                    <a:pt x="282" y="1173"/>
                    <a:pt x="451" y="1234"/>
                    <a:pt x="622" y="1274"/>
                  </a:cubicBezTo>
                  <a:cubicBezTo>
                    <a:pt x="763" y="1307"/>
                    <a:pt x="894" y="1324"/>
                    <a:pt x="1016" y="1324"/>
                  </a:cubicBezTo>
                  <a:cubicBezTo>
                    <a:pt x="1128" y="1324"/>
                    <a:pt x="1232" y="1309"/>
                    <a:pt x="1330" y="1282"/>
                  </a:cubicBezTo>
                  <a:cubicBezTo>
                    <a:pt x="1604" y="1205"/>
                    <a:pt x="1818" y="1016"/>
                    <a:pt x="1903" y="778"/>
                  </a:cubicBezTo>
                  <a:cubicBezTo>
                    <a:pt x="2005" y="491"/>
                    <a:pt x="1888" y="158"/>
                    <a:pt x="1638" y="22"/>
                  </a:cubicBezTo>
                  <a:cubicBezTo>
                    <a:pt x="1612" y="8"/>
                    <a:pt x="1584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56"/>
            <p:cNvSpPr/>
            <p:nvPr/>
          </p:nvSpPr>
          <p:spPr>
            <a:xfrm>
              <a:off x="784611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191" y="1"/>
                  </a:moveTo>
                  <a:cubicBezTo>
                    <a:pt x="171" y="1"/>
                    <a:pt x="150" y="5"/>
                    <a:pt x="130" y="12"/>
                  </a:cubicBezTo>
                  <a:cubicBezTo>
                    <a:pt x="43" y="47"/>
                    <a:pt x="0" y="146"/>
                    <a:pt x="34" y="233"/>
                  </a:cubicBezTo>
                  <a:cubicBezTo>
                    <a:pt x="312" y="940"/>
                    <a:pt x="599" y="1672"/>
                    <a:pt x="1064" y="2308"/>
                  </a:cubicBezTo>
                  <a:cubicBezTo>
                    <a:pt x="1594" y="3034"/>
                    <a:pt x="2284" y="3503"/>
                    <a:pt x="3009" y="3627"/>
                  </a:cubicBezTo>
                  <a:cubicBezTo>
                    <a:pt x="3136" y="3650"/>
                    <a:pt x="3264" y="3661"/>
                    <a:pt x="3389" y="3661"/>
                  </a:cubicBezTo>
                  <a:cubicBezTo>
                    <a:pt x="3608" y="3661"/>
                    <a:pt x="3818" y="3629"/>
                    <a:pt x="4012" y="3563"/>
                  </a:cubicBezTo>
                  <a:cubicBezTo>
                    <a:pt x="4556" y="3381"/>
                    <a:pt x="4990" y="2935"/>
                    <a:pt x="5142" y="2398"/>
                  </a:cubicBezTo>
                  <a:cubicBezTo>
                    <a:pt x="5300" y="1841"/>
                    <a:pt x="5144" y="1223"/>
                    <a:pt x="4744" y="823"/>
                  </a:cubicBezTo>
                  <a:cubicBezTo>
                    <a:pt x="4460" y="539"/>
                    <a:pt x="4058" y="383"/>
                    <a:pt x="3661" y="383"/>
                  </a:cubicBezTo>
                  <a:cubicBezTo>
                    <a:pt x="3488" y="383"/>
                    <a:pt x="3316" y="413"/>
                    <a:pt x="3155" y="475"/>
                  </a:cubicBezTo>
                  <a:cubicBezTo>
                    <a:pt x="2751" y="632"/>
                    <a:pt x="2440" y="975"/>
                    <a:pt x="2345" y="1374"/>
                  </a:cubicBezTo>
                  <a:cubicBezTo>
                    <a:pt x="2242" y="1805"/>
                    <a:pt x="2410" y="2278"/>
                    <a:pt x="2753" y="2526"/>
                  </a:cubicBezTo>
                  <a:cubicBezTo>
                    <a:pt x="2922" y="2648"/>
                    <a:pt x="3126" y="2708"/>
                    <a:pt x="3328" y="2708"/>
                  </a:cubicBezTo>
                  <a:cubicBezTo>
                    <a:pt x="3568" y="2708"/>
                    <a:pt x="3805" y="2623"/>
                    <a:pt x="3977" y="2457"/>
                  </a:cubicBezTo>
                  <a:cubicBezTo>
                    <a:pt x="4202" y="2241"/>
                    <a:pt x="4289" y="1912"/>
                    <a:pt x="4194" y="1640"/>
                  </a:cubicBezTo>
                  <a:cubicBezTo>
                    <a:pt x="4102" y="1376"/>
                    <a:pt x="3839" y="1197"/>
                    <a:pt x="3577" y="1197"/>
                  </a:cubicBezTo>
                  <a:cubicBezTo>
                    <a:pt x="3530" y="1197"/>
                    <a:pt x="3483" y="1203"/>
                    <a:pt x="3437" y="1215"/>
                  </a:cubicBezTo>
                  <a:cubicBezTo>
                    <a:pt x="3272" y="1259"/>
                    <a:pt x="3133" y="1387"/>
                    <a:pt x="3065" y="1557"/>
                  </a:cubicBezTo>
                  <a:cubicBezTo>
                    <a:pt x="3001" y="1717"/>
                    <a:pt x="3012" y="1886"/>
                    <a:pt x="3093" y="2021"/>
                  </a:cubicBezTo>
                  <a:cubicBezTo>
                    <a:pt x="3125" y="2073"/>
                    <a:pt x="3181" y="2102"/>
                    <a:pt x="3238" y="2102"/>
                  </a:cubicBezTo>
                  <a:cubicBezTo>
                    <a:pt x="3268" y="2102"/>
                    <a:pt x="3299" y="2094"/>
                    <a:pt x="3326" y="2077"/>
                  </a:cubicBezTo>
                  <a:cubicBezTo>
                    <a:pt x="3406" y="2028"/>
                    <a:pt x="3432" y="1923"/>
                    <a:pt x="3383" y="1844"/>
                  </a:cubicBezTo>
                  <a:cubicBezTo>
                    <a:pt x="3346" y="1783"/>
                    <a:pt x="3368" y="1711"/>
                    <a:pt x="3380" y="1683"/>
                  </a:cubicBezTo>
                  <a:cubicBezTo>
                    <a:pt x="3407" y="1613"/>
                    <a:pt x="3464" y="1559"/>
                    <a:pt x="3525" y="1543"/>
                  </a:cubicBezTo>
                  <a:cubicBezTo>
                    <a:pt x="3543" y="1538"/>
                    <a:pt x="3562" y="1535"/>
                    <a:pt x="3581" y="1535"/>
                  </a:cubicBezTo>
                  <a:cubicBezTo>
                    <a:pt x="3701" y="1535"/>
                    <a:pt x="3830" y="1626"/>
                    <a:pt x="3873" y="1750"/>
                  </a:cubicBezTo>
                  <a:cubicBezTo>
                    <a:pt x="3925" y="1898"/>
                    <a:pt x="3871" y="2088"/>
                    <a:pt x="3742" y="2213"/>
                  </a:cubicBezTo>
                  <a:cubicBezTo>
                    <a:pt x="3635" y="2316"/>
                    <a:pt x="3483" y="2369"/>
                    <a:pt x="3328" y="2369"/>
                  </a:cubicBezTo>
                  <a:cubicBezTo>
                    <a:pt x="3195" y="2369"/>
                    <a:pt x="3061" y="2330"/>
                    <a:pt x="2951" y="2251"/>
                  </a:cubicBezTo>
                  <a:cubicBezTo>
                    <a:pt x="2720" y="2084"/>
                    <a:pt x="2604" y="1748"/>
                    <a:pt x="2674" y="1452"/>
                  </a:cubicBezTo>
                  <a:cubicBezTo>
                    <a:pt x="2744" y="1162"/>
                    <a:pt x="2976" y="907"/>
                    <a:pt x="3278" y="791"/>
                  </a:cubicBezTo>
                  <a:cubicBezTo>
                    <a:pt x="3401" y="743"/>
                    <a:pt x="3533" y="721"/>
                    <a:pt x="3666" y="721"/>
                  </a:cubicBezTo>
                  <a:cubicBezTo>
                    <a:pt x="3973" y="721"/>
                    <a:pt x="4284" y="842"/>
                    <a:pt x="4505" y="1062"/>
                  </a:cubicBezTo>
                  <a:cubicBezTo>
                    <a:pt x="4814" y="1372"/>
                    <a:pt x="4940" y="1871"/>
                    <a:pt x="4816" y="2305"/>
                  </a:cubicBezTo>
                  <a:cubicBezTo>
                    <a:pt x="4695" y="2730"/>
                    <a:pt x="4338" y="3097"/>
                    <a:pt x="3905" y="3242"/>
                  </a:cubicBezTo>
                  <a:cubicBezTo>
                    <a:pt x="3745" y="3295"/>
                    <a:pt x="3571" y="3322"/>
                    <a:pt x="3390" y="3322"/>
                  </a:cubicBezTo>
                  <a:cubicBezTo>
                    <a:pt x="3284" y="3322"/>
                    <a:pt x="3175" y="3313"/>
                    <a:pt x="3066" y="3294"/>
                  </a:cubicBezTo>
                  <a:cubicBezTo>
                    <a:pt x="2429" y="3184"/>
                    <a:pt x="1815" y="2763"/>
                    <a:pt x="1337" y="2108"/>
                  </a:cubicBezTo>
                  <a:cubicBezTo>
                    <a:pt x="899" y="1507"/>
                    <a:pt x="620" y="797"/>
                    <a:pt x="350" y="108"/>
                  </a:cubicBezTo>
                  <a:cubicBezTo>
                    <a:pt x="323" y="42"/>
                    <a:pt x="25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56"/>
            <p:cNvSpPr/>
            <p:nvPr/>
          </p:nvSpPr>
          <p:spPr>
            <a:xfrm>
              <a:off x="8126475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2359" y="0"/>
                  </a:moveTo>
                  <a:cubicBezTo>
                    <a:pt x="2073" y="0"/>
                    <a:pt x="1782" y="83"/>
                    <a:pt x="1517" y="175"/>
                  </a:cubicBezTo>
                  <a:cubicBezTo>
                    <a:pt x="1040" y="342"/>
                    <a:pt x="569" y="542"/>
                    <a:pt x="117" y="771"/>
                  </a:cubicBezTo>
                  <a:cubicBezTo>
                    <a:pt x="33" y="812"/>
                    <a:pt x="0" y="914"/>
                    <a:pt x="42" y="998"/>
                  </a:cubicBezTo>
                  <a:cubicBezTo>
                    <a:pt x="72" y="1057"/>
                    <a:pt x="132" y="1091"/>
                    <a:pt x="195" y="1091"/>
                  </a:cubicBezTo>
                  <a:cubicBezTo>
                    <a:pt x="220" y="1091"/>
                    <a:pt x="246" y="1086"/>
                    <a:pt x="270" y="1074"/>
                  </a:cubicBezTo>
                  <a:cubicBezTo>
                    <a:pt x="709" y="852"/>
                    <a:pt x="1165" y="658"/>
                    <a:pt x="1629" y="495"/>
                  </a:cubicBezTo>
                  <a:cubicBezTo>
                    <a:pt x="1863" y="413"/>
                    <a:pt x="2119" y="339"/>
                    <a:pt x="2358" y="339"/>
                  </a:cubicBezTo>
                  <a:cubicBezTo>
                    <a:pt x="2494" y="339"/>
                    <a:pt x="2624" y="363"/>
                    <a:pt x="2741" y="423"/>
                  </a:cubicBezTo>
                  <a:cubicBezTo>
                    <a:pt x="2909" y="510"/>
                    <a:pt x="3039" y="671"/>
                    <a:pt x="3088" y="853"/>
                  </a:cubicBezTo>
                  <a:cubicBezTo>
                    <a:pt x="3135" y="1038"/>
                    <a:pt x="3102" y="1244"/>
                    <a:pt x="2998" y="1402"/>
                  </a:cubicBezTo>
                  <a:cubicBezTo>
                    <a:pt x="2887" y="1571"/>
                    <a:pt x="2695" y="1677"/>
                    <a:pt x="2509" y="1677"/>
                  </a:cubicBezTo>
                  <a:cubicBezTo>
                    <a:pt x="2482" y="1677"/>
                    <a:pt x="2455" y="1675"/>
                    <a:pt x="2429" y="1670"/>
                  </a:cubicBezTo>
                  <a:cubicBezTo>
                    <a:pt x="2220" y="1635"/>
                    <a:pt x="2048" y="1441"/>
                    <a:pt x="2055" y="1244"/>
                  </a:cubicBezTo>
                  <a:cubicBezTo>
                    <a:pt x="2057" y="1150"/>
                    <a:pt x="2108" y="1053"/>
                    <a:pt x="2190" y="985"/>
                  </a:cubicBezTo>
                  <a:cubicBezTo>
                    <a:pt x="2252" y="935"/>
                    <a:pt x="2323" y="908"/>
                    <a:pt x="2390" y="908"/>
                  </a:cubicBezTo>
                  <a:cubicBezTo>
                    <a:pt x="2405" y="908"/>
                    <a:pt x="2419" y="909"/>
                    <a:pt x="2433" y="912"/>
                  </a:cubicBezTo>
                  <a:cubicBezTo>
                    <a:pt x="2443" y="914"/>
                    <a:pt x="2453" y="914"/>
                    <a:pt x="2462" y="914"/>
                  </a:cubicBezTo>
                  <a:cubicBezTo>
                    <a:pt x="2544" y="914"/>
                    <a:pt x="2615" y="856"/>
                    <a:pt x="2629" y="774"/>
                  </a:cubicBezTo>
                  <a:cubicBezTo>
                    <a:pt x="2645" y="681"/>
                    <a:pt x="2584" y="594"/>
                    <a:pt x="2491" y="577"/>
                  </a:cubicBezTo>
                  <a:cubicBezTo>
                    <a:pt x="2459" y="572"/>
                    <a:pt x="2426" y="569"/>
                    <a:pt x="2393" y="569"/>
                  </a:cubicBezTo>
                  <a:cubicBezTo>
                    <a:pt x="2247" y="569"/>
                    <a:pt x="2099" y="623"/>
                    <a:pt x="1976" y="723"/>
                  </a:cubicBezTo>
                  <a:cubicBezTo>
                    <a:pt x="1817" y="853"/>
                    <a:pt x="1720" y="1044"/>
                    <a:pt x="1716" y="1234"/>
                  </a:cubicBezTo>
                  <a:cubicBezTo>
                    <a:pt x="1703" y="1597"/>
                    <a:pt x="1998" y="1943"/>
                    <a:pt x="2373" y="2005"/>
                  </a:cubicBezTo>
                  <a:cubicBezTo>
                    <a:pt x="2418" y="2013"/>
                    <a:pt x="2463" y="2016"/>
                    <a:pt x="2508" y="2016"/>
                  </a:cubicBezTo>
                  <a:cubicBezTo>
                    <a:pt x="2807" y="2016"/>
                    <a:pt x="3106" y="1856"/>
                    <a:pt x="3282" y="1588"/>
                  </a:cubicBezTo>
                  <a:cubicBezTo>
                    <a:pt x="3437" y="1350"/>
                    <a:pt x="3487" y="1045"/>
                    <a:pt x="3415" y="767"/>
                  </a:cubicBezTo>
                  <a:cubicBezTo>
                    <a:pt x="3343" y="493"/>
                    <a:pt x="3149" y="252"/>
                    <a:pt x="2896" y="122"/>
                  </a:cubicBezTo>
                  <a:cubicBezTo>
                    <a:pt x="2724" y="34"/>
                    <a:pt x="2542" y="0"/>
                    <a:pt x="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56"/>
            <p:cNvSpPr/>
            <p:nvPr/>
          </p:nvSpPr>
          <p:spPr>
            <a:xfrm>
              <a:off x="7030986" y="3138345"/>
              <a:ext cx="432072" cy="335642"/>
            </a:xfrm>
            <a:custGeom>
              <a:rect b="b" l="l" r="r" t="t"/>
              <a:pathLst>
                <a:path extrusionOk="0" h="5409" w="6963">
                  <a:moveTo>
                    <a:pt x="3212" y="1"/>
                  </a:moveTo>
                  <a:cubicBezTo>
                    <a:pt x="2658" y="1"/>
                    <a:pt x="2203" y="83"/>
                    <a:pt x="1801" y="252"/>
                  </a:cubicBezTo>
                  <a:cubicBezTo>
                    <a:pt x="1155" y="522"/>
                    <a:pt x="622" y="1051"/>
                    <a:pt x="335" y="1713"/>
                  </a:cubicBezTo>
                  <a:cubicBezTo>
                    <a:pt x="321" y="1750"/>
                    <a:pt x="307" y="1787"/>
                    <a:pt x="292" y="1825"/>
                  </a:cubicBezTo>
                  <a:lnTo>
                    <a:pt x="285" y="1839"/>
                  </a:lnTo>
                  <a:cubicBezTo>
                    <a:pt x="284" y="1844"/>
                    <a:pt x="278" y="1858"/>
                    <a:pt x="276" y="1862"/>
                  </a:cubicBezTo>
                  <a:cubicBezTo>
                    <a:pt x="260" y="1907"/>
                    <a:pt x="246" y="1954"/>
                    <a:pt x="231" y="2002"/>
                  </a:cubicBezTo>
                  <a:cubicBezTo>
                    <a:pt x="0" y="2784"/>
                    <a:pt x="138" y="3653"/>
                    <a:pt x="599" y="4324"/>
                  </a:cubicBezTo>
                  <a:cubicBezTo>
                    <a:pt x="1017" y="4937"/>
                    <a:pt x="1681" y="5339"/>
                    <a:pt x="2374" y="5400"/>
                  </a:cubicBezTo>
                  <a:cubicBezTo>
                    <a:pt x="2431" y="5406"/>
                    <a:pt x="2490" y="5408"/>
                    <a:pt x="2549" y="5408"/>
                  </a:cubicBezTo>
                  <a:cubicBezTo>
                    <a:pt x="2866" y="5408"/>
                    <a:pt x="3192" y="5334"/>
                    <a:pt x="3480" y="5193"/>
                  </a:cubicBezTo>
                  <a:cubicBezTo>
                    <a:pt x="3801" y="5036"/>
                    <a:pt x="4068" y="4802"/>
                    <a:pt x="4251" y="4518"/>
                  </a:cubicBezTo>
                  <a:cubicBezTo>
                    <a:pt x="4662" y="3875"/>
                    <a:pt x="4617" y="2975"/>
                    <a:pt x="4142" y="2380"/>
                  </a:cubicBezTo>
                  <a:cubicBezTo>
                    <a:pt x="4046" y="2256"/>
                    <a:pt x="3938" y="2151"/>
                    <a:pt x="3831" y="2049"/>
                  </a:cubicBezTo>
                  <a:cubicBezTo>
                    <a:pt x="3776" y="1995"/>
                    <a:pt x="3722" y="1942"/>
                    <a:pt x="3669" y="1886"/>
                  </a:cubicBezTo>
                  <a:cubicBezTo>
                    <a:pt x="3626" y="1843"/>
                    <a:pt x="3586" y="1798"/>
                    <a:pt x="3548" y="1749"/>
                  </a:cubicBezTo>
                  <a:cubicBezTo>
                    <a:pt x="3454" y="1628"/>
                    <a:pt x="3394" y="1514"/>
                    <a:pt x="3366" y="1402"/>
                  </a:cubicBezTo>
                  <a:cubicBezTo>
                    <a:pt x="3325" y="1234"/>
                    <a:pt x="3374" y="1055"/>
                    <a:pt x="3482" y="969"/>
                  </a:cubicBezTo>
                  <a:cubicBezTo>
                    <a:pt x="3522" y="939"/>
                    <a:pt x="3576" y="923"/>
                    <a:pt x="3631" y="923"/>
                  </a:cubicBezTo>
                  <a:cubicBezTo>
                    <a:pt x="3650" y="923"/>
                    <a:pt x="3669" y="925"/>
                    <a:pt x="3688" y="929"/>
                  </a:cubicBezTo>
                  <a:cubicBezTo>
                    <a:pt x="3719" y="935"/>
                    <a:pt x="3776" y="955"/>
                    <a:pt x="3803" y="1008"/>
                  </a:cubicBezTo>
                  <a:cubicBezTo>
                    <a:pt x="3821" y="1043"/>
                    <a:pt x="3808" y="1102"/>
                    <a:pt x="3770" y="1144"/>
                  </a:cubicBezTo>
                  <a:cubicBezTo>
                    <a:pt x="3764" y="1151"/>
                    <a:pt x="3736" y="1184"/>
                    <a:pt x="3705" y="1184"/>
                  </a:cubicBezTo>
                  <a:cubicBezTo>
                    <a:pt x="3701" y="1184"/>
                    <a:pt x="3696" y="1184"/>
                    <a:pt x="3691" y="1182"/>
                  </a:cubicBezTo>
                  <a:cubicBezTo>
                    <a:pt x="3673" y="1176"/>
                    <a:pt x="3655" y="1173"/>
                    <a:pt x="3638" y="1173"/>
                  </a:cubicBezTo>
                  <a:cubicBezTo>
                    <a:pt x="3566" y="1173"/>
                    <a:pt x="3500" y="1218"/>
                    <a:pt x="3477" y="1289"/>
                  </a:cubicBezTo>
                  <a:cubicBezTo>
                    <a:pt x="3447" y="1378"/>
                    <a:pt x="3495" y="1474"/>
                    <a:pt x="3584" y="1504"/>
                  </a:cubicBezTo>
                  <a:cubicBezTo>
                    <a:pt x="3623" y="1517"/>
                    <a:pt x="3663" y="1523"/>
                    <a:pt x="3703" y="1523"/>
                  </a:cubicBezTo>
                  <a:cubicBezTo>
                    <a:pt x="3822" y="1523"/>
                    <a:pt x="3940" y="1467"/>
                    <a:pt x="4028" y="1364"/>
                  </a:cubicBezTo>
                  <a:cubicBezTo>
                    <a:pt x="4156" y="1216"/>
                    <a:pt x="4186" y="1009"/>
                    <a:pt x="4105" y="853"/>
                  </a:cubicBezTo>
                  <a:cubicBezTo>
                    <a:pt x="4039" y="724"/>
                    <a:pt x="3914" y="631"/>
                    <a:pt x="3761" y="597"/>
                  </a:cubicBezTo>
                  <a:cubicBezTo>
                    <a:pt x="3718" y="588"/>
                    <a:pt x="3674" y="583"/>
                    <a:pt x="3630" y="583"/>
                  </a:cubicBezTo>
                  <a:cubicBezTo>
                    <a:pt x="3501" y="583"/>
                    <a:pt x="3373" y="625"/>
                    <a:pt x="3274" y="703"/>
                  </a:cubicBezTo>
                  <a:cubicBezTo>
                    <a:pt x="3061" y="870"/>
                    <a:pt x="2965" y="1183"/>
                    <a:pt x="3037" y="1483"/>
                  </a:cubicBezTo>
                  <a:cubicBezTo>
                    <a:pt x="3076" y="1644"/>
                    <a:pt x="3157" y="1799"/>
                    <a:pt x="3281" y="1958"/>
                  </a:cubicBezTo>
                  <a:cubicBezTo>
                    <a:pt x="3327" y="2016"/>
                    <a:pt x="3375" y="2070"/>
                    <a:pt x="3423" y="2121"/>
                  </a:cubicBezTo>
                  <a:cubicBezTo>
                    <a:pt x="3479" y="2180"/>
                    <a:pt x="3538" y="2236"/>
                    <a:pt x="3595" y="2291"/>
                  </a:cubicBezTo>
                  <a:cubicBezTo>
                    <a:pt x="3697" y="2391"/>
                    <a:pt x="3794" y="2484"/>
                    <a:pt x="3877" y="2589"/>
                  </a:cubicBezTo>
                  <a:cubicBezTo>
                    <a:pt x="4264" y="3076"/>
                    <a:pt x="4301" y="3810"/>
                    <a:pt x="3965" y="4335"/>
                  </a:cubicBezTo>
                  <a:cubicBezTo>
                    <a:pt x="3816" y="4567"/>
                    <a:pt x="3596" y="4760"/>
                    <a:pt x="3331" y="4889"/>
                  </a:cubicBezTo>
                  <a:cubicBezTo>
                    <a:pt x="3090" y="5007"/>
                    <a:pt x="2818" y="5070"/>
                    <a:pt x="2551" y="5070"/>
                  </a:cubicBezTo>
                  <a:cubicBezTo>
                    <a:pt x="2501" y="5070"/>
                    <a:pt x="2452" y="5068"/>
                    <a:pt x="2403" y="5064"/>
                  </a:cubicBezTo>
                  <a:cubicBezTo>
                    <a:pt x="1811" y="5010"/>
                    <a:pt x="1241" y="4662"/>
                    <a:pt x="878" y="4132"/>
                  </a:cubicBezTo>
                  <a:cubicBezTo>
                    <a:pt x="475" y="3545"/>
                    <a:pt x="354" y="2784"/>
                    <a:pt x="556" y="2098"/>
                  </a:cubicBezTo>
                  <a:cubicBezTo>
                    <a:pt x="569" y="2058"/>
                    <a:pt x="581" y="2017"/>
                    <a:pt x="587" y="1998"/>
                  </a:cubicBezTo>
                  <a:cubicBezTo>
                    <a:pt x="589" y="1993"/>
                    <a:pt x="595" y="1978"/>
                    <a:pt x="597" y="1974"/>
                  </a:cubicBezTo>
                  <a:lnTo>
                    <a:pt x="606" y="1952"/>
                  </a:lnTo>
                  <a:cubicBezTo>
                    <a:pt x="623" y="1911"/>
                    <a:pt x="639" y="1869"/>
                    <a:pt x="650" y="1837"/>
                  </a:cubicBezTo>
                  <a:cubicBezTo>
                    <a:pt x="899" y="1265"/>
                    <a:pt x="1366" y="801"/>
                    <a:pt x="1932" y="565"/>
                  </a:cubicBezTo>
                  <a:cubicBezTo>
                    <a:pt x="2293" y="413"/>
                    <a:pt x="2709" y="340"/>
                    <a:pt x="3217" y="340"/>
                  </a:cubicBezTo>
                  <a:cubicBezTo>
                    <a:pt x="3353" y="340"/>
                    <a:pt x="3495" y="345"/>
                    <a:pt x="3645" y="356"/>
                  </a:cubicBezTo>
                  <a:cubicBezTo>
                    <a:pt x="4052" y="384"/>
                    <a:pt x="4651" y="455"/>
                    <a:pt x="5143" y="740"/>
                  </a:cubicBezTo>
                  <a:cubicBezTo>
                    <a:pt x="5507" y="948"/>
                    <a:pt x="5833" y="1281"/>
                    <a:pt x="6087" y="1706"/>
                  </a:cubicBezTo>
                  <a:cubicBezTo>
                    <a:pt x="6112" y="1745"/>
                    <a:pt x="6134" y="1785"/>
                    <a:pt x="6157" y="1826"/>
                  </a:cubicBezTo>
                  <a:cubicBezTo>
                    <a:pt x="6341" y="2166"/>
                    <a:pt x="6490" y="2562"/>
                    <a:pt x="6611" y="3036"/>
                  </a:cubicBezTo>
                  <a:cubicBezTo>
                    <a:pt x="6631" y="3112"/>
                    <a:pt x="6700" y="3164"/>
                    <a:pt x="6775" y="3164"/>
                  </a:cubicBezTo>
                  <a:cubicBezTo>
                    <a:pt x="6789" y="3164"/>
                    <a:pt x="6804" y="3162"/>
                    <a:pt x="6818" y="3158"/>
                  </a:cubicBezTo>
                  <a:cubicBezTo>
                    <a:pt x="6909" y="3136"/>
                    <a:pt x="6963" y="3043"/>
                    <a:pt x="6940" y="2953"/>
                  </a:cubicBezTo>
                  <a:cubicBezTo>
                    <a:pt x="6811" y="2450"/>
                    <a:pt x="6653" y="2029"/>
                    <a:pt x="6452" y="1659"/>
                  </a:cubicBezTo>
                  <a:cubicBezTo>
                    <a:pt x="6426" y="1613"/>
                    <a:pt x="6400" y="1567"/>
                    <a:pt x="6375" y="1529"/>
                  </a:cubicBezTo>
                  <a:cubicBezTo>
                    <a:pt x="6095" y="1057"/>
                    <a:pt x="5726" y="683"/>
                    <a:pt x="5312" y="446"/>
                  </a:cubicBezTo>
                  <a:cubicBezTo>
                    <a:pt x="4759" y="126"/>
                    <a:pt x="4109" y="48"/>
                    <a:pt x="3667" y="18"/>
                  </a:cubicBezTo>
                  <a:cubicBezTo>
                    <a:pt x="3508" y="7"/>
                    <a:pt x="3356" y="1"/>
                    <a:pt x="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56"/>
            <p:cNvSpPr/>
            <p:nvPr/>
          </p:nvSpPr>
          <p:spPr>
            <a:xfrm>
              <a:off x="7230549" y="3339956"/>
              <a:ext cx="226988" cy="121685"/>
            </a:xfrm>
            <a:custGeom>
              <a:rect b="b" l="l" r="r" t="t"/>
              <a:pathLst>
                <a:path extrusionOk="0" h="1961" w="3658">
                  <a:moveTo>
                    <a:pt x="2611" y="0"/>
                  </a:moveTo>
                  <a:cubicBezTo>
                    <a:pt x="2259" y="0"/>
                    <a:pt x="1882" y="169"/>
                    <a:pt x="1540" y="488"/>
                  </a:cubicBezTo>
                  <a:cubicBezTo>
                    <a:pt x="1404" y="613"/>
                    <a:pt x="1281" y="751"/>
                    <a:pt x="1162" y="883"/>
                  </a:cubicBezTo>
                  <a:cubicBezTo>
                    <a:pt x="989" y="1077"/>
                    <a:pt x="826" y="1259"/>
                    <a:pt x="632" y="1403"/>
                  </a:cubicBezTo>
                  <a:cubicBezTo>
                    <a:pt x="485" y="1513"/>
                    <a:pt x="317" y="1592"/>
                    <a:pt x="157" y="1625"/>
                  </a:cubicBezTo>
                  <a:cubicBezTo>
                    <a:pt x="122" y="1631"/>
                    <a:pt x="86" y="1653"/>
                    <a:pt x="63" y="1680"/>
                  </a:cubicBezTo>
                  <a:cubicBezTo>
                    <a:pt x="1" y="1750"/>
                    <a:pt x="7" y="1856"/>
                    <a:pt x="77" y="1918"/>
                  </a:cubicBezTo>
                  <a:cubicBezTo>
                    <a:pt x="109" y="1947"/>
                    <a:pt x="150" y="1960"/>
                    <a:pt x="189" y="1960"/>
                  </a:cubicBezTo>
                  <a:cubicBezTo>
                    <a:pt x="204" y="1960"/>
                    <a:pt x="220" y="1959"/>
                    <a:pt x="235" y="1955"/>
                  </a:cubicBezTo>
                  <a:cubicBezTo>
                    <a:pt x="439" y="1911"/>
                    <a:pt x="652" y="1812"/>
                    <a:pt x="836" y="1674"/>
                  </a:cubicBezTo>
                  <a:cubicBezTo>
                    <a:pt x="1056" y="1509"/>
                    <a:pt x="1238" y="1307"/>
                    <a:pt x="1414" y="1110"/>
                  </a:cubicBezTo>
                  <a:cubicBezTo>
                    <a:pt x="1534" y="977"/>
                    <a:pt x="1647" y="852"/>
                    <a:pt x="1770" y="736"/>
                  </a:cubicBezTo>
                  <a:cubicBezTo>
                    <a:pt x="1910" y="606"/>
                    <a:pt x="2244" y="338"/>
                    <a:pt x="2608" y="338"/>
                  </a:cubicBezTo>
                  <a:cubicBezTo>
                    <a:pt x="2670" y="338"/>
                    <a:pt x="2732" y="346"/>
                    <a:pt x="2795" y="364"/>
                  </a:cubicBezTo>
                  <a:cubicBezTo>
                    <a:pt x="2986" y="417"/>
                    <a:pt x="3152" y="564"/>
                    <a:pt x="3228" y="749"/>
                  </a:cubicBezTo>
                  <a:cubicBezTo>
                    <a:pt x="3304" y="933"/>
                    <a:pt x="3289" y="1155"/>
                    <a:pt x="3190" y="1327"/>
                  </a:cubicBezTo>
                  <a:cubicBezTo>
                    <a:pt x="3112" y="1465"/>
                    <a:pt x="2984" y="1565"/>
                    <a:pt x="2845" y="1595"/>
                  </a:cubicBezTo>
                  <a:cubicBezTo>
                    <a:pt x="2816" y="1602"/>
                    <a:pt x="2787" y="1605"/>
                    <a:pt x="2757" y="1605"/>
                  </a:cubicBezTo>
                  <a:cubicBezTo>
                    <a:pt x="2646" y="1605"/>
                    <a:pt x="2538" y="1560"/>
                    <a:pt x="2471" y="1483"/>
                  </a:cubicBezTo>
                  <a:cubicBezTo>
                    <a:pt x="2388" y="1388"/>
                    <a:pt x="2376" y="1238"/>
                    <a:pt x="2443" y="1142"/>
                  </a:cubicBezTo>
                  <a:cubicBezTo>
                    <a:pt x="2483" y="1084"/>
                    <a:pt x="2559" y="1050"/>
                    <a:pt x="2630" y="1050"/>
                  </a:cubicBezTo>
                  <a:cubicBezTo>
                    <a:pt x="2666" y="1050"/>
                    <a:pt x="2701" y="1059"/>
                    <a:pt x="2730" y="1078"/>
                  </a:cubicBezTo>
                  <a:cubicBezTo>
                    <a:pt x="2759" y="1098"/>
                    <a:pt x="2792" y="1107"/>
                    <a:pt x="2824" y="1107"/>
                  </a:cubicBezTo>
                  <a:cubicBezTo>
                    <a:pt x="2879" y="1107"/>
                    <a:pt x="2933" y="1081"/>
                    <a:pt x="2966" y="1033"/>
                  </a:cubicBezTo>
                  <a:cubicBezTo>
                    <a:pt x="3018" y="955"/>
                    <a:pt x="2998" y="849"/>
                    <a:pt x="2920" y="797"/>
                  </a:cubicBezTo>
                  <a:cubicBezTo>
                    <a:pt x="2834" y="740"/>
                    <a:pt x="2733" y="712"/>
                    <a:pt x="2631" y="712"/>
                  </a:cubicBezTo>
                  <a:cubicBezTo>
                    <a:pt x="2452" y="712"/>
                    <a:pt x="2270" y="796"/>
                    <a:pt x="2164" y="949"/>
                  </a:cubicBezTo>
                  <a:cubicBezTo>
                    <a:pt x="2011" y="1169"/>
                    <a:pt x="2032" y="1495"/>
                    <a:pt x="2216" y="1706"/>
                  </a:cubicBezTo>
                  <a:cubicBezTo>
                    <a:pt x="2348" y="1858"/>
                    <a:pt x="2548" y="1944"/>
                    <a:pt x="2755" y="1944"/>
                  </a:cubicBezTo>
                  <a:cubicBezTo>
                    <a:pt x="2809" y="1944"/>
                    <a:pt x="2864" y="1938"/>
                    <a:pt x="2918" y="1925"/>
                  </a:cubicBezTo>
                  <a:cubicBezTo>
                    <a:pt x="3149" y="1876"/>
                    <a:pt x="3360" y="1715"/>
                    <a:pt x="3485" y="1496"/>
                  </a:cubicBezTo>
                  <a:cubicBezTo>
                    <a:pt x="3636" y="1231"/>
                    <a:pt x="3658" y="904"/>
                    <a:pt x="3542" y="620"/>
                  </a:cubicBezTo>
                  <a:cubicBezTo>
                    <a:pt x="3427" y="340"/>
                    <a:pt x="3176" y="117"/>
                    <a:pt x="2886" y="37"/>
                  </a:cubicBezTo>
                  <a:cubicBezTo>
                    <a:pt x="2797" y="12"/>
                    <a:pt x="2704" y="0"/>
                    <a:pt x="2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56"/>
            <p:cNvSpPr/>
            <p:nvPr/>
          </p:nvSpPr>
          <p:spPr>
            <a:xfrm>
              <a:off x="7117302" y="3240547"/>
              <a:ext cx="152091" cy="162267"/>
            </a:xfrm>
            <a:custGeom>
              <a:rect b="b" l="l" r="r" t="t"/>
              <a:pathLst>
                <a:path extrusionOk="0" h="2615" w="2451">
                  <a:moveTo>
                    <a:pt x="1670" y="0"/>
                  </a:moveTo>
                  <a:cubicBezTo>
                    <a:pt x="1576" y="0"/>
                    <a:pt x="1481" y="8"/>
                    <a:pt x="1387" y="22"/>
                  </a:cubicBezTo>
                  <a:cubicBezTo>
                    <a:pt x="997" y="76"/>
                    <a:pt x="657" y="249"/>
                    <a:pt x="427" y="507"/>
                  </a:cubicBezTo>
                  <a:cubicBezTo>
                    <a:pt x="73" y="902"/>
                    <a:pt x="1" y="1520"/>
                    <a:pt x="253" y="1977"/>
                  </a:cubicBezTo>
                  <a:cubicBezTo>
                    <a:pt x="465" y="2368"/>
                    <a:pt x="902" y="2614"/>
                    <a:pt x="1340" y="2614"/>
                  </a:cubicBezTo>
                  <a:lnTo>
                    <a:pt x="1340" y="2613"/>
                  </a:lnTo>
                  <a:cubicBezTo>
                    <a:pt x="1428" y="2613"/>
                    <a:pt x="1517" y="2603"/>
                    <a:pt x="1604" y="2583"/>
                  </a:cubicBezTo>
                  <a:cubicBezTo>
                    <a:pt x="1922" y="2506"/>
                    <a:pt x="2186" y="2295"/>
                    <a:pt x="2312" y="2021"/>
                  </a:cubicBezTo>
                  <a:cubicBezTo>
                    <a:pt x="2451" y="1714"/>
                    <a:pt x="2392" y="1337"/>
                    <a:pt x="2168" y="1107"/>
                  </a:cubicBezTo>
                  <a:cubicBezTo>
                    <a:pt x="2032" y="968"/>
                    <a:pt x="1841" y="896"/>
                    <a:pt x="1653" y="896"/>
                  </a:cubicBezTo>
                  <a:cubicBezTo>
                    <a:pt x="1500" y="896"/>
                    <a:pt x="1348" y="944"/>
                    <a:pt x="1231" y="1042"/>
                  </a:cubicBezTo>
                  <a:cubicBezTo>
                    <a:pt x="1092" y="1159"/>
                    <a:pt x="1012" y="1343"/>
                    <a:pt x="1014" y="1535"/>
                  </a:cubicBezTo>
                  <a:cubicBezTo>
                    <a:pt x="1018" y="1718"/>
                    <a:pt x="1094" y="1883"/>
                    <a:pt x="1228" y="1987"/>
                  </a:cubicBezTo>
                  <a:cubicBezTo>
                    <a:pt x="1259" y="2011"/>
                    <a:pt x="1296" y="2023"/>
                    <a:pt x="1332" y="2023"/>
                  </a:cubicBezTo>
                  <a:cubicBezTo>
                    <a:pt x="1382" y="2023"/>
                    <a:pt x="1432" y="2001"/>
                    <a:pt x="1465" y="1959"/>
                  </a:cubicBezTo>
                  <a:cubicBezTo>
                    <a:pt x="1524" y="1885"/>
                    <a:pt x="1510" y="1778"/>
                    <a:pt x="1437" y="1720"/>
                  </a:cubicBezTo>
                  <a:cubicBezTo>
                    <a:pt x="1385" y="1680"/>
                    <a:pt x="1354" y="1610"/>
                    <a:pt x="1353" y="1530"/>
                  </a:cubicBezTo>
                  <a:cubicBezTo>
                    <a:pt x="1352" y="1440"/>
                    <a:pt x="1388" y="1352"/>
                    <a:pt x="1448" y="1302"/>
                  </a:cubicBezTo>
                  <a:cubicBezTo>
                    <a:pt x="1503" y="1257"/>
                    <a:pt x="1576" y="1235"/>
                    <a:pt x="1652" y="1235"/>
                  </a:cubicBezTo>
                  <a:cubicBezTo>
                    <a:pt x="1751" y="1235"/>
                    <a:pt x="1855" y="1272"/>
                    <a:pt x="1925" y="1343"/>
                  </a:cubicBezTo>
                  <a:cubicBezTo>
                    <a:pt x="2052" y="1474"/>
                    <a:pt x="2084" y="1700"/>
                    <a:pt x="2003" y="1881"/>
                  </a:cubicBezTo>
                  <a:cubicBezTo>
                    <a:pt x="1921" y="2062"/>
                    <a:pt x="1742" y="2201"/>
                    <a:pt x="1524" y="2253"/>
                  </a:cubicBezTo>
                  <a:cubicBezTo>
                    <a:pt x="1464" y="2267"/>
                    <a:pt x="1402" y="2274"/>
                    <a:pt x="1340" y="2274"/>
                  </a:cubicBezTo>
                  <a:cubicBezTo>
                    <a:pt x="1026" y="2274"/>
                    <a:pt x="702" y="2094"/>
                    <a:pt x="550" y="1813"/>
                  </a:cubicBezTo>
                  <a:cubicBezTo>
                    <a:pt x="364" y="1478"/>
                    <a:pt x="419" y="1024"/>
                    <a:pt x="680" y="733"/>
                  </a:cubicBezTo>
                  <a:cubicBezTo>
                    <a:pt x="856" y="534"/>
                    <a:pt x="1124" y="400"/>
                    <a:pt x="1436" y="356"/>
                  </a:cubicBezTo>
                  <a:cubicBezTo>
                    <a:pt x="1513" y="345"/>
                    <a:pt x="1590" y="339"/>
                    <a:pt x="1667" y="339"/>
                  </a:cubicBezTo>
                  <a:cubicBezTo>
                    <a:pt x="1775" y="339"/>
                    <a:pt x="1883" y="350"/>
                    <a:pt x="1989" y="372"/>
                  </a:cubicBezTo>
                  <a:cubicBezTo>
                    <a:pt x="2001" y="375"/>
                    <a:pt x="2013" y="376"/>
                    <a:pt x="2024" y="376"/>
                  </a:cubicBezTo>
                  <a:cubicBezTo>
                    <a:pt x="2102" y="376"/>
                    <a:pt x="2173" y="321"/>
                    <a:pt x="2189" y="241"/>
                  </a:cubicBezTo>
                  <a:cubicBezTo>
                    <a:pt x="2209" y="149"/>
                    <a:pt x="2150" y="59"/>
                    <a:pt x="2058" y="40"/>
                  </a:cubicBezTo>
                  <a:cubicBezTo>
                    <a:pt x="1930" y="14"/>
                    <a:pt x="1800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56"/>
            <p:cNvSpPr/>
            <p:nvPr/>
          </p:nvSpPr>
          <p:spPr>
            <a:xfrm>
              <a:off x="7377491" y="3092426"/>
              <a:ext cx="87060" cy="264157"/>
            </a:xfrm>
            <a:custGeom>
              <a:rect b="b" l="l" r="r" t="t"/>
              <a:pathLst>
                <a:path extrusionOk="0" h="4257" w="1403">
                  <a:moveTo>
                    <a:pt x="750" y="0"/>
                  </a:moveTo>
                  <a:cubicBezTo>
                    <a:pt x="728" y="0"/>
                    <a:pt x="706" y="1"/>
                    <a:pt x="684" y="4"/>
                  </a:cubicBezTo>
                  <a:cubicBezTo>
                    <a:pt x="389" y="39"/>
                    <a:pt x="130" y="288"/>
                    <a:pt x="57" y="611"/>
                  </a:cubicBezTo>
                  <a:cubicBezTo>
                    <a:pt x="0" y="856"/>
                    <a:pt x="40" y="1130"/>
                    <a:pt x="174" y="1421"/>
                  </a:cubicBezTo>
                  <a:cubicBezTo>
                    <a:pt x="245" y="1575"/>
                    <a:pt x="333" y="1717"/>
                    <a:pt x="418" y="1854"/>
                  </a:cubicBezTo>
                  <a:cubicBezTo>
                    <a:pt x="461" y="1922"/>
                    <a:pt x="504" y="1991"/>
                    <a:pt x="544" y="2060"/>
                  </a:cubicBezTo>
                  <a:cubicBezTo>
                    <a:pt x="893" y="2664"/>
                    <a:pt x="1060" y="3380"/>
                    <a:pt x="1017" y="4077"/>
                  </a:cubicBezTo>
                  <a:cubicBezTo>
                    <a:pt x="1010" y="4169"/>
                    <a:pt x="1082" y="4251"/>
                    <a:pt x="1175" y="4256"/>
                  </a:cubicBezTo>
                  <a:lnTo>
                    <a:pt x="1186" y="4256"/>
                  </a:lnTo>
                  <a:cubicBezTo>
                    <a:pt x="1275" y="4256"/>
                    <a:pt x="1349" y="4188"/>
                    <a:pt x="1355" y="4098"/>
                  </a:cubicBezTo>
                  <a:cubicBezTo>
                    <a:pt x="1403" y="3335"/>
                    <a:pt x="1219" y="2551"/>
                    <a:pt x="837" y="1890"/>
                  </a:cubicBezTo>
                  <a:cubicBezTo>
                    <a:pt x="796" y="1818"/>
                    <a:pt x="750" y="1747"/>
                    <a:pt x="706" y="1675"/>
                  </a:cubicBezTo>
                  <a:cubicBezTo>
                    <a:pt x="623" y="1541"/>
                    <a:pt x="544" y="1414"/>
                    <a:pt x="482" y="1280"/>
                  </a:cubicBezTo>
                  <a:cubicBezTo>
                    <a:pt x="411" y="1126"/>
                    <a:pt x="338" y="899"/>
                    <a:pt x="387" y="687"/>
                  </a:cubicBezTo>
                  <a:cubicBezTo>
                    <a:pt x="423" y="531"/>
                    <a:pt x="550" y="361"/>
                    <a:pt x="723" y="341"/>
                  </a:cubicBezTo>
                  <a:cubicBezTo>
                    <a:pt x="731" y="340"/>
                    <a:pt x="739" y="339"/>
                    <a:pt x="748" y="339"/>
                  </a:cubicBezTo>
                  <a:cubicBezTo>
                    <a:pt x="814" y="339"/>
                    <a:pt x="888" y="371"/>
                    <a:pt x="940" y="422"/>
                  </a:cubicBezTo>
                  <a:cubicBezTo>
                    <a:pt x="967" y="449"/>
                    <a:pt x="1012" y="505"/>
                    <a:pt x="1005" y="574"/>
                  </a:cubicBezTo>
                  <a:cubicBezTo>
                    <a:pt x="998" y="629"/>
                    <a:pt x="939" y="674"/>
                    <a:pt x="883" y="690"/>
                  </a:cubicBezTo>
                  <a:cubicBezTo>
                    <a:pt x="873" y="693"/>
                    <a:pt x="854" y="698"/>
                    <a:pt x="833" y="698"/>
                  </a:cubicBezTo>
                  <a:cubicBezTo>
                    <a:pt x="810" y="698"/>
                    <a:pt x="786" y="692"/>
                    <a:pt x="771" y="673"/>
                  </a:cubicBezTo>
                  <a:cubicBezTo>
                    <a:pt x="737" y="631"/>
                    <a:pt x="688" y="609"/>
                    <a:pt x="638" y="609"/>
                  </a:cubicBezTo>
                  <a:cubicBezTo>
                    <a:pt x="601" y="609"/>
                    <a:pt x="564" y="621"/>
                    <a:pt x="533" y="646"/>
                  </a:cubicBezTo>
                  <a:cubicBezTo>
                    <a:pt x="460" y="704"/>
                    <a:pt x="448" y="811"/>
                    <a:pt x="506" y="883"/>
                  </a:cubicBezTo>
                  <a:cubicBezTo>
                    <a:pt x="585" y="983"/>
                    <a:pt x="703" y="1036"/>
                    <a:pt x="834" y="1036"/>
                  </a:cubicBezTo>
                  <a:cubicBezTo>
                    <a:pt x="881" y="1036"/>
                    <a:pt x="929" y="1029"/>
                    <a:pt x="978" y="1015"/>
                  </a:cubicBezTo>
                  <a:cubicBezTo>
                    <a:pt x="1175" y="958"/>
                    <a:pt x="1321" y="795"/>
                    <a:pt x="1341" y="610"/>
                  </a:cubicBezTo>
                  <a:cubicBezTo>
                    <a:pt x="1357" y="456"/>
                    <a:pt x="1299" y="300"/>
                    <a:pt x="1179" y="181"/>
                  </a:cubicBezTo>
                  <a:cubicBezTo>
                    <a:pt x="1062" y="66"/>
                    <a:pt x="906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56"/>
            <p:cNvSpPr/>
            <p:nvPr/>
          </p:nvSpPr>
          <p:spPr>
            <a:xfrm>
              <a:off x="7314507" y="3210141"/>
              <a:ext cx="114859" cy="56095"/>
            </a:xfrm>
            <a:custGeom>
              <a:rect b="b" l="l" r="r" t="t"/>
              <a:pathLst>
                <a:path extrusionOk="0" h="904" w="1851">
                  <a:moveTo>
                    <a:pt x="854" y="0"/>
                  </a:moveTo>
                  <a:cubicBezTo>
                    <a:pt x="805" y="0"/>
                    <a:pt x="756" y="3"/>
                    <a:pt x="708" y="8"/>
                  </a:cubicBezTo>
                  <a:cubicBezTo>
                    <a:pt x="495" y="27"/>
                    <a:pt x="327" y="97"/>
                    <a:pt x="206" y="217"/>
                  </a:cubicBezTo>
                  <a:cubicBezTo>
                    <a:pt x="39" y="383"/>
                    <a:pt x="0" y="645"/>
                    <a:pt x="116" y="826"/>
                  </a:cubicBezTo>
                  <a:cubicBezTo>
                    <a:pt x="148" y="877"/>
                    <a:pt x="203" y="904"/>
                    <a:pt x="259" y="904"/>
                  </a:cubicBezTo>
                  <a:cubicBezTo>
                    <a:pt x="291" y="904"/>
                    <a:pt x="322" y="895"/>
                    <a:pt x="351" y="877"/>
                  </a:cubicBezTo>
                  <a:cubicBezTo>
                    <a:pt x="429" y="827"/>
                    <a:pt x="452" y="722"/>
                    <a:pt x="401" y="643"/>
                  </a:cubicBezTo>
                  <a:cubicBezTo>
                    <a:pt x="372" y="597"/>
                    <a:pt x="392" y="510"/>
                    <a:pt x="444" y="458"/>
                  </a:cubicBezTo>
                  <a:cubicBezTo>
                    <a:pt x="524" y="380"/>
                    <a:pt x="648" y="354"/>
                    <a:pt x="740" y="345"/>
                  </a:cubicBezTo>
                  <a:cubicBezTo>
                    <a:pt x="777" y="341"/>
                    <a:pt x="814" y="339"/>
                    <a:pt x="851" y="339"/>
                  </a:cubicBezTo>
                  <a:cubicBezTo>
                    <a:pt x="1106" y="339"/>
                    <a:pt x="1356" y="428"/>
                    <a:pt x="1553" y="589"/>
                  </a:cubicBezTo>
                  <a:cubicBezTo>
                    <a:pt x="1584" y="615"/>
                    <a:pt x="1622" y="628"/>
                    <a:pt x="1660" y="628"/>
                  </a:cubicBezTo>
                  <a:cubicBezTo>
                    <a:pt x="1709" y="628"/>
                    <a:pt x="1758" y="607"/>
                    <a:pt x="1791" y="566"/>
                  </a:cubicBezTo>
                  <a:cubicBezTo>
                    <a:pt x="1850" y="494"/>
                    <a:pt x="1840" y="387"/>
                    <a:pt x="1768" y="328"/>
                  </a:cubicBezTo>
                  <a:cubicBezTo>
                    <a:pt x="1512" y="116"/>
                    <a:pt x="1185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56"/>
            <p:cNvSpPr/>
            <p:nvPr/>
          </p:nvSpPr>
          <p:spPr>
            <a:xfrm>
              <a:off x="6945786" y="3198475"/>
              <a:ext cx="124539" cy="82158"/>
            </a:xfrm>
            <a:custGeom>
              <a:rect b="b" l="l" r="r" t="t"/>
              <a:pathLst>
                <a:path extrusionOk="0" h="1324" w="2007">
                  <a:moveTo>
                    <a:pt x="450" y="1"/>
                  </a:moveTo>
                  <a:cubicBezTo>
                    <a:pt x="422" y="1"/>
                    <a:pt x="394" y="8"/>
                    <a:pt x="368" y="22"/>
                  </a:cubicBezTo>
                  <a:cubicBezTo>
                    <a:pt x="118" y="158"/>
                    <a:pt x="0" y="491"/>
                    <a:pt x="103" y="778"/>
                  </a:cubicBezTo>
                  <a:cubicBezTo>
                    <a:pt x="188" y="1016"/>
                    <a:pt x="402" y="1205"/>
                    <a:pt x="675" y="1282"/>
                  </a:cubicBezTo>
                  <a:cubicBezTo>
                    <a:pt x="773" y="1310"/>
                    <a:pt x="878" y="1324"/>
                    <a:pt x="990" y="1324"/>
                  </a:cubicBezTo>
                  <a:lnTo>
                    <a:pt x="990" y="1322"/>
                  </a:lnTo>
                  <a:cubicBezTo>
                    <a:pt x="1112" y="1322"/>
                    <a:pt x="1243" y="1307"/>
                    <a:pt x="1385" y="1274"/>
                  </a:cubicBezTo>
                  <a:cubicBezTo>
                    <a:pt x="1554" y="1234"/>
                    <a:pt x="1724" y="1173"/>
                    <a:pt x="1886" y="1093"/>
                  </a:cubicBezTo>
                  <a:cubicBezTo>
                    <a:pt x="1971" y="1052"/>
                    <a:pt x="2006" y="951"/>
                    <a:pt x="1966" y="867"/>
                  </a:cubicBezTo>
                  <a:cubicBezTo>
                    <a:pt x="1936" y="807"/>
                    <a:pt x="1875" y="772"/>
                    <a:pt x="1813" y="772"/>
                  </a:cubicBezTo>
                  <a:cubicBezTo>
                    <a:pt x="1788" y="772"/>
                    <a:pt x="1762" y="778"/>
                    <a:pt x="1738" y="789"/>
                  </a:cubicBezTo>
                  <a:cubicBezTo>
                    <a:pt x="1597" y="858"/>
                    <a:pt x="1453" y="910"/>
                    <a:pt x="1308" y="944"/>
                  </a:cubicBezTo>
                  <a:cubicBezTo>
                    <a:pt x="1192" y="971"/>
                    <a:pt x="1087" y="984"/>
                    <a:pt x="991" y="984"/>
                  </a:cubicBezTo>
                  <a:cubicBezTo>
                    <a:pt x="910" y="984"/>
                    <a:pt x="836" y="974"/>
                    <a:pt x="768" y="955"/>
                  </a:cubicBezTo>
                  <a:cubicBezTo>
                    <a:pt x="602" y="909"/>
                    <a:pt x="469" y="797"/>
                    <a:pt x="422" y="664"/>
                  </a:cubicBezTo>
                  <a:cubicBezTo>
                    <a:pt x="377" y="536"/>
                    <a:pt x="428" y="374"/>
                    <a:pt x="530" y="319"/>
                  </a:cubicBezTo>
                  <a:cubicBezTo>
                    <a:pt x="613" y="274"/>
                    <a:pt x="642" y="171"/>
                    <a:pt x="598" y="88"/>
                  </a:cubicBezTo>
                  <a:cubicBezTo>
                    <a:pt x="567" y="33"/>
                    <a:pt x="510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56"/>
            <p:cNvSpPr/>
            <p:nvPr/>
          </p:nvSpPr>
          <p:spPr>
            <a:xfrm>
              <a:off x="674547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5109" y="1"/>
                  </a:moveTo>
                  <a:cubicBezTo>
                    <a:pt x="5042" y="1"/>
                    <a:pt x="4978" y="41"/>
                    <a:pt x="4952" y="108"/>
                  </a:cubicBezTo>
                  <a:cubicBezTo>
                    <a:pt x="4682" y="796"/>
                    <a:pt x="4403" y="1507"/>
                    <a:pt x="3964" y="2108"/>
                  </a:cubicBezTo>
                  <a:cubicBezTo>
                    <a:pt x="3486" y="2762"/>
                    <a:pt x="2872" y="3183"/>
                    <a:pt x="2236" y="3293"/>
                  </a:cubicBezTo>
                  <a:cubicBezTo>
                    <a:pt x="2127" y="3312"/>
                    <a:pt x="2018" y="3321"/>
                    <a:pt x="1911" y="3321"/>
                  </a:cubicBezTo>
                  <a:cubicBezTo>
                    <a:pt x="1731" y="3321"/>
                    <a:pt x="1556" y="3294"/>
                    <a:pt x="1397" y="3241"/>
                  </a:cubicBezTo>
                  <a:cubicBezTo>
                    <a:pt x="964" y="3096"/>
                    <a:pt x="607" y="2729"/>
                    <a:pt x="486" y="2305"/>
                  </a:cubicBezTo>
                  <a:cubicBezTo>
                    <a:pt x="363" y="1871"/>
                    <a:pt x="487" y="1371"/>
                    <a:pt x="798" y="1061"/>
                  </a:cubicBezTo>
                  <a:cubicBezTo>
                    <a:pt x="1017" y="841"/>
                    <a:pt x="1328" y="720"/>
                    <a:pt x="1634" y="720"/>
                  </a:cubicBezTo>
                  <a:cubicBezTo>
                    <a:pt x="1767" y="720"/>
                    <a:pt x="1900" y="743"/>
                    <a:pt x="2024" y="791"/>
                  </a:cubicBezTo>
                  <a:cubicBezTo>
                    <a:pt x="2327" y="907"/>
                    <a:pt x="2557" y="1161"/>
                    <a:pt x="2627" y="1452"/>
                  </a:cubicBezTo>
                  <a:cubicBezTo>
                    <a:pt x="2697" y="1748"/>
                    <a:pt x="2582" y="2084"/>
                    <a:pt x="2350" y="2250"/>
                  </a:cubicBezTo>
                  <a:cubicBezTo>
                    <a:pt x="2241" y="2329"/>
                    <a:pt x="2106" y="2368"/>
                    <a:pt x="1972" y="2368"/>
                  </a:cubicBezTo>
                  <a:cubicBezTo>
                    <a:pt x="1818" y="2368"/>
                    <a:pt x="1666" y="2316"/>
                    <a:pt x="1559" y="2213"/>
                  </a:cubicBezTo>
                  <a:cubicBezTo>
                    <a:pt x="1430" y="2088"/>
                    <a:pt x="1377" y="1898"/>
                    <a:pt x="1428" y="1750"/>
                  </a:cubicBezTo>
                  <a:cubicBezTo>
                    <a:pt x="1471" y="1626"/>
                    <a:pt x="1599" y="1535"/>
                    <a:pt x="1720" y="1535"/>
                  </a:cubicBezTo>
                  <a:cubicBezTo>
                    <a:pt x="1739" y="1535"/>
                    <a:pt x="1759" y="1537"/>
                    <a:pt x="1777" y="1543"/>
                  </a:cubicBezTo>
                  <a:cubicBezTo>
                    <a:pt x="1838" y="1558"/>
                    <a:pt x="1894" y="1613"/>
                    <a:pt x="1922" y="1683"/>
                  </a:cubicBezTo>
                  <a:cubicBezTo>
                    <a:pt x="1933" y="1711"/>
                    <a:pt x="1956" y="1783"/>
                    <a:pt x="1919" y="1843"/>
                  </a:cubicBezTo>
                  <a:cubicBezTo>
                    <a:pt x="1870" y="1923"/>
                    <a:pt x="1895" y="2027"/>
                    <a:pt x="1975" y="2076"/>
                  </a:cubicBezTo>
                  <a:cubicBezTo>
                    <a:pt x="2003" y="2093"/>
                    <a:pt x="2034" y="2101"/>
                    <a:pt x="2064" y="2101"/>
                  </a:cubicBezTo>
                  <a:cubicBezTo>
                    <a:pt x="2121" y="2101"/>
                    <a:pt x="2176" y="2072"/>
                    <a:pt x="2208" y="2021"/>
                  </a:cubicBezTo>
                  <a:cubicBezTo>
                    <a:pt x="2290" y="1885"/>
                    <a:pt x="2301" y="1717"/>
                    <a:pt x="2236" y="1557"/>
                  </a:cubicBezTo>
                  <a:cubicBezTo>
                    <a:pt x="2168" y="1387"/>
                    <a:pt x="2029" y="1259"/>
                    <a:pt x="1864" y="1215"/>
                  </a:cubicBezTo>
                  <a:cubicBezTo>
                    <a:pt x="1818" y="1203"/>
                    <a:pt x="1771" y="1197"/>
                    <a:pt x="1724" y="1197"/>
                  </a:cubicBezTo>
                  <a:cubicBezTo>
                    <a:pt x="1462" y="1197"/>
                    <a:pt x="1199" y="1376"/>
                    <a:pt x="1108" y="1640"/>
                  </a:cubicBezTo>
                  <a:cubicBezTo>
                    <a:pt x="1013" y="1912"/>
                    <a:pt x="1100" y="2241"/>
                    <a:pt x="1324" y="2457"/>
                  </a:cubicBezTo>
                  <a:cubicBezTo>
                    <a:pt x="1497" y="2623"/>
                    <a:pt x="1734" y="2708"/>
                    <a:pt x="1974" y="2708"/>
                  </a:cubicBezTo>
                  <a:cubicBezTo>
                    <a:pt x="2176" y="2708"/>
                    <a:pt x="2380" y="2648"/>
                    <a:pt x="2549" y="2526"/>
                  </a:cubicBezTo>
                  <a:cubicBezTo>
                    <a:pt x="2892" y="2278"/>
                    <a:pt x="3059" y="1805"/>
                    <a:pt x="2957" y="1374"/>
                  </a:cubicBezTo>
                  <a:cubicBezTo>
                    <a:pt x="2861" y="975"/>
                    <a:pt x="2550" y="632"/>
                    <a:pt x="2146" y="475"/>
                  </a:cubicBezTo>
                  <a:cubicBezTo>
                    <a:pt x="1985" y="413"/>
                    <a:pt x="1813" y="383"/>
                    <a:pt x="1640" y="383"/>
                  </a:cubicBezTo>
                  <a:cubicBezTo>
                    <a:pt x="1244" y="383"/>
                    <a:pt x="842" y="539"/>
                    <a:pt x="558" y="823"/>
                  </a:cubicBezTo>
                  <a:cubicBezTo>
                    <a:pt x="158" y="1223"/>
                    <a:pt x="1" y="1841"/>
                    <a:pt x="160" y="2398"/>
                  </a:cubicBezTo>
                  <a:cubicBezTo>
                    <a:pt x="313" y="2935"/>
                    <a:pt x="746" y="3381"/>
                    <a:pt x="1289" y="3563"/>
                  </a:cubicBezTo>
                  <a:cubicBezTo>
                    <a:pt x="1485" y="3629"/>
                    <a:pt x="1695" y="3661"/>
                    <a:pt x="1912" y="3661"/>
                  </a:cubicBezTo>
                  <a:lnTo>
                    <a:pt x="1912" y="3660"/>
                  </a:lnTo>
                  <a:cubicBezTo>
                    <a:pt x="2037" y="3660"/>
                    <a:pt x="2165" y="3649"/>
                    <a:pt x="2293" y="3627"/>
                  </a:cubicBezTo>
                  <a:cubicBezTo>
                    <a:pt x="3017" y="3502"/>
                    <a:pt x="3708" y="3033"/>
                    <a:pt x="4238" y="2308"/>
                  </a:cubicBezTo>
                  <a:cubicBezTo>
                    <a:pt x="4702" y="1671"/>
                    <a:pt x="4989" y="940"/>
                    <a:pt x="5267" y="232"/>
                  </a:cubicBezTo>
                  <a:cubicBezTo>
                    <a:pt x="5301" y="145"/>
                    <a:pt x="5259" y="46"/>
                    <a:pt x="5171" y="12"/>
                  </a:cubicBezTo>
                  <a:cubicBezTo>
                    <a:pt x="5151" y="4"/>
                    <a:pt x="5130" y="1"/>
                    <a:pt x="5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56"/>
            <p:cNvSpPr/>
            <p:nvPr/>
          </p:nvSpPr>
          <p:spPr>
            <a:xfrm>
              <a:off x="6577686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1128" y="0"/>
                  </a:moveTo>
                  <a:cubicBezTo>
                    <a:pt x="945" y="0"/>
                    <a:pt x="763" y="34"/>
                    <a:pt x="592" y="122"/>
                  </a:cubicBezTo>
                  <a:cubicBezTo>
                    <a:pt x="339" y="252"/>
                    <a:pt x="144" y="493"/>
                    <a:pt x="71" y="770"/>
                  </a:cubicBezTo>
                  <a:cubicBezTo>
                    <a:pt x="1" y="1045"/>
                    <a:pt x="50" y="1350"/>
                    <a:pt x="206" y="1589"/>
                  </a:cubicBezTo>
                  <a:cubicBezTo>
                    <a:pt x="382" y="1856"/>
                    <a:pt x="681" y="2016"/>
                    <a:pt x="979" y="2016"/>
                  </a:cubicBezTo>
                  <a:cubicBezTo>
                    <a:pt x="1025" y="2016"/>
                    <a:pt x="1070" y="2013"/>
                    <a:pt x="1115" y="2005"/>
                  </a:cubicBezTo>
                  <a:cubicBezTo>
                    <a:pt x="1489" y="1943"/>
                    <a:pt x="1784" y="1597"/>
                    <a:pt x="1773" y="1235"/>
                  </a:cubicBezTo>
                  <a:cubicBezTo>
                    <a:pt x="1767" y="1044"/>
                    <a:pt x="1670" y="852"/>
                    <a:pt x="1512" y="723"/>
                  </a:cubicBezTo>
                  <a:cubicBezTo>
                    <a:pt x="1388" y="623"/>
                    <a:pt x="1240" y="569"/>
                    <a:pt x="1094" y="569"/>
                  </a:cubicBezTo>
                  <a:cubicBezTo>
                    <a:pt x="1061" y="569"/>
                    <a:pt x="1028" y="572"/>
                    <a:pt x="996" y="577"/>
                  </a:cubicBezTo>
                  <a:cubicBezTo>
                    <a:pt x="904" y="594"/>
                    <a:pt x="843" y="681"/>
                    <a:pt x="858" y="774"/>
                  </a:cubicBezTo>
                  <a:cubicBezTo>
                    <a:pt x="874" y="856"/>
                    <a:pt x="945" y="914"/>
                    <a:pt x="1026" y="914"/>
                  </a:cubicBezTo>
                  <a:cubicBezTo>
                    <a:pt x="1036" y="914"/>
                    <a:pt x="1045" y="914"/>
                    <a:pt x="1055" y="912"/>
                  </a:cubicBezTo>
                  <a:cubicBezTo>
                    <a:pt x="1069" y="909"/>
                    <a:pt x="1084" y="908"/>
                    <a:pt x="1098" y="908"/>
                  </a:cubicBezTo>
                  <a:cubicBezTo>
                    <a:pt x="1165" y="908"/>
                    <a:pt x="1236" y="935"/>
                    <a:pt x="1297" y="985"/>
                  </a:cubicBezTo>
                  <a:cubicBezTo>
                    <a:pt x="1379" y="1053"/>
                    <a:pt x="1430" y="1150"/>
                    <a:pt x="1434" y="1245"/>
                  </a:cubicBezTo>
                  <a:cubicBezTo>
                    <a:pt x="1439" y="1441"/>
                    <a:pt x="1267" y="1635"/>
                    <a:pt x="1058" y="1670"/>
                  </a:cubicBezTo>
                  <a:cubicBezTo>
                    <a:pt x="1032" y="1675"/>
                    <a:pt x="1005" y="1677"/>
                    <a:pt x="978" y="1677"/>
                  </a:cubicBezTo>
                  <a:cubicBezTo>
                    <a:pt x="792" y="1677"/>
                    <a:pt x="600" y="1571"/>
                    <a:pt x="489" y="1402"/>
                  </a:cubicBezTo>
                  <a:cubicBezTo>
                    <a:pt x="386" y="1244"/>
                    <a:pt x="352" y="1038"/>
                    <a:pt x="398" y="855"/>
                  </a:cubicBezTo>
                  <a:cubicBezTo>
                    <a:pt x="448" y="671"/>
                    <a:pt x="578" y="510"/>
                    <a:pt x="747" y="424"/>
                  </a:cubicBezTo>
                  <a:cubicBezTo>
                    <a:pt x="865" y="363"/>
                    <a:pt x="995" y="339"/>
                    <a:pt x="1131" y="339"/>
                  </a:cubicBezTo>
                  <a:cubicBezTo>
                    <a:pt x="1369" y="339"/>
                    <a:pt x="1624" y="414"/>
                    <a:pt x="1859" y="495"/>
                  </a:cubicBezTo>
                  <a:cubicBezTo>
                    <a:pt x="2322" y="658"/>
                    <a:pt x="2778" y="852"/>
                    <a:pt x="3218" y="1074"/>
                  </a:cubicBezTo>
                  <a:cubicBezTo>
                    <a:pt x="3242" y="1086"/>
                    <a:pt x="3268" y="1091"/>
                    <a:pt x="3294" y="1091"/>
                  </a:cubicBezTo>
                  <a:cubicBezTo>
                    <a:pt x="3356" y="1091"/>
                    <a:pt x="3415" y="1057"/>
                    <a:pt x="3445" y="998"/>
                  </a:cubicBezTo>
                  <a:cubicBezTo>
                    <a:pt x="3487" y="914"/>
                    <a:pt x="3454" y="812"/>
                    <a:pt x="3371" y="771"/>
                  </a:cubicBezTo>
                  <a:cubicBezTo>
                    <a:pt x="2919" y="542"/>
                    <a:pt x="2447" y="342"/>
                    <a:pt x="1970" y="175"/>
                  </a:cubicBezTo>
                  <a:cubicBezTo>
                    <a:pt x="1705" y="83"/>
                    <a:pt x="1414" y="0"/>
                    <a:pt x="1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5" name="Google Shape;1355;p56"/>
          <p:cNvGrpSpPr/>
          <p:nvPr/>
        </p:nvGrpSpPr>
        <p:grpSpPr>
          <a:xfrm rot="-5400000">
            <a:off x="4502700" y="-4334875"/>
            <a:ext cx="144900" cy="9150300"/>
            <a:chOff x="4499525" y="9325"/>
            <a:chExt cx="144900" cy="9150300"/>
          </a:xfrm>
        </p:grpSpPr>
        <p:cxnSp>
          <p:nvCxnSpPr>
            <p:cNvPr id="1356" name="Google Shape;1356;p56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57" name="Google Shape;1357;p56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56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9" name="Google Shape;1359;p56"/>
          <p:cNvGrpSpPr/>
          <p:nvPr/>
        </p:nvGrpSpPr>
        <p:grpSpPr>
          <a:xfrm rot="-5400000">
            <a:off x="4502700" y="314975"/>
            <a:ext cx="144900" cy="9150300"/>
            <a:chOff x="4499525" y="9325"/>
            <a:chExt cx="144900" cy="9150300"/>
          </a:xfrm>
        </p:grpSpPr>
        <p:cxnSp>
          <p:nvCxnSpPr>
            <p:cNvPr id="1360" name="Google Shape;1360;p56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61" name="Google Shape;1361;p56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56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4" name="Google Shape;1364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57"/>
          <p:cNvSpPr txBox="1"/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66" name="Google Shape;1366;p57"/>
          <p:cNvSpPr txBox="1"/>
          <p:nvPr>
            <p:ph idx="1" type="subTitle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67" name="Google Shape;1367;p57"/>
          <p:cNvGrpSpPr/>
          <p:nvPr/>
        </p:nvGrpSpPr>
        <p:grpSpPr>
          <a:xfrm flipH="1" rot="5400000">
            <a:off x="7654965" y="2369698"/>
            <a:ext cx="2259057" cy="404104"/>
            <a:chOff x="5895625" y="3395150"/>
            <a:chExt cx="786525" cy="140700"/>
          </a:xfrm>
        </p:grpSpPr>
        <p:sp>
          <p:nvSpPr>
            <p:cNvPr id="1368" name="Google Shape;1368;p57"/>
            <p:cNvSpPr/>
            <p:nvPr/>
          </p:nvSpPr>
          <p:spPr>
            <a:xfrm>
              <a:off x="5921525" y="3527350"/>
              <a:ext cx="324500" cy="8500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1" y="77"/>
                    <a:pt x="1" y="170"/>
                  </a:cubicBezTo>
                  <a:cubicBezTo>
                    <a:pt x="1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4" y="340"/>
                    <a:pt x="12980" y="263"/>
                    <a:pt x="12980" y="170"/>
                  </a:cubicBezTo>
                  <a:cubicBezTo>
                    <a:pt x="12980" y="77"/>
                    <a:pt x="12904" y="1"/>
                    <a:pt x="12810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57"/>
            <p:cNvSpPr/>
            <p:nvPr/>
          </p:nvSpPr>
          <p:spPr>
            <a:xfrm>
              <a:off x="5895625" y="3494700"/>
              <a:ext cx="39725" cy="41150"/>
            </a:xfrm>
            <a:custGeom>
              <a:rect b="b" l="l" r="r" t="t"/>
              <a:pathLst>
                <a:path extrusionOk="0" h="1646" w="1589">
                  <a:moveTo>
                    <a:pt x="702" y="339"/>
                  </a:moveTo>
                  <a:cubicBezTo>
                    <a:pt x="733" y="339"/>
                    <a:pt x="763" y="344"/>
                    <a:pt x="790" y="355"/>
                  </a:cubicBezTo>
                  <a:cubicBezTo>
                    <a:pt x="857" y="383"/>
                    <a:pt x="909" y="448"/>
                    <a:pt x="906" y="506"/>
                  </a:cubicBezTo>
                  <a:cubicBezTo>
                    <a:pt x="903" y="576"/>
                    <a:pt x="819" y="649"/>
                    <a:pt x="719" y="670"/>
                  </a:cubicBezTo>
                  <a:cubicBezTo>
                    <a:pt x="690" y="675"/>
                    <a:pt x="660" y="678"/>
                    <a:pt x="630" y="678"/>
                  </a:cubicBezTo>
                  <a:cubicBezTo>
                    <a:pt x="550" y="678"/>
                    <a:pt x="465" y="661"/>
                    <a:pt x="380" y="641"/>
                  </a:cubicBezTo>
                  <a:cubicBezTo>
                    <a:pt x="388" y="585"/>
                    <a:pt x="406" y="531"/>
                    <a:pt x="435" y="485"/>
                  </a:cubicBezTo>
                  <a:cubicBezTo>
                    <a:pt x="493" y="395"/>
                    <a:pt x="602" y="339"/>
                    <a:pt x="702" y="339"/>
                  </a:cubicBezTo>
                  <a:close/>
                  <a:moveTo>
                    <a:pt x="704" y="0"/>
                  </a:moveTo>
                  <a:cubicBezTo>
                    <a:pt x="490" y="0"/>
                    <a:pt x="271" y="112"/>
                    <a:pt x="150" y="302"/>
                  </a:cubicBezTo>
                  <a:cubicBezTo>
                    <a:pt x="6" y="527"/>
                    <a:pt x="0" y="836"/>
                    <a:pt x="136" y="1089"/>
                  </a:cubicBezTo>
                  <a:cubicBezTo>
                    <a:pt x="252" y="1305"/>
                    <a:pt x="459" y="1474"/>
                    <a:pt x="719" y="1565"/>
                  </a:cubicBezTo>
                  <a:cubicBezTo>
                    <a:pt x="874" y="1619"/>
                    <a:pt x="1043" y="1646"/>
                    <a:pt x="1234" y="1646"/>
                  </a:cubicBezTo>
                  <a:cubicBezTo>
                    <a:pt x="1297" y="1645"/>
                    <a:pt x="1360" y="1643"/>
                    <a:pt x="1427" y="1637"/>
                  </a:cubicBezTo>
                  <a:cubicBezTo>
                    <a:pt x="1519" y="1629"/>
                    <a:pt x="1588" y="1548"/>
                    <a:pt x="1581" y="1454"/>
                  </a:cubicBezTo>
                  <a:cubicBezTo>
                    <a:pt x="1573" y="1365"/>
                    <a:pt x="1497" y="1299"/>
                    <a:pt x="1409" y="1299"/>
                  </a:cubicBezTo>
                  <a:cubicBezTo>
                    <a:pt x="1406" y="1299"/>
                    <a:pt x="1402" y="1299"/>
                    <a:pt x="1398" y="1299"/>
                  </a:cubicBezTo>
                  <a:cubicBezTo>
                    <a:pt x="1341" y="1304"/>
                    <a:pt x="1286" y="1306"/>
                    <a:pt x="1233" y="1306"/>
                  </a:cubicBezTo>
                  <a:cubicBezTo>
                    <a:pt x="1082" y="1306"/>
                    <a:pt x="948" y="1286"/>
                    <a:pt x="831" y="1245"/>
                  </a:cubicBezTo>
                  <a:cubicBezTo>
                    <a:pt x="689" y="1195"/>
                    <a:pt x="567" y="1110"/>
                    <a:pt x="485" y="1006"/>
                  </a:cubicBezTo>
                  <a:lnTo>
                    <a:pt x="485" y="1006"/>
                  </a:lnTo>
                  <a:cubicBezTo>
                    <a:pt x="532" y="1013"/>
                    <a:pt x="579" y="1017"/>
                    <a:pt x="628" y="1017"/>
                  </a:cubicBezTo>
                  <a:cubicBezTo>
                    <a:pt x="680" y="1017"/>
                    <a:pt x="733" y="1012"/>
                    <a:pt x="786" y="1002"/>
                  </a:cubicBezTo>
                  <a:cubicBezTo>
                    <a:pt x="1005" y="958"/>
                    <a:pt x="1233" y="779"/>
                    <a:pt x="1245" y="520"/>
                  </a:cubicBezTo>
                  <a:cubicBezTo>
                    <a:pt x="1254" y="319"/>
                    <a:pt x="1119" y="122"/>
                    <a:pt x="917" y="40"/>
                  </a:cubicBezTo>
                  <a:cubicBezTo>
                    <a:pt x="849" y="13"/>
                    <a:pt x="777" y="0"/>
                    <a:pt x="704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57"/>
            <p:cNvSpPr/>
            <p:nvPr/>
          </p:nvSpPr>
          <p:spPr>
            <a:xfrm>
              <a:off x="6232475" y="3465950"/>
              <a:ext cx="60775" cy="69900"/>
            </a:xfrm>
            <a:custGeom>
              <a:rect b="b" l="l" r="r" t="t"/>
              <a:pathLst>
                <a:path extrusionOk="0" h="2796" w="2431">
                  <a:moveTo>
                    <a:pt x="2157" y="1"/>
                  </a:moveTo>
                  <a:cubicBezTo>
                    <a:pt x="1524" y="1"/>
                    <a:pt x="909" y="305"/>
                    <a:pt x="528" y="809"/>
                  </a:cubicBezTo>
                  <a:cubicBezTo>
                    <a:pt x="121" y="1348"/>
                    <a:pt x="0" y="2066"/>
                    <a:pt x="212" y="2681"/>
                  </a:cubicBezTo>
                  <a:cubicBezTo>
                    <a:pt x="236" y="2752"/>
                    <a:pt x="302" y="2796"/>
                    <a:pt x="372" y="2796"/>
                  </a:cubicBezTo>
                  <a:cubicBezTo>
                    <a:pt x="390" y="2795"/>
                    <a:pt x="409" y="2793"/>
                    <a:pt x="427" y="2786"/>
                  </a:cubicBezTo>
                  <a:cubicBezTo>
                    <a:pt x="516" y="2755"/>
                    <a:pt x="563" y="2659"/>
                    <a:pt x="532" y="2571"/>
                  </a:cubicBezTo>
                  <a:cubicBezTo>
                    <a:pt x="356" y="2060"/>
                    <a:pt x="458" y="1464"/>
                    <a:pt x="798" y="1014"/>
                  </a:cubicBezTo>
                  <a:cubicBezTo>
                    <a:pt x="1112" y="598"/>
                    <a:pt x="1638" y="339"/>
                    <a:pt x="2160" y="339"/>
                  </a:cubicBezTo>
                  <a:cubicBezTo>
                    <a:pt x="2189" y="339"/>
                    <a:pt x="2218" y="340"/>
                    <a:pt x="2247" y="341"/>
                  </a:cubicBezTo>
                  <a:cubicBezTo>
                    <a:pt x="2248" y="342"/>
                    <a:pt x="2250" y="342"/>
                    <a:pt x="2251" y="342"/>
                  </a:cubicBezTo>
                  <a:cubicBezTo>
                    <a:pt x="2340" y="342"/>
                    <a:pt x="2420" y="273"/>
                    <a:pt x="2425" y="182"/>
                  </a:cubicBezTo>
                  <a:cubicBezTo>
                    <a:pt x="2431" y="88"/>
                    <a:pt x="2359" y="8"/>
                    <a:pt x="2266" y="4"/>
                  </a:cubicBezTo>
                  <a:cubicBezTo>
                    <a:pt x="2230" y="2"/>
                    <a:pt x="2193" y="1"/>
                    <a:pt x="2157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57"/>
            <p:cNvSpPr/>
            <p:nvPr/>
          </p:nvSpPr>
          <p:spPr>
            <a:xfrm>
              <a:off x="6153400" y="3432475"/>
              <a:ext cx="120125" cy="80900"/>
            </a:xfrm>
            <a:custGeom>
              <a:rect b="b" l="l" r="r" t="t"/>
              <a:pathLst>
                <a:path extrusionOk="0" h="3236" w="4805">
                  <a:moveTo>
                    <a:pt x="2175" y="0"/>
                  </a:moveTo>
                  <a:cubicBezTo>
                    <a:pt x="1958" y="0"/>
                    <a:pt x="1746" y="28"/>
                    <a:pt x="1544" y="85"/>
                  </a:cubicBezTo>
                  <a:cubicBezTo>
                    <a:pt x="1364" y="137"/>
                    <a:pt x="1196" y="210"/>
                    <a:pt x="1043" y="304"/>
                  </a:cubicBezTo>
                  <a:cubicBezTo>
                    <a:pt x="1034" y="307"/>
                    <a:pt x="1025" y="312"/>
                    <a:pt x="1017" y="318"/>
                  </a:cubicBezTo>
                  <a:cubicBezTo>
                    <a:pt x="659" y="540"/>
                    <a:pt x="384" y="860"/>
                    <a:pt x="241" y="1221"/>
                  </a:cubicBezTo>
                  <a:cubicBezTo>
                    <a:pt x="0" y="1832"/>
                    <a:pt x="166" y="2553"/>
                    <a:pt x="636" y="2936"/>
                  </a:cubicBezTo>
                  <a:cubicBezTo>
                    <a:pt x="878" y="3131"/>
                    <a:pt x="1187" y="3235"/>
                    <a:pt x="1502" y="3235"/>
                  </a:cubicBezTo>
                  <a:cubicBezTo>
                    <a:pt x="1612" y="3235"/>
                    <a:pt x="1722" y="3223"/>
                    <a:pt x="1831" y="3197"/>
                  </a:cubicBezTo>
                  <a:cubicBezTo>
                    <a:pt x="2229" y="3102"/>
                    <a:pt x="2564" y="2839"/>
                    <a:pt x="2730" y="2491"/>
                  </a:cubicBezTo>
                  <a:cubicBezTo>
                    <a:pt x="2909" y="2111"/>
                    <a:pt x="2860" y="1649"/>
                    <a:pt x="2612" y="1341"/>
                  </a:cubicBezTo>
                  <a:cubicBezTo>
                    <a:pt x="2426" y="1110"/>
                    <a:pt x="2138" y="981"/>
                    <a:pt x="1855" y="981"/>
                  </a:cubicBezTo>
                  <a:cubicBezTo>
                    <a:pt x="1726" y="981"/>
                    <a:pt x="1599" y="1008"/>
                    <a:pt x="1482" y="1063"/>
                  </a:cubicBezTo>
                  <a:cubicBezTo>
                    <a:pt x="1290" y="1155"/>
                    <a:pt x="1151" y="1311"/>
                    <a:pt x="1103" y="1487"/>
                  </a:cubicBezTo>
                  <a:cubicBezTo>
                    <a:pt x="1039" y="1711"/>
                    <a:pt x="1134" y="1962"/>
                    <a:pt x="1328" y="2071"/>
                  </a:cubicBezTo>
                  <a:cubicBezTo>
                    <a:pt x="1388" y="2105"/>
                    <a:pt x="1458" y="2122"/>
                    <a:pt x="1529" y="2122"/>
                  </a:cubicBezTo>
                  <a:cubicBezTo>
                    <a:pt x="1588" y="2122"/>
                    <a:pt x="1648" y="2110"/>
                    <a:pt x="1704" y="2086"/>
                  </a:cubicBezTo>
                  <a:cubicBezTo>
                    <a:pt x="1818" y="2039"/>
                    <a:pt x="1903" y="1947"/>
                    <a:pt x="1935" y="1836"/>
                  </a:cubicBezTo>
                  <a:cubicBezTo>
                    <a:pt x="1961" y="1746"/>
                    <a:pt x="1909" y="1652"/>
                    <a:pt x="1820" y="1626"/>
                  </a:cubicBezTo>
                  <a:cubicBezTo>
                    <a:pt x="1804" y="1622"/>
                    <a:pt x="1788" y="1620"/>
                    <a:pt x="1772" y="1620"/>
                  </a:cubicBezTo>
                  <a:cubicBezTo>
                    <a:pt x="1699" y="1620"/>
                    <a:pt x="1631" y="1668"/>
                    <a:pt x="1609" y="1743"/>
                  </a:cubicBezTo>
                  <a:cubicBezTo>
                    <a:pt x="1606" y="1756"/>
                    <a:pt x="1589" y="1767"/>
                    <a:pt x="1574" y="1773"/>
                  </a:cubicBezTo>
                  <a:cubicBezTo>
                    <a:pt x="1558" y="1779"/>
                    <a:pt x="1541" y="1782"/>
                    <a:pt x="1526" y="1782"/>
                  </a:cubicBezTo>
                  <a:cubicBezTo>
                    <a:pt x="1513" y="1782"/>
                    <a:pt x="1501" y="1780"/>
                    <a:pt x="1492" y="1775"/>
                  </a:cubicBezTo>
                  <a:cubicBezTo>
                    <a:pt x="1436" y="1744"/>
                    <a:pt x="1407" y="1654"/>
                    <a:pt x="1430" y="1579"/>
                  </a:cubicBezTo>
                  <a:cubicBezTo>
                    <a:pt x="1452" y="1496"/>
                    <a:pt x="1526" y="1418"/>
                    <a:pt x="1627" y="1371"/>
                  </a:cubicBezTo>
                  <a:cubicBezTo>
                    <a:pt x="1698" y="1337"/>
                    <a:pt x="1777" y="1321"/>
                    <a:pt x="1857" y="1321"/>
                  </a:cubicBezTo>
                  <a:cubicBezTo>
                    <a:pt x="2039" y="1321"/>
                    <a:pt x="2229" y="1405"/>
                    <a:pt x="2348" y="1554"/>
                  </a:cubicBezTo>
                  <a:cubicBezTo>
                    <a:pt x="2515" y="1761"/>
                    <a:pt x="2546" y="2086"/>
                    <a:pt x="2424" y="2346"/>
                  </a:cubicBezTo>
                  <a:cubicBezTo>
                    <a:pt x="2303" y="2601"/>
                    <a:pt x="2051" y="2796"/>
                    <a:pt x="1753" y="2867"/>
                  </a:cubicBezTo>
                  <a:cubicBezTo>
                    <a:pt x="1672" y="2886"/>
                    <a:pt x="1588" y="2896"/>
                    <a:pt x="1506" y="2896"/>
                  </a:cubicBezTo>
                  <a:cubicBezTo>
                    <a:pt x="1266" y="2896"/>
                    <a:pt x="1029" y="2817"/>
                    <a:pt x="850" y="2674"/>
                  </a:cubicBezTo>
                  <a:cubicBezTo>
                    <a:pt x="497" y="2386"/>
                    <a:pt x="371" y="1815"/>
                    <a:pt x="556" y="1345"/>
                  </a:cubicBezTo>
                  <a:cubicBezTo>
                    <a:pt x="669" y="1059"/>
                    <a:pt x="890" y="801"/>
                    <a:pt x="1175" y="618"/>
                  </a:cubicBezTo>
                  <a:cubicBezTo>
                    <a:pt x="1184" y="615"/>
                    <a:pt x="1192" y="610"/>
                    <a:pt x="1201" y="605"/>
                  </a:cubicBezTo>
                  <a:cubicBezTo>
                    <a:pt x="1332" y="522"/>
                    <a:pt x="1479" y="457"/>
                    <a:pt x="1636" y="411"/>
                  </a:cubicBezTo>
                  <a:cubicBezTo>
                    <a:pt x="1809" y="363"/>
                    <a:pt x="1991" y="339"/>
                    <a:pt x="2177" y="339"/>
                  </a:cubicBezTo>
                  <a:cubicBezTo>
                    <a:pt x="2488" y="339"/>
                    <a:pt x="2812" y="406"/>
                    <a:pt x="3125" y="537"/>
                  </a:cubicBezTo>
                  <a:cubicBezTo>
                    <a:pt x="3679" y="772"/>
                    <a:pt x="4154" y="1198"/>
                    <a:pt x="4464" y="1738"/>
                  </a:cubicBezTo>
                  <a:cubicBezTo>
                    <a:pt x="4495" y="1793"/>
                    <a:pt x="4552" y="1823"/>
                    <a:pt x="4610" y="1823"/>
                  </a:cubicBezTo>
                  <a:cubicBezTo>
                    <a:pt x="4639" y="1823"/>
                    <a:pt x="4668" y="1816"/>
                    <a:pt x="4694" y="1800"/>
                  </a:cubicBezTo>
                  <a:cubicBezTo>
                    <a:pt x="4776" y="1754"/>
                    <a:pt x="4804" y="1650"/>
                    <a:pt x="4758" y="1570"/>
                  </a:cubicBezTo>
                  <a:cubicBezTo>
                    <a:pt x="4412" y="965"/>
                    <a:pt x="3879" y="488"/>
                    <a:pt x="3256" y="225"/>
                  </a:cubicBezTo>
                  <a:cubicBezTo>
                    <a:pt x="2901" y="76"/>
                    <a:pt x="2532" y="0"/>
                    <a:pt x="2175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57"/>
            <p:cNvSpPr/>
            <p:nvPr/>
          </p:nvSpPr>
          <p:spPr>
            <a:xfrm>
              <a:off x="5985975" y="3439750"/>
              <a:ext cx="199725" cy="70800"/>
            </a:xfrm>
            <a:custGeom>
              <a:rect b="b" l="l" r="r" t="t"/>
              <a:pathLst>
                <a:path extrusionOk="0" h="2832" w="7989">
                  <a:moveTo>
                    <a:pt x="516" y="1709"/>
                  </a:moveTo>
                  <a:cubicBezTo>
                    <a:pt x="544" y="1709"/>
                    <a:pt x="576" y="1721"/>
                    <a:pt x="604" y="1743"/>
                  </a:cubicBezTo>
                  <a:cubicBezTo>
                    <a:pt x="640" y="1770"/>
                    <a:pt x="663" y="1808"/>
                    <a:pt x="664" y="1840"/>
                  </a:cubicBezTo>
                  <a:cubicBezTo>
                    <a:pt x="665" y="1875"/>
                    <a:pt x="645" y="1914"/>
                    <a:pt x="611" y="1943"/>
                  </a:cubicBezTo>
                  <a:cubicBezTo>
                    <a:pt x="582" y="1967"/>
                    <a:pt x="549" y="1981"/>
                    <a:pt x="519" y="1981"/>
                  </a:cubicBezTo>
                  <a:cubicBezTo>
                    <a:pt x="513" y="1981"/>
                    <a:pt x="508" y="1980"/>
                    <a:pt x="502" y="1979"/>
                  </a:cubicBezTo>
                  <a:cubicBezTo>
                    <a:pt x="493" y="1978"/>
                    <a:pt x="484" y="1977"/>
                    <a:pt x="475" y="1977"/>
                  </a:cubicBezTo>
                  <a:cubicBezTo>
                    <a:pt x="441" y="1977"/>
                    <a:pt x="409" y="1987"/>
                    <a:pt x="381" y="2004"/>
                  </a:cubicBezTo>
                  <a:cubicBezTo>
                    <a:pt x="373" y="1982"/>
                    <a:pt x="368" y="1959"/>
                    <a:pt x="364" y="1935"/>
                  </a:cubicBezTo>
                  <a:cubicBezTo>
                    <a:pt x="354" y="1836"/>
                    <a:pt x="415" y="1731"/>
                    <a:pt x="493" y="1713"/>
                  </a:cubicBezTo>
                  <a:cubicBezTo>
                    <a:pt x="500" y="1710"/>
                    <a:pt x="508" y="1709"/>
                    <a:pt x="516" y="1709"/>
                  </a:cubicBezTo>
                  <a:close/>
                  <a:moveTo>
                    <a:pt x="7807" y="0"/>
                  </a:moveTo>
                  <a:cubicBezTo>
                    <a:pt x="7800" y="0"/>
                    <a:pt x="7793" y="1"/>
                    <a:pt x="7785" y="2"/>
                  </a:cubicBezTo>
                  <a:cubicBezTo>
                    <a:pt x="7495" y="41"/>
                    <a:pt x="7196" y="159"/>
                    <a:pt x="6897" y="349"/>
                  </a:cubicBezTo>
                  <a:cubicBezTo>
                    <a:pt x="6633" y="516"/>
                    <a:pt x="6398" y="719"/>
                    <a:pt x="6169" y="916"/>
                  </a:cubicBezTo>
                  <a:cubicBezTo>
                    <a:pt x="6050" y="1020"/>
                    <a:pt x="5930" y="1124"/>
                    <a:pt x="5804" y="1223"/>
                  </a:cubicBezTo>
                  <a:cubicBezTo>
                    <a:pt x="4775" y="2048"/>
                    <a:pt x="3468" y="2493"/>
                    <a:pt x="2156" y="2493"/>
                  </a:cubicBezTo>
                  <a:cubicBezTo>
                    <a:pt x="1773" y="2493"/>
                    <a:pt x="1390" y="2456"/>
                    <a:pt x="1013" y="2378"/>
                  </a:cubicBezTo>
                  <a:cubicBezTo>
                    <a:pt x="889" y="2352"/>
                    <a:pt x="782" y="2325"/>
                    <a:pt x="690" y="2287"/>
                  </a:cubicBezTo>
                  <a:cubicBezTo>
                    <a:pt x="741" y="2266"/>
                    <a:pt x="788" y="2237"/>
                    <a:pt x="832" y="2200"/>
                  </a:cubicBezTo>
                  <a:cubicBezTo>
                    <a:pt x="944" y="2104"/>
                    <a:pt x="1006" y="1969"/>
                    <a:pt x="1003" y="1830"/>
                  </a:cubicBezTo>
                  <a:cubicBezTo>
                    <a:pt x="997" y="1692"/>
                    <a:pt x="927" y="1562"/>
                    <a:pt x="809" y="1473"/>
                  </a:cubicBezTo>
                  <a:cubicBezTo>
                    <a:pt x="721" y="1406"/>
                    <a:pt x="618" y="1371"/>
                    <a:pt x="515" y="1371"/>
                  </a:cubicBezTo>
                  <a:cubicBezTo>
                    <a:pt x="481" y="1371"/>
                    <a:pt x="447" y="1375"/>
                    <a:pt x="413" y="1383"/>
                  </a:cubicBezTo>
                  <a:cubicBezTo>
                    <a:pt x="170" y="1443"/>
                    <a:pt x="0" y="1701"/>
                    <a:pt x="27" y="1973"/>
                  </a:cubicBezTo>
                  <a:cubicBezTo>
                    <a:pt x="51" y="2183"/>
                    <a:pt x="185" y="2381"/>
                    <a:pt x="395" y="2515"/>
                  </a:cubicBezTo>
                  <a:cubicBezTo>
                    <a:pt x="565" y="2622"/>
                    <a:pt x="760" y="2672"/>
                    <a:pt x="945" y="2709"/>
                  </a:cubicBezTo>
                  <a:cubicBezTo>
                    <a:pt x="1344" y="2792"/>
                    <a:pt x="1750" y="2831"/>
                    <a:pt x="2154" y="2831"/>
                  </a:cubicBezTo>
                  <a:cubicBezTo>
                    <a:pt x="3544" y="2831"/>
                    <a:pt x="4926" y="2361"/>
                    <a:pt x="6016" y="1489"/>
                  </a:cubicBezTo>
                  <a:cubicBezTo>
                    <a:pt x="6143" y="1387"/>
                    <a:pt x="6268" y="1280"/>
                    <a:pt x="6392" y="1173"/>
                  </a:cubicBezTo>
                  <a:cubicBezTo>
                    <a:pt x="6620" y="975"/>
                    <a:pt x="6836" y="788"/>
                    <a:pt x="7079" y="635"/>
                  </a:cubicBezTo>
                  <a:cubicBezTo>
                    <a:pt x="7333" y="473"/>
                    <a:pt x="7593" y="370"/>
                    <a:pt x="7832" y="337"/>
                  </a:cubicBezTo>
                  <a:cubicBezTo>
                    <a:pt x="7924" y="325"/>
                    <a:pt x="7989" y="239"/>
                    <a:pt x="7976" y="146"/>
                  </a:cubicBezTo>
                  <a:cubicBezTo>
                    <a:pt x="7965" y="61"/>
                    <a:pt x="7891" y="0"/>
                    <a:pt x="7807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57"/>
            <p:cNvSpPr/>
            <p:nvPr/>
          </p:nvSpPr>
          <p:spPr>
            <a:xfrm>
              <a:off x="6331750" y="3527350"/>
              <a:ext cx="324500" cy="8500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2" y="340"/>
                    <a:pt x="12979" y="263"/>
                    <a:pt x="12979" y="170"/>
                  </a:cubicBezTo>
                  <a:cubicBezTo>
                    <a:pt x="12979" y="77"/>
                    <a:pt x="12902" y="1"/>
                    <a:pt x="12810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57"/>
            <p:cNvSpPr/>
            <p:nvPr/>
          </p:nvSpPr>
          <p:spPr>
            <a:xfrm>
              <a:off x="6642400" y="3494700"/>
              <a:ext cx="39750" cy="41150"/>
            </a:xfrm>
            <a:custGeom>
              <a:rect b="b" l="l" r="r" t="t"/>
              <a:pathLst>
                <a:path extrusionOk="0" h="1646" w="1590">
                  <a:moveTo>
                    <a:pt x="886" y="339"/>
                  </a:moveTo>
                  <a:cubicBezTo>
                    <a:pt x="987" y="339"/>
                    <a:pt x="1097" y="395"/>
                    <a:pt x="1154" y="485"/>
                  </a:cubicBezTo>
                  <a:cubicBezTo>
                    <a:pt x="1184" y="531"/>
                    <a:pt x="1202" y="584"/>
                    <a:pt x="1209" y="641"/>
                  </a:cubicBezTo>
                  <a:cubicBezTo>
                    <a:pt x="1124" y="661"/>
                    <a:pt x="1039" y="678"/>
                    <a:pt x="959" y="678"/>
                  </a:cubicBezTo>
                  <a:cubicBezTo>
                    <a:pt x="929" y="678"/>
                    <a:pt x="899" y="675"/>
                    <a:pt x="870" y="670"/>
                  </a:cubicBezTo>
                  <a:cubicBezTo>
                    <a:pt x="770" y="649"/>
                    <a:pt x="686" y="576"/>
                    <a:pt x="683" y="506"/>
                  </a:cubicBezTo>
                  <a:cubicBezTo>
                    <a:pt x="681" y="448"/>
                    <a:pt x="732" y="383"/>
                    <a:pt x="799" y="355"/>
                  </a:cubicBezTo>
                  <a:cubicBezTo>
                    <a:pt x="827" y="344"/>
                    <a:pt x="856" y="339"/>
                    <a:pt x="886" y="339"/>
                  </a:cubicBezTo>
                  <a:close/>
                  <a:moveTo>
                    <a:pt x="885" y="0"/>
                  </a:moveTo>
                  <a:cubicBezTo>
                    <a:pt x="812" y="0"/>
                    <a:pt x="740" y="13"/>
                    <a:pt x="673" y="40"/>
                  </a:cubicBezTo>
                  <a:cubicBezTo>
                    <a:pt x="471" y="123"/>
                    <a:pt x="336" y="319"/>
                    <a:pt x="345" y="520"/>
                  </a:cubicBezTo>
                  <a:cubicBezTo>
                    <a:pt x="356" y="779"/>
                    <a:pt x="585" y="959"/>
                    <a:pt x="804" y="1002"/>
                  </a:cubicBezTo>
                  <a:cubicBezTo>
                    <a:pt x="857" y="1012"/>
                    <a:pt x="909" y="1017"/>
                    <a:pt x="961" y="1017"/>
                  </a:cubicBezTo>
                  <a:cubicBezTo>
                    <a:pt x="1009" y="1017"/>
                    <a:pt x="1057" y="1013"/>
                    <a:pt x="1103" y="1006"/>
                  </a:cubicBezTo>
                  <a:lnTo>
                    <a:pt x="1103" y="1006"/>
                  </a:lnTo>
                  <a:cubicBezTo>
                    <a:pt x="1022" y="1110"/>
                    <a:pt x="901" y="1195"/>
                    <a:pt x="758" y="1245"/>
                  </a:cubicBezTo>
                  <a:cubicBezTo>
                    <a:pt x="640" y="1286"/>
                    <a:pt x="508" y="1306"/>
                    <a:pt x="356" y="1306"/>
                  </a:cubicBezTo>
                  <a:cubicBezTo>
                    <a:pt x="304" y="1306"/>
                    <a:pt x="249" y="1304"/>
                    <a:pt x="191" y="1299"/>
                  </a:cubicBezTo>
                  <a:cubicBezTo>
                    <a:pt x="188" y="1299"/>
                    <a:pt x="185" y="1299"/>
                    <a:pt x="182" y="1299"/>
                  </a:cubicBezTo>
                  <a:cubicBezTo>
                    <a:pt x="93" y="1299"/>
                    <a:pt x="16" y="1364"/>
                    <a:pt x="8" y="1454"/>
                  </a:cubicBezTo>
                  <a:cubicBezTo>
                    <a:pt x="0" y="1548"/>
                    <a:pt x="69" y="1629"/>
                    <a:pt x="163" y="1637"/>
                  </a:cubicBezTo>
                  <a:cubicBezTo>
                    <a:pt x="230" y="1643"/>
                    <a:pt x="293" y="1646"/>
                    <a:pt x="355" y="1646"/>
                  </a:cubicBezTo>
                  <a:lnTo>
                    <a:pt x="355" y="1645"/>
                  </a:lnTo>
                  <a:cubicBezTo>
                    <a:pt x="545" y="1645"/>
                    <a:pt x="716" y="1619"/>
                    <a:pt x="870" y="1565"/>
                  </a:cubicBezTo>
                  <a:cubicBezTo>
                    <a:pt x="1129" y="1474"/>
                    <a:pt x="1337" y="1305"/>
                    <a:pt x="1453" y="1089"/>
                  </a:cubicBezTo>
                  <a:cubicBezTo>
                    <a:pt x="1589" y="836"/>
                    <a:pt x="1584" y="527"/>
                    <a:pt x="1440" y="302"/>
                  </a:cubicBezTo>
                  <a:cubicBezTo>
                    <a:pt x="1318" y="112"/>
                    <a:pt x="1099" y="0"/>
                    <a:pt x="885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57"/>
            <p:cNvSpPr/>
            <p:nvPr/>
          </p:nvSpPr>
          <p:spPr>
            <a:xfrm>
              <a:off x="6284500" y="3465950"/>
              <a:ext cx="60800" cy="69900"/>
            </a:xfrm>
            <a:custGeom>
              <a:rect b="b" l="l" r="r" t="t"/>
              <a:pathLst>
                <a:path extrusionOk="0" h="2796" w="2432">
                  <a:moveTo>
                    <a:pt x="272" y="1"/>
                  </a:moveTo>
                  <a:cubicBezTo>
                    <a:pt x="236" y="1"/>
                    <a:pt x="201" y="2"/>
                    <a:pt x="166" y="4"/>
                  </a:cubicBezTo>
                  <a:cubicBezTo>
                    <a:pt x="73" y="9"/>
                    <a:pt x="1" y="88"/>
                    <a:pt x="6" y="182"/>
                  </a:cubicBezTo>
                  <a:cubicBezTo>
                    <a:pt x="11" y="274"/>
                    <a:pt x="89" y="342"/>
                    <a:pt x="180" y="342"/>
                  </a:cubicBezTo>
                  <a:cubicBezTo>
                    <a:pt x="182" y="342"/>
                    <a:pt x="183" y="342"/>
                    <a:pt x="185" y="341"/>
                  </a:cubicBezTo>
                  <a:cubicBezTo>
                    <a:pt x="214" y="340"/>
                    <a:pt x="242" y="339"/>
                    <a:pt x="271" y="339"/>
                  </a:cubicBezTo>
                  <a:cubicBezTo>
                    <a:pt x="793" y="339"/>
                    <a:pt x="1319" y="598"/>
                    <a:pt x="1634" y="1014"/>
                  </a:cubicBezTo>
                  <a:cubicBezTo>
                    <a:pt x="1973" y="1464"/>
                    <a:pt x="2076" y="2060"/>
                    <a:pt x="1899" y="2571"/>
                  </a:cubicBezTo>
                  <a:cubicBezTo>
                    <a:pt x="1869" y="2659"/>
                    <a:pt x="1916" y="2755"/>
                    <a:pt x="2004" y="2786"/>
                  </a:cubicBezTo>
                  <a:cubicBezTo>
                    <a:pt x="2022" y="2793"/>
                    <a:pt x="2041" y="2796"/>
                    <a:pt x="2060" y="2796"/>
                  </a:cubicBezTo>
                  <a:cubicBezTo>
                    <a:pt x="2130" y="2796"/>
                    <a:pt x="2195" y="2752"/>
                    <a:pt x="2219" y="2681"/>
                  </a:cubicBezTo>
                  <a:cubicBezTo>
                    <a:pt x="2432" y="2066"/>
                    <a:pt x="2311" y="1348"/>
                    <a:pt x="1904" y="810"/>
                  </a:cubicBezTo>
                  <a:cubicBezTo>
                    <a:pt x="1522" y="304"/>
                    <a:pt x="902" y="1"/>
                    <a:pt x="272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57"/>
            <p:cNvSpPr/>
            <p:nvPr/>
          </p:nvSpPr>
          <p:spPr>
            <a:xfrm>
              <a:off x="6304275" y="3432450"/>
              <a:ext cx="120100" cy="80900"/>
            </a:xfrm>
            <a:custGeom>
              <a:rect b="b" l="l" r="r" t="t"/>
              <a:pathLst>
                <a:path extrusionOk="0" h="3236" w="4804">
                  <a:moveTo>
                    <a:pt x="2630" y="0"/>
                  </a:moveTo>
                  <a:cubicBezTo>
                    <a:pt x="2274" y="0"/>
                    <a:pt x="1904" y="76"/>
                    <a:pt x="1547" y="226"/>
                  </a:cubicBezTo>
                  <a:cubicBezTo>
                    <a:pt x="924" y="488"/>
                    <a:pt x="392" y="966"/>
                    <a:pt x="47" y="1572"/>
                  </a:cubicBezTo>
                  <a:cubicBezTo>
                    <a:pt x="1" y="1653"/>
                    <a:pt x="29" y="1757"/>
                    <a:pt x="110" y="1804"/>
                  </a:cubicBezTo>
                  <a:cubicBezTo>
                    <a:pt x="137" y="1819"/>
                    <a:pt x="166" y="1826"/>
                    <a:pt x="194" y="1826"/>
                  </a:cubicBezTo>
                  <a:cubicBezTo>
                    <a:pt x="253" y="1826"/>
                    <a:pt x="311" y="1795"/>
                    <a:pt x="342" y="1740"/>
                  </a:cubicBezTo>
                  <a:cubicBezTo>
                    <a:pt x="649" y="1199"/>
                    <a:pt x="1124" y="772"/>
                    <a:pt x="1678" y="538"/>
                  </a:cubicBezTo>
                  <a:cubicBezTo>
                    <a:pt x="1993" y="406"/>
                    <a:pt x="2317" y="339"/>
                    <a:pt x="2628" y="339"/>
                  </a:cubicBezTo>
                  <a:cubicBezTo>
                    <a:pt x="2814" y="339"/>
                    <a:pt x="2994" y="363"/>
                    <a:pt x="3165" y="411"/>
                  </a:cubicBezTo>
                  <a:cubicBezTo>
                    <a:pt x="3322" y="456"/>
                    <a:pt x="3470" y="522"/>
                    <a:pt x="3601" y="605"/>
                  </a:cubicBezTo>
                  <a:cubicBezTo>
                    <a:pt x="3609" y="610"/>
                    <a:pt x="3617" y="614"/>
                    <a:pt x="3625" y="617"/>
                  </a:cubicBezTo>
                  <a:cubicBezTo>
                    <a:pt x="3913" y="801"/>
                    <a:pt x="4132" y="1059"/>
                    <a:pt x="4247" y="1346"/>
                  </a:cubicBezTo>
                  <a:cubicBezTo>
                    <a:pt x="4432" y="1816"/>
                    <a:pt x="4306" y="2388"/>
                    <a:pt x="3953" y="2674"/>
                  </a:cubicBezTo>
                  <a:cubicBezTo>
                    <a:pt x="3775" y="2818"/>
                    <a:pt x="3538" y="2897"/>
                    <a:pt x="3299" y="2897"/>
                  </a:cubicBezTo>
                  <a:cubicBezTo>
                    <a:pt x="3216" y="2897"/>
                    <a:pt x="3133" y="2887"/>
                    <a:pt x="3052" y="2868"/>
                  </a:cubicBezTo>
                  <a:cubicBezTo>
                    <a:pt x="2755" y="2797"/>
                    <a:pt x="2498" y="2598"/>
                    <a:pt x="2381" y="2347"/>
                  </a:cubicBezTo>
                  <a:cubicBezTo>
                    <a:pt x="2256" y="2087"/>
                    <a:pt x="2287" y="1761"/>
                    <a:pt x="2454" y="1554"/>
                  </a:cubicBezTo>
                  <a:cubicBezTo>
                    <a:pt x="2574" y="1405"/>
                    <a:pt x="2764" y="1321"/>
                    <a:pt x="2947" y="1321"/>
                  </a:cubicBezTo>
                  <a:cubicBezTo>
                    <a:pt x="3027" y="1321"/>
                    <a:pt x="3106" y="1337"/>
                    <a:pt x="3177" y="1371"/>
                  </a:cubicBezTo>
                  <a:cubicBezTo>
                    <a:pt x="3279" y="1418"/>
                    <a:pt x="3353" y="1496"/>
                    <a:pt x="3375" y="1580"/>
                  </a:cubicBezTo>
                  <a:cubicBezTo>
                    <a:pt x="3396" y="1654"/>
                    <a:pt x="3366" y="1745"/>
                    <a:pt x="3312" y="1774"/>
                  </a:cubicBezTo>
                  <a:cubicBezTo>
                    <a:pt x="3301" y="1780"/>
                    <a:pt x="3287" y="1783"/>
                    <a:pt x="3273" y="1783"/>
                  </a:cubicBezTo>
                  <a:cubicBezTo>
                    <a:pt x="3258" y="1783"/>
                    <a:pt x="3242" y="1780"/>
                    <a:pt x="3228" y="1774"/>
                  </a:cubicBezTo>
                  <a:cubicBezTo>
                    <a:pt x="3214" y="1767"/>
                    <a:pt x="3197" y="1756"/>
                    <a:pt x="3192" y="1743"/>
                  </a:cubicBezTo>
                  <a:cubicBezTo>
                    <a:pt x="3171" y="1669"/>
                    <a:pt x="3103" y="1621"/>
                    <a:pt x="3030" y="1621"/>
                  </a:cubicBezTo>
                  <a:cubicBezTo>
                    <a:pt x="3014" y="1621"/>
                    <a:pt x="2999" y="1623"/>
                    <a:pt x="2983" y="1627"/>
                  </a:cubicBezTo>
                  <a:cubicBezTo>
                    <a:pt x="2893" y="1653"/>
                    <a:pt x="2841" y="1747"/>
                    <a:pt x="2867" y="1836"/>
                  </a:cubicBezTo>
                  <a:cubicBezTo>
                    <a:pt x="2899" y="1948"/>
                    <a:pt x="2983" y="2039"/>
                    <a:pt x="3097" y="2087"/>
                  </a:cubicBezTo>
                  <a:cubicBezTo>
                    <a:pt x="3153" y="2110"/>
                    <a:pt x="3213" y="2122"/>
                    <a:pt x="3272" y="2122"/>
                  </a:cubicBezTo>
                  <a:cubicBezTo>
                    <a:pt x="3343" y="2122"/>
                    <a:pt x="3414" y="2105"/>
                    <a:pt x="3476" y="2071"/>
                  </a:cubicBezTo>
                  <a:cubicBezTo>
                    <a:pt x="3669" y="1964"/>
                    <a:pt x="3764" y="1720"/>
                    <a:pt x="3702" y="1491"/>
                  </a:cubicBezTo>
                  <a:cubicBezTo>
                    <a:pt x="3653" y="1311"/>
                    <a:pt x="3515" y="1156"/>
                    <a:pt x="3323" y="1064"/>
                  </a:cubicBezTo>
                  <a:cubicBezTo>
                    <a:pt x="3205" y="1008"/>
                    <a:pt x="3076" y="982"/>
                    <a:pt x="2947" y="982"/>
                  </a:cubicBezTo>
                  <a:cubicBezTo>
                    <a:pt x="2663" y="982"/>
                    <a:pt x="2376" y="1110"/>
                    <a:pt x="2191" y="1341"/>
                  </a:cubicBezTo>
                  <a:cubicBezTo>
                    <a:pt x="1940" y="1651"/>
                    <a:pt x="1894" y="2113"/>
                    <a:pt x="2075" y="2492"/>
                  </a:cubicBezTo>
                  <a:cubicBezTo>
                    <a:pt x="2236" y="2839"/>
                    <a:pt x="2573" y="3102"/>
                    <a:pt x="2974" y="3198"/>
                  </a:cubicBezTo>
                  <a:cubicBezTo>
                    <a:pt x="3080" y="3223"/>
                    <a:pt x="3189" y="3235"/>
                    <a:pt x="3297" y="3235"/>
                  </a:cubicBezTo>
                  <a:cubicBezTo>
                    <a:pt x="3614" y="3235"/>
                    <a:pt x="3929" y="3130"/>
                    <a:pt x="4166" y="2937"/>
                  </a:cubicBezTo>
                  <a:cubicBezTo>
                    <a:pt x="4638" y="2555"/>
                    <a:pt x="4804" y="1834"/>
                    <a:pt x="4562" y="1220"/>
                  </a:cubicBezTo>
                  <a:cubicBezTo>
                    <a:pt x="4418" y="861"/>
                    <a:pt x="4144" y="540"/>
                    <a:pt x="3785" y="317"/>
                  </a:cubicBezTo>
                  <a:cubicBezTo>
                    <a:pt x="3779" y="313"/>
                    <a:pt x="3770" y="308"/>
                    <a:pt x="3762" y="305"/>
                  </a:cubicBezTo>
                  <a:cubicBezTo>
                    <a:pt x="3608" y="211"/>
                    <a:pt x="3440" y="138"/>
                    <a:pt x="3258" y="85"/>
                  </a:cubicBezTo>
                  <a:cubicBezTo>
                    <a:pt x="3057" y="28"/>
                    <a:pt x="2846" y="0"/>
                    <a:pt x="2630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57"/>
            <p:cNvSpPr/>
            <p:nvPr/>
          </p:nvSpPr>
          <p:spPr>
            <a:xfrm>
              <a:off x="6392025" y="3439750"/>
              <a:ext cx="199775" cy="70800"/>
            </a:xfrm>
            <a:custGeom>
              <a:rect b="b" l="l" r="r" t="t"/>
              <a:pathLst>
                <a:path extrusionOk="0" h="2832" w="7991">
                  <a:moveTo>
                    <a:pt x="7475" y="1709"/>
                  </a:moveTo>
                  <a:cubicBezTo>
                    <a:pt x="7482" y="1709"/>
                    <a:pt x="7489" y="1710"/>
                    <a:pt x="7495" y="1712"/>
                  </a:cubicBezTo>
                  <a:cubicBezTo>
                    <a:pt x="7575" y="1732"/>
                    <a:pt x="7636" y="1836"/>
                    <a:pt x="7625" y="1934"/>
                  </a:cubicBezTo>
                  <a:cubicBezTo>
                    <a:pt x="7623" y="1957"/>
                    <a:pt x="7617" y="1982"/>
                    <a:pt x="7608" y="2004"/>
                  </a:cubicBezTo>
                  <a:cubicBezTo>
                    <a:pt x="7581" y="1987"/>
                    <a:pt x="7550" y="1977"/>
                    <a:pt x="7517" y="1977"/>
                  </a:cubicBezTo>
                  <a:cubicBezTo>
                    <a:pt x="7507" y="1977"/>
                    <a:pt x="7498" y="1978"/>
                    <a:pt x="7488" y="1981"/>
                  </a:cubicBezTo>
                  <a:cubicBezTo>
                    <a:pt x="7482" y="1981"/>
                    <a:pt x="7477" y="1982"/>
                    <a:pt x="7472" y="1982"/>
                  </a:cubicBezTo>
                  <a:cubicBezTo>
                    <a:pt x="7442" y="1982"/>
                    <a:pt x="7408" y="1968"/>
                    <a:pt x="7379" y="1943"/>
                  </a:cubicBezTo>
                  <a:cubicBezTo>
                    <a:pt x="7345" y="1914"/>
                    <a:pt x="7326" y="1875"/>
                    <a:pt x="7326" y="1843"/>
                  </a:cubicBezTo>
                  <a:cubicBezTo>
                    <a:pt x="7328" y="1808"/>
                    <a:pt x="7351" y="1770"/>
                    <a:pt x="7386" y="1743"/>
                  </a:cubicBezTo>
                  <a:cubicBezTo>
                    <a:pt x="7415" y="1721"/>
                    <a:pt x="7447" y="1709"/>
                    <a:pt x="7475" y="1709"/>
                  </a:cubicBezTo>
                  <a:close/>
                  <a:moveTo>
                    <a:pt x="184" y="0"/>
                  </a:moveTo>
                  <a:cubicBezTo>
                    <a:pt x="99" y="0"/>
                    <a:pt x="26" y="61"/>
                    <a:pt x="14" y="146"/>
                  </a:cubicBezTo>
                  <a:cubicBezTo>
                    <a:pt x="1" y="239"/>
                    <a:pt x="66" y="325"/>
                    <a:pt x="159" y="337"/>
                  </a:cubicBezTo>
                  <a:cubicBezTo>
                    <a:pt x="397" y="370"/>
                    <a:pt x="657" y="473"/>
                    <a:pt x="912" y="635"/>
                  </a:cubicBezTo>
                  <a:cubicBezTo>
                    <a:pt x="1155" y="788"/>
                    <a:pt x="1370" y="975"/>
                    <a:pt x="1600" y="1173"/>
                  </a:cubicBezTo>
                  <a:cubicBezTo>
                    <a:pt x="1723" y="1280"/>
                    <a:pt x="1846" y="1387"/>
                    <a:pt x="1974" y="1488"/>
                  </a:cubicBezTo>
                  <a:cubicBezTo>
                    <a:pt x="3064" y="2361"/>
                    <a:pt x="4447" y="2831"/>
                    <a:pt x="5835" y="2831"/>
                  </a:cubicBezTo>
                  <a:cubicBezTo>
                    <a:pt x="6241" y="2831"/>
                    <a:pt x="6647" y="2792"/>
                    <a:pt x="7046" y="2709"/>
                  </a:cubicBezTo>
                  <a:cubicBezTo>
                    <a:pt x="7231" y="2672"/>
                    <a:pt x="7425" y="2621"/>
                    <a:pt x="7597" y="2514"/>
                  </a:cubicBezTo>
                  <a:cubicBezTo>
                    <a:pt x="7806" y="2381"/>
                    <a:pt x="7938" y="2183"/>
                    <a:pt x="7963" y="1970"/>
                  </a:cubicBezTo>
                  <a:cubicBezTo>
                    <a:pt x="7990" y="1700"/>
                    <a:pt x="7821" y="1443"/>
                    <a:pt x="7576" y="1383"/>
                  </a:cubicBezTo>
                  <a:cubicBezTo>
                    <a:pt x="7542" y="1375"/>
                    <a:pt x="7509" y="1371"/>
                    <a:pt x="7475" y="1371"/>
                  </a:cubicBezTo>
                  <a:cubicBezTo>
                    <a:pt x="7372" y="1371"/>
                    <a:pt x="7269" y="1406"/>
                    <a:pt x="7181" y="1473"/>
                  </a:cubicBezTo>
                  <a:cubicBezTo>
                    <a:pt x="7064" y="1562"/>
                    <a:pt x="6994" y="1692"/>
                    <a:pt x="6988" y="1832"/>
                  </a:cubicBezTo>
                  <a:cubicBezTo>
                    <a:pt x="6985" y="1969"/>
                    <a:pt x="7047" y="2104"/>
                    <a:pt x="7159" y="2200"/>
                  </a:cubicBezTo>
                  <a:cubicBezTo>
                    <a:pt x="7202" y="2237"/>
                    <a:pt x="7250" y="2266"/>
                    <a:pt x="7301" y="2287"/>
                  </a:cubicBezTo>
                  <a:cubicBezTo>
                    <a:pt x="7208" y="2325"/>
                    <a:pt x="7102" y="2352"/>
                    <a:pt x="6978" y="2378"/>
                  </a:cubicBezTo>
                  <a:cubicBezTo>
                    <a:pt x="6601" y="2456"/>
                    <a:pt x="6218" y="2493"/>
                    <a:pt x="5835" y="2493"/>
                  </a:cubicBezTo>
                  <a:cubicBezTo>
                    <a:pt x="4522" y="2493"/>
                    <a:pt x="3216" y="2048"/>
                    <a:pt x="2185" y="1222"/>
                  </a:cubicBezTo>
                  <a:cubicBezTo>
                    <a:pt x="2061" y="1124"/>
                    <a:pt x="1941" y="1020"/>
                    <a:pt x="1821" y="917"/>
                  </a:cubicBezTo>
                  <a:cubicBezTo>
                    <a:pt x="1593" y="719"/>
                    <a:pt x="1357" y="516"/>
                    <a:pt x="1094" y="349"/>
                  </a:cubicBezTo>
                  <a:cubicBezTo>
                    <a:pt x="794" y="158"/>
                    <a:pt x="496" y="41"/>
                    <a:pt x="205" y="2"/>
                  </a:cubicBezTo>
                  <a:cubicBezTo>
                    <a:pt x="198" y="1"/>
                    <a:pt x="191" y="0"/>
                    <a:pt x="184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57"/>
            <p:cNvSpPr/>
            <p:nvPr/>
          </p:nvSpPr>
          <p:spPr>
            <a:xfrm>
              <a:off x="6262725" y="3395150"/>
              <a:ext cx="52675" cy="52025"/>
            </a:xfrm>
            <a:custGeom>
              <a:rect b="b" l="l" r="r" t="t"/>
              <a:pathLst>
                <a:path extrusionOk="0" h="2081" w="2107">
                  <a:moveTo>
                    <a:pt x="1054" y="0"/>
                  </a:moveTo>
                  <a:lnTo>
                    <a:pt x="1" y="1053"/>
                  </a:lnTo>
                  <a:lnTo>
                    <a:pt x="1054" y="2081"/>
                  </a:lnTo>
                  <a:lnTo>
                    <a:pt x="2107" y="105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9" name="Google Shape;1379;p57"/>
          <p:cNvGrpSpPr/>
          <p:nvPr/>
        </p:nvGrpSpPr>
        <p:grpSpPr>
          <a:xfrm rot="-5400000">
            <a:off x="-770035" y="2369698"/>
            <a:ext cx="2259057" cy="404104"/>
            <a:chOff x="5895625" y="3395150"/>
            <a:chExt cx="786525" cy="140700"/>
          </a:xfrm>
        </p:grpSpPr>
        <p:sp>
          <p:nvSpPr>
            <p:cNvPr id="1380" name="Google Shape;1380;p57"/>
            <p:cNvSpPr/>
            <p:nvPr/>
          </p:nvSpPr>
          <p:spPr>
            <a:xfrm>
              <a:off x="5921525" y="3527350"/>
              <a:ext cx="324500" cy="8500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1" y="77"/>
                    <a:pt x="1" y="170"/>
                  </a:cubicBezTo>
                  <a:cubicBezTo>
                    <a:pt x="1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4" y="340"/>
                    <a:pt x="12980" y="263"/>
                    <a:pt x="12980" y="170"/>
                  </a:cubicBezTo>
                  <a:cubicBezTo>
                    <a:pt x="12980" y="77"/>
                    <a:pt x="12904" y="1"/>
                    <a:pt x="12810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57"/>
            <p:cNvSpPr/>
            <p:nvPr/>
          </p:nvSpPr>
          <p:spPr>
            <a:xfrm>
              <a:off x="5895625" y="3494700"/>
              <a:ext cx="39725" cy="41150"/>
            </a:xfrm>
            <a:custGeom>
              <a:rect b="b" l="l" r="r" t="t"/>
              <a:pathLst>
                <a:path extrusionOk="0" h="1646" w="1589">
                  <a:moveTo>
                    <a:pt x="702" y="339"/>
                  </a:moveTo>
                  <a:cubicBezTo>
                    <a:pt x="733" y="339"/>
                    <a:pt x="763" y="344"/>
                    <a:pt x="790" y="355"/>
                  </a:cubicBezTo>
                  <a:cubicBezTo>
                    <a:pt x="857" y="383"/>
                    <a:pt x="909" y="448"/>
                    <a:pt x="906" y="506"/>
                  </a:cubicBezTo>
                  <a:cubicBezTo>
                    <a:pt x="903" y="576"/>
                    <a:pt x="819" y="649"/>
                    <a:pt x="719" y="670"/>
                  </a:cubicBezTo>
                  <a:cubicBezTo>
                    <a:pt x="690" y="675"/>
                    <a:pt x="660" y="678"/>
                    <a:pt x="630" y="678"/>
                  </a:cubicBezTo>
                  <a:cubicBezTo>
                    <a:pt x="550" y="678"/>
                    <a:pt x="465" y="661"/>
                    <a:pt x="380" y="641"/>
                  </a:cubicBezTo>
                  <a:cubicBezTo>
                    <a:pt x="388" y="585"/>
                    <a:pt x="406" y="531"/>
                    <a:pt x="435" y="485"/>
                  </a:cubicBezTo>
                  <a:cubicBezTo>
                    <a:pt x="493" y="395"/>
                    <a:pt x="602" y="339"/>
                    <a:pt x="702" y="339"/>
                  </a:cubicBezTo>
                  <a:close/>
                  <a:moveTo>
                    <a:pt x="704" y="0"/>
                  </a:moveTo>
                  <a:cubicBezTo>
                    <a:pt x="490" y="0"/>
                    <a:pt x="271" y="112"/>
                    <a:pt x="150" y="302"/>
                  </a:cubicBezTo>
                  <a:cubicBezTo>
                    <a:pt x="6" y="527"/>
                    <a:pt x="0" y="836"/>
                    <a:pt x="136" y="1089"/>
                  </a:cubicBezTo>
                  <a:cubicBezTo>
                    <a:pt x="252" y="1305"/>
                    <a:pt x="459" y="1474"/>
                    <a:pt x="719" y="1565"/>
                  </a:cubicBezTo>
                  <a:cubicBezTo>
                    <a:pt x="874" y="1619"/>
                    <a:pt x="1043" y="1646"/>
                    <a:pt x="1234" y="1646"/>
                  </a:cubicBezTo>
                  <a:cubicBezTo>
                    <a:pt x="1297" y="1645"/>
                    <a:pt x="1360" y="1643"/>
                    <a:pt x="1427" y="1637"/>
                  </a:cubicBezTo>
                  <a:cubicBezTo>
                    <a:pt x="1519" y="1629"/>
                    <a:pt x="1588" y="1548"/>
                    <a:pt x="1581" y="1454"/>
                  </a:cubicBezTo>
                  <a:cubicBezTo>
                    <a:pt x="1573" y="1365"/>
                    <a:pt x="1497" y="1299"/>
                    <a:pt x="1409" y="1299"/>
                  </a:cubicBezTo>
                  <a:cubicBezTo>
                    <a:pt x="1406" y="1299"/>
                    <a:pt x="1402" y="1299"/>
                    <a:pt x="1398" y="1299"/>
                  </a:cubicBezTo>
                  <a:cubicBezTo>
                    <a:pt x="1341" y="1304"/>
                    <a:pt x="1286" y="1306"/>
                    <a:pt x="1233" y="1306"/>
                  </a:cubicBezTo>
                  <a:cubicBezTo>
                    <a:pt x="1082" y="1306"/>
                    <a:pt x="948" y="1286"/>
                    <a:pt x="831" y="1245"/>
                  </a:cubicBezTo>
                  <a:cubicBezTo>
                    <a:pt x="689" y="1195"/>
                    <a:pt x="567" y="1110"/>
                    <a:pt x="485" y="1006"/>
                  </a:cubicBezTo>
                  <a:lnTo>
                    <a:pt x="485" y="1006"/>
                  </a:lnTo>
                  <a:cubicBezTo>
                    <a:pt x="532" y="1013"/>
                    <a:pt x="579" y="1017"/>
                    <a:pt x="628" y="1017"/>
                  </a:cubicBezTo>
                  <a:cubicBezTo>
                    <a:pt x="680" y="1017"/>
                    <a:pt x="733" y="1012"/>
                    <a:pt x="786" y="1002"/>
                  </a:cubicBezTo>
                  <a:cubicBezTo>
                    <a:pt x="1005" y="958"/>
                    <a:pt x="1233" y="779"/>
                    <a:pt x="1245" y="520"/>
                  </a:cubicBezTo>
                  <a:cubicBezTo>
                    <a:pt x="1254" y="319"/>
                    <a:pt x="1119" y="122"/>
                    <a:pt x="917" y="40"/>
                  </a:cubicBezTo>
                  <a:cubicBezTo>
                    <a:pt x="849" y="13"/>
                    <a:pt x="777" y="0"/>
                    <a:pt x="704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57"/>
            <p:cNvSpPr/>
            <p:nvPr/>
          </p:nvSpPr>
          <p:spPr>
            <a:xfrm>
              <a:off x="6232475" y="3465950"/>
              <a:ext cx="60775" cy="69900"/>
            </a:xfrm>
            <a:custGeom>
              <a:rect b="b" l="l" r="r" t="t"/>
              <a:pathLst>
                <a:path extrusionOk="0" h="2796" w="2431">
                  <a:moveTo>
                    <a:pt x="2157" y="1"/>
                  </a:moveTo>
                  <a:cubicBezTo>
                    <a:pt x="1524" y="1"/>
                    <a:pt x="909" y="305"/>
                    <a:pt x="528" y="809"/>
                  </a:cubicBezTo>
                  <a:cubicBezTo>
                    <a:pt x="121" y="1348"/>
                    <a:pt x="0" y="2066"/>
                    <a:pt x="212" y="2681"/>
                  </a:cubicBezTo>
                  <a:cubicBezTo>
                    <a:pt x="236" y="2752"/>
                    <a:pt x="302" y="2796"/>
                    <a:pt x="372" y="2796"/>
                  </a:cubicBezTo>
                  <a:cubicBezTo>
                    <a:pt x="390" y="2795"/>
                    <a:pt x="409" y="2793"/>
                    <a:pt x="427" y="2786"/>
                  </a:cubicBezTo>
                  <a:cubicBezTo>
                    <a:pt x="516" y="2755"/>
                    <a:pt x="563" y="2659"/>
                    <a:pt x="532" y="2571"/>
                  </a:cubicBezTo>
                  <a:cubicBezTo>
                    <a:pt x="356" y="2060"/>
                    <a:pt x="458" y="1464"/>
                    <a:pt x="798" y="1014"/>
                  </a:cubicBezTo>
                  <a:cubicBezTo>
                    <a:pt x="1112" y="598"/>
                    <a:pt x="1638" y="339"/>
                    <a:pt x="2160" y="339"/>
                  </a:cubicBezTo>
                  <a:cubicBezTo>
                    <a:pt x="2189" y="339"/>
                    <a:pt x="2218" y="340"/>
                    <a:pt x="2247" y="341"/>
                  </a:cubicBezTo>
                  <a:cubicBezTo>
                    <a:pt x="2248" y="342"/>
                    <a:pt x="2250" y="342"/>
                    <a:pt x="2251" y="342"/>
                  </a:cubicBezTo>
                  <a:cubicBezTo>
                    <a:pt x="2340" y="342"/>
                    <a:pt x="2420" y="273"/>
                    <a:pt x="2425" y="182"/>
                  </a:cubicBezTo>
                  <a:cubicBezTo>
                    <a:pt x="2431" y="88"/>
                    <a:pt x="2359" y="8"/>
                    <a:pt x="2266" y="4"/>
                  </a:cubicBezTo>
                  <a:cubicBezTo>
                    <a:pt x="2230" y="2"/>
                    <a:pt x="2193" y="1"/>
                    <a:pt x="2157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57"/>
            <p:cNvSpPr/>
            <p:nvPr/>
          </p:nvSpPr>
          <p:spPr>
            <a:xfrm>
              <a:off x="6153400" y="3432475"/>
              <a:ext cx="120125" cy="80900"/>
            </a:xfrm>
            <a:custGeom>
              <a:rect b="b" l="l" r="r" t="t"/>
              <a:pathLst>
                <a:path extrusionOk="0" h="3236" w="4805">
                  <a:moveTo>
                    <a:pt x="2175" y="0"/>
                  </a:moveTo>
                  <a:cubicBezTo>
                    <a:pt x="1958" y="0"/>
                    <a:pt x="1746" y="28"/>
                    <a:pt x="1544" y="85"/>
                  </a:cubicBezTo>
                  <a:cubicBezTo>
                    <a:pt x="1364" y="137"/>
                    <a:pt x="1196" y="210"/>
                    <a:pt x="1043" y="304"/>
                  </a:cubicBezTo>
                  <a:cubicBezTo>
                    <a:pt x="1034" y="307"/>
                    <a:pt x="1025" y="312"/>
                    <a:pt x="1017" y="318"/>
                  </a:cubicBezTo>
                  <a:cubicBezTo>
                    <a:pt x="659" y="540"/>
                    <a:pt x="384" y="860"/>
                    <a:pt x="241" y="1221"/>
                  </a:cubicBezTo>
                  <a:cubicBezTo>
                    <a:pt x="0" y="1832"/>
                    <a:pt x="166" y="2553"/>
                    <a:pt x="636" y="2936"/>
                  </a:cubicBezTo>
                  <a:cubicBezTo>
                    <a:pt x="878" y="3131"/>
                    <a:pt x="1187" y="3235"/>
                    <a:pt x="1502" y="3235"/>
                  </a:cubicBezTo>
                  <a:cubicBezTo>
                    <a:pt x="1612" y="3235"/>
                    <a:pt x="1722" y="3223"/>
                    <a:pt x="1831" y="3197"/>
                  </a:cubicBezTo>
                  <a:cubicBezTo>
                    <a:pt x="2229" y="3102"/>
                    <a:pt x="2564" y="2839"/>
                    <a:pt x="2730" y="2491"/>
                  </a:cubicBezTo>
                  <a:cubicBezTo>
                    <a:pt x="2909" y="2111"/>
                    <a:pt x="2860" y="1649"/>
                    <a:pt x="2612" y="1341"/>
                  </a:cubicBezTo>
                  <a:cubicBezTo>
                    <a:pt x="2426" y="1110"/>
                    <a:pt x="2138" y="981"/>
                    <a:pt x="1855" y="981"/>
                  </a:cubicBezTo>
                  <a:cubicBezTo>
                    <a:pt x="1726" y="981"/>
                    <a:pt x="1599" y="1008"/>
                    <a:pt x="1482" y="1063"/>
                  </a:cubicBezTo>
                  <a:cubicBezTo>
                    <a:pt x="1290" y="1155"/>
                    <a:pt x="1151" y="1311"/>
                    <a:pt x="1103" y="1487"/>
                  </a:cubicBezTo>
                  <a:cubicBezTo>
                    <a:pt x="1039" y="1711"/>
                    <a:pt x="1134" y="1962"/>
                    <a:pt x="1328" y="2071"/>
                  </a:cubicBezTo>
                  <a:cubicBezTo>
                    <a:pt x="1388" y="2105"/>
                    <a:pt x="1458" y="2122"/>
                    <a:pt x="1529" y="2122"/>
                  </a:cubicBezTo>
                  <a:cubicBezTo>
                    <a:pt x="1588" y="2122"/>
                    <a:pt x="1648" y="2110"/>
                    <a:pt x="1704" y="2086"/>
                  </a:cubicBezTo>
                  <a:cubicBezTo>
                    <a:pt x="1818" y="2039"/>
                    <a:pt x="1903" y="1947"/>
                    <a:pt x="1935" y="1836"/>
                  </a:cubicBezTo>
                  <a:cubicBezTo>
                    <a:pt x="1961" y="1746"/>
                    <a:pt x="1909" y="1652"/>
                    <a:pt x="1820" y="1626"/>
                  </a:cubicBezTo>
                  <a:cubicBezTo>
                    <a:pt x="1804" y="1622"/>
                    <a:pt x="1788" y="1620"/>
                    <a:pt x="1772" y="1620"/>
                  </a:cubicBezTo>
                  <a:cubicBezTo>
                    <a:pt x="1699" y="1620"/>
                    <a:pt x="1631" y="1668"/>
                    <a:pt x="1609" y="1743"/>
                  </a:cubicBezTo>
                  <a:cubicBezTo>
                    <a:pt x="1606" y="1756"/>
                    <a:pt x="1589" y="1767"/>
                    <a:pt x="1574" y="1773"/>
                  </a:cubicBezTo>
                  <a:cubicBezTo>
                    <a:pt x="1558" y="1779"/>
                    <a:pt x="1541" y="1782"/>
                    <a:pt x="1526" y="1782"/>
                  </a:cubicBezTo>
                  <a:cubicBezTo>
                    <a:pt x="1513" y="1782"/>
                    <a:pt x="1501" y="1780"/>
                    <a:pt x="1492" y="1775"/>
                  </a:cubicBezTo>
                  <a:cubicBezTo>
                    <a:pt x="1436" y="1744"/>
                    <a:pt x="1407" y="1654"/>
                    <a:pt x="1430" y="1579"/>
                  </a:cubicBezTo>
                  <a:cubicBezTo>
                    <a:pt x="1452" y="1496"/>
                    <a:pt x="1526" y="1418"/>
                    <a:pt x="1627" y="1371"/>
                  </a:cubicBezTo>
                  <a:cubicBezTo>
                    <a:pt x="1698" y="1337"/>
                    <a:pt x="1777" y="1321"/>
                    <a:pt x="1857" y="1321"/>
                  </a:cubicBezTo>
                  <a:cubicBezTo>
                    <a:pt x="2039" y="1321"/>
                    <a:pt x="2229" y="1405"/>
                    <a:pt x="2348" y="1554"/>
                  </a:cubicBezTo>
                  <a:cubicBezTo>
                    <a:pt x="2515" y="1761"/>
                    <a:pt x="2546" y="2086"/>
                    <a:pt x="2424" y="2346"/>
                  </a:cubicBezTo>
                  <a:cubicBezTo>
                    <a:pt x="2303" y="2601"/>
                    <a:pt x="2051" y="2796"/>
                    <a:pt x="1753" y="2867"/>
                  </a:cubicBezTo>
                  <a:cubicBezTo>
                    <a:pt x="1672" y="2886"/>
                    <a:pt x="1588" y="2896"/>
                    <a:pt x="1506" y="2896"/>
                  </a:cubicBezTo>
                  <a:cubicBezTo>
                    <a:pt x="1266" y="2896"/>
                    <a:pt x="1029" y="2817"/>
                    <a:pt x="850" y="2674"/>
                  </a:cubicBezTo>
                  <a:cubicBezTo>
                    <a:pt x="497" y="2386"/>
                    <a:pt x="371" y="1815"/>
                    <a:pt x="556" y="1345"/>
                  </a:cubicBezTo>
                  <a:cubicBezTo>
                    <a:pt x="669" y="1059"/>
                    <a:pt x="890" y="801"/>
                    <a:pt x="1175" y="618"/>
                  </a:cubicBezTo>
                  <a:cubicBezTo>
                    <a:pt x="1184" y="615"/>
                    <a:pt x="1192" y="610"/>
                    <a:pt x="1201" y="605"/>
                  </a:cubicBezTo>
                  <a:cubicBezTo>
                    <a:pt x="1332" y="522"/>
                    <a:pt x="1479" y="457"/>
                    <a:pt x="1636" y="411"/>
                  </a:cubicBezTo>
                  <a:cubicBezTo>
                    <a:pt x="1809" y="363"/>
                    <a:pt x="1991" y="339"/>
                    <a:pt x="2177" y="339"/>
                  </a:cubicBezTo>
                  <a:cubicBezTo>
                    <a:pt x="2488" y="339"/>
                    <a:pt x="2812" y="406"/>
                    <a:pt x="3125" y="537"/>
                  </a:cubicBezTo>
                  <a:cubicBezTo>
                    <a:pt x="3679" y="772"/>
                    <a:pt x="4154" y="1198"/>
                    <a:pt x="4464" y="1738"/>
                  </a:cubicBezTo>
                  <a:cubicBezTo>
                    <a:pt x="4495" y="1793"/>
                    <a:pt x="4552" y="1823"/>
                    <a:pt x="4610" y="1823"/>
                  </a:cubicBezTo>
                  <a:cubicBezTo>
                    <a:pt x="4639" y="1823"/>
                    <a:pt x="4668" y="1816"/>
                    <a:pt x="4694" y="1800"/>
                  </a:cubicBezTo>
                  <a:cubicBezTo>
                    <a:pt x="4776" y="1754"/>
                    <a:pt x="4804" y="1650"/>
                    <a:pt x="4758" y="1570"/>
                  </a:cubicBezTo>
                  <a:cubicBezTo>
                    <a:pt x="4412" y="965"/>
                    <a:pt x="3879" y="488"/>
                    <a:pt x="3256" y="225"/>
                  </a:cubicBezTo>
                  <a:cubicBezTo>
                    <a:pt x="2901" y="76"/>
                    <a:pt x="2532" y="0"/>
                    <a:pt x="2175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57"/>
            <p:cNvSpPr/>
            <p:nvPr/>
          </p:nvSpPr>
          <p:spPr>
            <a:xfrm>
              <a:off x="5985975" y="3439750"/>
              <a:ext cx="199725" cy="70800"/>
            </a:xfrm>
            <a:custGeom>
              <a:rect b="b" l="l" r="r" t="t"/>
              <a:pathLst>
                <a:path extrusionOk="0" h="2832" w="7989">
                  <a:moveTo>
                    <a:pt x="516" y="1709"/>
                  </a:moveTo>
                  <a:cubicBezTo>
                    <a:pt x="544" y="1709"/>
                    <a:pt x="576" y="1721"/>
                    <a:pt x="604" y="1743"/>
                  </a:cubicBezTo>
                  <a:cubicBezTo>
                    <a:pt x="640" y="1770"/>
                    <a:pt x="663" y="1808"/>
                    <a:pt x="664" y="1840"/>
                  </a:cubicBezTo>
                  <a:cubicBezTo>
                    <a:pt x="665" y="1875"/>
                    <a:pt x="645" y="1914"/>
                    <a:pt x="611" y="1943"/>
                  </a:cubicBezTo>
                  <a:cubicBezTo>
                    <a:pt x="582" y="1967"/>
                    <a:pt x="549" y="1981"/>
                    <a:pt x="519" y="1981"/>
                  </a:cubicBezTo>
                  <a:cubicBezTo>
                    <a:pt x="513" y="1981"/>
                    <a:pt x="508" y="1980"/>
                    <a:pt x="502" y="1979"/>
                  </a:cubicBezTo>
                  <a:cubicBezTo>
                    <a:pt x="493" y="1978"/>
                    <a:pt x="484" y="1977"/>
                    <a:pt x="475" y="1977"/>
                  </a:cubicBezTo>
                  <a:cubicBezTo>
                    <a:pt x="441" y="1977"/>
                    <a:pt x="409" y="1987"/>
                    <a:pt x="381" y="2004"/>
                  </a:cubicBezTo>
                  <a:cubicBezTo>
                    <a:pt x="373" y="1982"/>
                    <a:pt x="368" y="1959"/>
                    <a:pt x="364" y="1935"/>
                  </a:cubicBezTo>
                  <a:cubicBezTo>
                    <a:pt x="354" y="1836"/>
                    <a:pt x="415" y="1731"/>
                    <a:pt x="493" y="1713"/>
                  </a:cubicBezTo>
                  <a:cubicBezTo>
                    <a:pt x="500" y="1710"/>
                    <a:pt x="508" y="1709"/>
                    <a:pt x="516" y="1709"/>
                  </a:cubicBezTo>
                  <a:close/>
                  <a:moveTo>
                    <a:pt x="7807" y="0"/>
                  </a:moveTo>
                  <a:cubicBezTo>
                    <a:pt x="7800" y="0"/>
                    <a:pt x="7793" y="1"/>
                    <a:pt x="7785" y="2"/>
                  </a:cubicBezTo>
                  <a:cubicBezTo>
                    <a:pt x="7495" y="41"/>
                    <a:pt x="7196" y="159"/>
                    <a:pt x="6897" y="349"/>
                  </a:cubicBezTo>
                  <a:cubicBezTo>
                    <a:pt x="6633" y="516"/>
                    <a:pt x="6398" y="719"/>
                    <a:pt x="6169" y="916"/>
                  </a:cubicBezTo>
                  <a:cubicBezTo>
                    <a:pt x="6050" y="1020"/>
                    <a:pt x="5930" y="1124"/>
                    <a:pt x="5804" y="1223"/>
                  </a:cubicBezTo>
                  <a:cubicBezTo>
                    <a:pt x="4775" y="2048"/>
                    <a:pt x="3468" y="2493"/>
                    <a:pt x="2156" y="2493"/>
                  </a:cubicBezTo>
                  <a:cubicBezTo>
                    <a:pt x="1773" y="2493"/>
                    <a:pt x="1390" y="2456"/>
                    <a:pt x="1013" y="2378"/>
                  </a:cubicBezTo>
                  <a:cubicBezTo>
                    <a:pt x="889" y="2352"/>
                    <a:pt x="782" y="2325"/>
                    <a:pt x="690" y="2287"/>
                  </a:cubicBezTo>
                  <a:cubicBezTo>
                    <a:pt x="741" y="2266"/>
                    <a:pt x="788" y="2237"/>
                    <a:pt x="832" y="2200"/>
                  </a:cubicBezTo>
                  <a:cubicBezTo>
                    <a:pt x="944" y="2104"/>
                    <a:pt x="1006" y="1969"/>
                    <a:pt x="1003" y="1830"/>
                  </a:cubicBezTo>
                  <a:cubicBezTo>
                    <a:pt x="997" y="1692"/>
                    <a:pt x="927" y="1562"/>
                    <a:pt x="809" y="1473"/>
                  </a:cubicBezTo>
                  <a:cubicBezTo>
                    <a:pt x="721" y="1406"/>
                    <a:pt x="618" y="1371"/>
                    <a:pt x="515" y="1371"/>
                  </a:cubicBezTo>
                  <a:cubicBezTo>
                    <a:pt x="481" y="1371"/>
                    <a:pt x="447" y="1375"/>
                    <a:pt x="413" y="1383"/>
                  </a:cubicBezTo>
                  <a:cubicBezTo>
                    <a:pt x="170" y="1443"/>
                    <a:pt x="0" y="1701"/>
                    <a:pt x="27" y="1973"/>
                  </a:cubicBezTo>
                  <a:cubicBezTo>
                    <a:pt x="51" y="2183"/>
                    <a:pt x="185" y="2381"/>
                    <a:pt x="395" y="2515"/>
                  </a:cubicBezTo>
                  <a:cubicBezTo>
                    <a:pt x="565" y="2622"/>
                    <a:pt x="760" y="2672"/>
                    <a:pt x="945" y="2709"/>
                  </a:cubicBezTo>
                  <a:cubicBezTo>
                    <a:pt x="1344" y="2792"/>
                    <a:pt x="1750" y="2831"/>
                    <a:pt x="2154" y="2831"/>
                  </a:cubicBezTo>
                  <a:cubicBezTo>
                    <a:pt x="3544" y="2831"/>
                    <a:pt x="4926" y="2361"/>
                    <a:pt x="6016" y="1489"/>
                  </a:cubicBezTo>
                  <a:cubicBezTo>
                    <a:pt x="6143" y="1387"/>
                    <a:pt x="6268" y="1280"/>
                    <a:pt x="6392" y="1173"/>
                  </a:cubicBezTo>
                  <a:cubicBezTo>
                    <a:pt x="6620" y="975"/>
                    <a:pt x="6836" y="788"/>
                    <a:pt x="7079" y="635"/>
                  </a:cubicBezTo>
                  <a:cubicBezTo>
                    <a:pt x="7333" y="473"/>
                    <a:pt x="7593" y="370"/>
                    <a:pt x="7832" y="337"/>
                  </a:cubicBezTo>
                  <a:cubicBezTo>
                    <a:pt x="7924" y="325"/>
                    <a:pt x="7989" y="239"/>
                    <a:pt x="7976" y="146"/>
                  </a:cubicBezTo>
                  <a:cubicBezTo>
                    <a:pt x="7965" y="61"/>
                    <a:pt x="7891" y="0"/>
                    <a:pt x="7807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57"/>
            <p:cNvSpPr/>
            <p:nvPr/>
          </p:nvSpPr>
          <p:spPr>
            <a:xfrm>
              <a:off x="6331750" y="3527350"/>
              <a:ext cx="324500" cy="8500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2" y="340"/>
                    <a:pt x="12979" y="263"/>
                    <a:pt x="12979" y="170"/>
                  </a:cubicBezTo>
                  <a:cubicBezTo>
                    <a:pt x="12979" y="77"/>
                    <a:pt x="12902" y="1"/>
                    <a:pt x="12810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57"/>
            <p:cNvSpPr/>
            <p:nvPr/>
          </p:nvSpPr>
          <p:spPr>
            <a:xfrm>
              <a:off x="6642400" y="3494700"/>
              <a:ext cx="39750" cy="41150"/>
            </a:xfrm>
            <a:custGeom>
              <a:rect b="b" l="l" r="r" t="t"/>
              <a:pathLst>
                <a:path extrusionOk="0" h="1646" w="1590">
                  <a:moveTo>
                    <a:pt x="886" y="339"/>
                  </a:moveTo>
                  <a:cubicBezTo>
                    <a:pt x="987" y="339"/>
                    <a:pt x="1097" y="395"/>
                    <a:pt x="1154" y="485"/>
                  </a:cubicBezTo>
                  <a:cubicBezTo>
                    <a:pt x="1184" y="531"/>
                    <a:pt x="1202" y="584"/>
                    <a:pt x="1209" y="641"/>
                  </a:cubicBezTo>
                  <a:cubicBezTo>
                    <a:pt x="1124" y="661"/>
                    <a:pt x="1039" y="678"/>
                    <a:pt x="959" y="678"/>
                  </a:cubicBezTo>
                  <a:cubicBezTo>
                    <a:pt x="929" y="678"/>
                    <a:pt x="899" y="675"/>
                    <a:pt x="870" y="670"/>
                  </a:cubicBezTo>
                  <a:cubicBezTo>
                    <a:pt x="770" y="649"/>
                    <a:pt x="686" y="576"/>
                    <a:pt x="683" y="506"/>
                  </a:cubicBezTo>
                  <a:cubicBezTo>
                    <a:pt x="681" y="448"/>
                    <a:pt x="732" y="383"/>
                    <a:pt x="799" y="355"/>
                  </a:cubicBezTo>
                  <a:cubicBezTo>
                    <a:pt x="827" y="344"/>
                    <a:pt x="856" y="339"/>
                    <a:pt x="886" y="339"/>
                  </a:cubicBezTo>
                  <a:close/>
                  <a:moveTo>
                    <a:pt x="885" y="0"/>
                  </a:moveTo>
                  <a:cubicBezTo>
                    <a:pt x="812" y="0"/>
                    <a:pt x="740" y="13"/>
                    <a:pt x="673" y="40"/>
                  </a:cubicBezTo>
                  <a:cubicBezTo>
                    <a:pt x="471" y="123"/>
                    <a:pt x="336" y="319"/>
                    <a:pt x="345" y="520"/>
                  </a:cubicBezTo>
                  <a:cubicBezTo>
                    <a:pt x="356" y="779"/>
                    <a:pt x="585" y="959"/>
                    <a:pt x="804" y="1002"/>
                  </a:cubicBezTo>
                  <a:cubicBezTo>
                    <a:pt x="857" y="1012"/>
                    <a:pt x="909" y="1017"/>
                    <a:pt x="961" y="1017"/>
                  </a:cubicBezTo>
                  <a:cubicBezTo>
                    <a:pt x="1009" y="1017"/>
                    <a:pt x="1057" y="1013"/>
                    <a:pt x="1103" y="1006"/>
                  </a:cubicBezTo>
                  <a:lnTo>
                    <a:pt x="1103" y="1006"/>
                  </a:lnTo>
                  <a:cubicBezTo>
                    <a:pt x="1022" y="1110"/>
                    <a:pt x="901" y="1195"/>
                    <a:pt x="758" y="1245"/>
                  </a:cubicBezTo>
                  <a:cubicBezTo>
                    <a:pt x="640" y="1286"/>
                    <a:pt x="508" y="1306"/>
                    <a:pt x="356" y="1306"/>
                  </a:cubicBezTo>
                  <a:cubicBezTo>
                    <a:pt x="304" y="1306"/>
                    <a:pt x="249" y="1304"/>
                    <a:pt x="191" y="1299"/>
                  </a:cubicBezTo>
                  <a:cubicBezTo>
                    <a:pt x="188" y="1299"/>
                    <a:pt x="185" y="1299"/>
                    <a:pt x="182" y="1299"/>
                  </a:cubicBezTo>
                  <a:cubicBezTo>
                    <a:pt x="93" y="1299"/>
                    <a:pt x="16" y="1364"/>
                    <a:pt x="8" y="1454"/>
                  </a:cubicBezTo>
                  <a:cubicBezTo>
                    <a:pt x="0" y="1548"/>
                    <a:pt x="69" y="1629"/>
                    <a:pt x="163" y="1637"/>
                  </a:cubicBezTo>
                  <a:cubicBezTo>
                    <a:pt x="230" y="1643"/>
                    <a:pt x="293" y="1646"/>
                    <a:pt x="355" y="1646"/>
                  </a:cubicBezTo>
                  <a:lnTo>
                    <a:pt x="355" y="1645"/>
                  </a:lnTo>
                  <a:cubicBezTo>
                    <a:pt x="545" y="1645"/>
                    <a:pt x="716" y="1619"/>
                    <a:pt x="870" y="1565"/>
                  </a:cubicBezTo>
                  <a:cubicBezTo>
                    <a:pt x="1129" y="1474"/>
                    <a:pt x="1337" y="1305"/>
                    <a:pt x="1453" y="1089"/>
                  </a:cubicBezTo>
                  <a:cubicBezTo>
                    <a:pt x="1589" y="836"/>
                    <a:pt x="1584" y="527"/>
                    <a:pt x="1440" y="302"/>
                  </a:cubicBezTo>
                  <a:cubicBezTo>
                    <a:pt x="1318" y="112"/>
                    <a:pt x="1099" y="0"/>
                    <a:pt x="885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57"/>
            <p:cNvSpPr/>
            <p:nvPr/>
          </p:nvSpPr>
          <p:spPr>
            <a:xfrm>
              <a:off x="6284500" y="3465950"/>
              <a:ext cx="60800" cy="69900"/>
            </a:xfrm>
            <a:custGeom>
              <a:rect b="b" l="l" r="r" t="t"/>
              <a:pathLst>
                <a:path extrusionOk="0" h="2796" w="2432">
                  <a:moveTo>
                    <a:pt x="272" y="1"/>
                  </a:moveTo>
                  <a:cubicBezTo>
                    <a:pt x="236" y="1"/>
                    <a:pt x="201" y="2"/>
                    <a:pt x="166" y="4"/>
                  </a:cubicBezTo>
                  <a:cubicBezTo>
                    <a:pt x="73" y="9"/>
                    <a:pt x="1" y="88"/>
                    <a:pt x="6" y="182"/>
                  </a:cubicBezTo>
                  <a:cubicBezTo>
                    <a:pt x="11" y="274"/>
                    <a:pt x="89" y="342"/>
                    <a:pt x="180" y="342"/>
                  </a:cubicBezTo>
                  <a:cubicBezTo>
                    <a:pt x="182" y="342"/>
                    <a:pt x="183" y="342"/>
                    <a:pt x="185" y="341"/>
                  </a:cubicBezTo>
                  <a:cubicBezTo>
                    <a:pt x="214" y="340"/>
                    <a:pt x="242" y="339"/>
                    <a:pt x="271" y="339"/>
                  </a:cubicBezTo>
                  <a:cubicBezTo>
                    <a:pt x="793" y="339"/>
                    <a:pt x="1319" y="598"/>
                    <a:pt x="1634" y="1014"/>
                  </a:cubicBezTo>
                  <a:cubicBezTo>
                    <a:pt x="1973" y="1464"/>
                    <a:pt x="2076" y="2060"/>
                    <a:pt x="1899" y="2571"/>
                  </a:cubicBezTo>
                  <a:cubicBezTo>
                    <a:pt x="1869" y="2659"/>
                    <a:pt x="1916" y="2755"/>
                    <a:pt x="2004" y="2786"/>
                  </a:cubicBezTo>
                  <a:cubicBezTo>
                    <a:pt x="2022" y="2793"/>
                    <a:pt x="2041" y="2796"/>
                    <a:pt x="2060" y="2796"/>
                  </a:cubicBezTo>
                  <a:cubicBezTo>
                    <a:pt x="2130" y="2796"/>
                    <a:pt x="2195" y="2752"/>
                    <a:pt x="2219" y="2681"/>
                  </a:cubicBezTo>
                  <a:cubicBezTo>
                    <a:pt x="2432" y="2066"/>
                    <a:pt x="2311" y="1348"/>
                    <a:pt x="1904" y="810"/>
                  </a:cubicBezTo>
                  <a:cubicBezTo>
                    <a:pt x="1522" y="304"/>
                    <a:pt x="902" y="1"/>
                    <a:pt x="272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57"/>
            <p:cNvSpPr/>
            <p:nvPr/>
          </p:nvSpPr>
          <p:spPr>
            <a:xfrm>
              <a:off x="6304275" y="3432450"/>
              <a:ext cx="120100" cy="80900"/>
            </a:xfrm>
            <a:custGeom>
              <a:rect b="b" l="l" r="r" t="t"/>
              <a:pathLst>
                <a:path extrusionOk="0" h="3236" w="4804">
                  <a:moveTo>
                    <a:pt x="2630" y="0"/>
                  </a:moveTo>
                  <a:cubicBezTo>
                    <a:pt x="2274" y="0"/>
                    <a:pt x="1904" y="76"/>
                    <a:pt x="1547" y="226"/>
                  </a:cubicBezTo>
                  <a:cubicBezTo>
                    <a:pt x="924" y="488"/>
                    <a:pt x="392" y="966"/>
                    <a:pt x="47" y="1572"/>
                  </a:cubicBezTo>
                  <a:cubicBezTo>
                    <a:pt x="1" y="1653"/>
                    <a:pt x="29" y="1757"/>
                    <a:pt x="110" y="1804"/>
                  </a:cubicBezTo>
                  <a:cubicBezTo>
                    <a:pt x="137" y="1819"/>
                    <a:pt x="166" y="1826"/>
                    <a:pt x="194" y="1826"/>
                  </a:cubicBezTo>
                  <a:cubicBezTo>
                    <a:pt x="253" y="1826"/>
                    <a:pt x="311" y="1795"/>
                    <a:pt x="342" y="1740"/>
                  </a:cubicBezTo>
                  <a:cubicBezTo>
                    <a:pt x="649" y="1199"/>
                    <a:pt x="1124" y="772"/>
                    <a:pt x="1678" y="538"/>
                  </a:cubicBezTo>
                  <a:cubicBezTo>
                    <a:pt x="1993" y="406"/>
                    <a:pt x="2317" y="339"/>
                    <a:pt x="2628" y="339"/>
                  </a:cubicBezTo>
                  <a:cubicBezTo>
                    <a:pt x="2814" y="339"/>
                    <a:pt x="2994" y="363"/>
                    <a:pt x="3165" y="411"/>
                  </a:cubicBezTo>
                  <a:cubicBezTo>
                    <a:pt x="3322" y="456"/>
                    <a:pt x="3470" y="522"/>
                    <a:pt x="3601" y="605"/>
                  </a:cubicBezTo>
                  <a:cubicBezTo>
                    <a:pt x="3609" y="610"/>
                    <a:pt x="3617" y="614"/>
                    <a:pt x="3625" y="617"/>
                  </a:cubicBezTo>
                  <a:cubicBezTo>
                    <a:pt x="3913" y="801"/>
                    <a:pt x="4132" y="1059"/>
                    <a:pt x="4247" y="1346"/>
                  </a:cubicBezTo>
                  <a:cubicBezTo>
                    <a:pt x="4432" y="1816"/>
                    <a:pt x="4306" y="2388"/>
                    <a:pt x="3953" y="2674"/>
                  </a:cubicBezTo>
                  <a:cubicBezTo>
                    <a:pt x="3775" y="2818"/>
                    <a:pt x="3538" y="2897"/>
                    <a:pt x="3299" y="2897"/>
                  </a:cubicBezTo>
                  <a:cubicBezTo>
                    <a:pt x="3216" y="2897"/>
                    <a:pt x="3133" y="2887"/>
                    <a:pt x="3052" y="2868"/>
                  </a:cubicBezTo>
                  <a:cubicBezTo>
                    <a:pt x="2755" y="2797"/>
                    <a:pt x="2498" y="2598"/>
                    <a:pt x="2381" y="2347"/>
                  </a:cubicBezTo>
                  <a:cubicBezTo>
                    <a:pt x="2256" y="2087"/>
                    <a:pt x="2287" y="1761"/>
                    <a:pt x="2454" y="1554"/>
                  </a:cubicBezTo>
                  <a:cubicBezTo>
                    <a:pt x="2574" y="1405"/>
                    <a:pt x="2764" y="1321"/>
                    <a:pt x="2947" y="1321"/>
                  </a:cubicBezTo>
                  <a:cubicBezTo>
                    <a:pt x="3027" y="1321"/>
                    <a:pt x="3106" y="1337"/>
                    <a:pt x="3177" y="1371"/>
                  </a:cubicBezTo>
                  <a:cubicBezTo>
                    <a:pt x="3279" y="1418"/>
                    <a:pt x="3353" y="1496"/>
                    <a:pt x="3375" y="1580"/>
                  </a:cubicBezTo>
                  <a:cubicBezTo>
                    <a:pt x="3396" y="1654"/>
                    <a:pt x="3366" y="1745"/>
                    <a:pt x="3312" y="1774"/>
                  </a:cubicBezTo>
                  <a:cubicBezTo>
                    <a:pt x="3301" y="1780"/>
                    <a:pt x="3287" y="1783"/>
                    <a:pt x="3273" y="1783"/>
                  </a:cubicBezTo>
                  <a:cubicBezTo>
                    <a:pt x="3258" y="1783"/>
                    <a:pt x="3242" y="1780"/>
                    <a:pt x="3228" y="1774"/>
                  </a:cubicBezTo>
                  <a:cubicBezTo>
                    <a:pt x="3214" y="1767"/>
                    <a:pt x="3197" y="1756"/>
                    <a:pt x="3192" y="1743"/>
                  </a:cubicBezTo>
                  <a:cubicBezTo>
                    <a:pt x="3171" y="1669"/>
                    <a:pt x="3103" y="1621"/>
                    <a:pt x="3030" y="1621"/>
                  </a:cubicBezTo>
                  <a:cubicBezTo>
                    <a:pt x="3014" y="1621"/>
                    <a:pt x="2999" y="1623"/>
                    <a:pt x="2983" y="1627"/>
                  </a:cubicBezTo>
                  <a:cubicBezTo>
                    <a:pt x="2893" y="1653"/>
                    <a:pt x="2841" y="1747"/>
                    <a:pt x="2867" y="1836"/>
                  </a:cubicBezTo>
                  <a:cubicBezTo>
                    <a:pt x="2899" y="1948"/>
                    <a:pt x="2983" y="2039"/>
                    <a:pt x="3097" y="2087"/>
                  </a:cubicBezTo>
                  <a:cubicBezTo>
                    <a:pt x="3153" y="2110"/>
                    <a:pt x="3213" y="2122"/>
                    <a:pt x="3272" y="2122"/>
                  </a:cubicBezTo>
                  <a:cubicBezTo>
                    <a:pt x="3343" y="2122"/>
                    <a:pt x="3414" y="2105"/>
                    <a:pt x="3476" y="2071"/>
                  </a:cubicBezTo>
                  <a:cubicBezTo>
                    <a:pt x="3669" y="1964"/>
                    <a:pt x="3764" y="1720"/>
                    <a:pt x="3702" y="1491"/>
                  </a:cubicBezTo>
                  <a:cubicBezTo>
                    <a:pt x="3653" y="1311"/>
                    <a:pt x="3515" y="1156"/>
                    <a:pt x="3323" y="1064"/>
                  </a:cubicBezTo>
                  <a:cubicBezTo>
                    <a:pt x="3205" y="1008"/>
                    <a:pt x="3076" y="982"/>
                    <a:pt x="2947" y="982"/>
                  </a:cubicBezTo>
                  <a:cubicBezTo>
                    <a:pt x="2663" y="982"/>
                    <a:pt x="2376" y="1110"/>
                    <a:pt x="2191" y="1341"/>
                  </a:cubicBezTo>
                  <a:cubicBezTo>
                    <a:pt x="1940" y="1651"/>
                    <a:pt x="1894" y="2113"/>
                    <a:pt x="2075" y="2492"/>
                  </a:cubicBezTo>
                  <a:cubicBezTo>
                    <a:pt x="2236" y="2839"/>
                    <a:pt x="2573" y="3102"/>
                    <a:pt x="2974" y="3198"/>
                  </a:cubicBezTo>
                  <a:cubicBezTo>
                    <a:pt x="3080" y="3223"/>
                    <a:pt x="3189" y="3235"/>
                    <a:pt x="3297" y="3235"/>
                  </a:cubicBezTo>
                  <a:cubicBezTo>
                    <a:pt x="3614" y="3235"/>
                    <a:pt x="3929" y="3130"/>
                    <a:pt x="4166" y="2937"/>
                  </a:cubicBezTo>
                  <a:cubicBezTo>
                    <a:pt x="4638" y="2555"/>
                    <a:pt x="4804" y="1834"/>
                    <a:pt x="4562" y="1220"/>
                  </a:cubicBezTo>
                  <a:cubicBezTo>
                    <a:pt x="4418" y="861"/>
                    <a:pt x="4144" y="540"/>
                    <a:pt x="3785" y="317"/>
                  </a:cubicBezTo>
                  <a:cubicBezTo>
                    <a:pt x="3779" y="313"/>
                    <a:pt x="3770" y="308"/>
                    <a:pt x="3762" y="305"/>
                  </a:cubicBezTo>
                  <a:cubicBezTo>
                    <a:pt x="3608" y="211"/>
                    <a:pt x="3440" y="138"/>
                    <a:pt x="3258" y="85"/>
                  </a:cubicBezTo>
                  <a:cubicBezTo>
                    <a:pt x="3057" y="28"/>
                    <a:pt x="2846" y="0"/>
                    <a:pt x="2630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57"/>
            <p:cNvSpPr/>
            <p:nvPr/>
          </p:nvSpPr>
          <p:spPr>
            <a:xfrm>
              <a:off x="6392025" y="3439750"/>
              <a:ext cx="199775" cy="70800"/>
            </a:xfrm>
            <a:custGeom>
              <a:rect b="b" l="l" r="r" t="t"/>
              <a:pathLst>
                <a:path extrusionOk="0" h="2832" w="7991">
                  <a:moveTo>
                    <a:pt x="7475" y="1709"/>
                  </a:moveTo>
                  <a:cubicBezTo>
                    <a:pt x="7482" y="1709"/>
                    <a:pt x="7489" y="1710"/>
                    <a:pt x="7495" y="1712"/>
                  </a:cubicBezTo>
                  <a:cubicBezTo>
                    <a:pt x="7575" y="1732"/>
                    <a:pt x="7636" y="1836"/>
                    <a:pt x="7625" y="1934"/>
                  </a:cubicBezTo>
                  <a:cubicBezTo>
                    <a:pt x="7623" y="1957"/>
                    <a:pt x="7617" y="1982"/>
                    <a:pt x="7608" y="2004"/>
                  </a:cubicBezTo>
                  <a:cubicBezTo>
                    <a:pt x="7581" y="1987"/>
                    <a:pt x="7550" y="1977"/>
                    <a:pt x="7517" y="1977"/>
                  </a:cubicBezTo>
                  <a:cubicBezTo>
                    <a:pt x="7507" y="1977"/>
                    <a:pt x="7498" y="1978"/>
                    <a:pt x="7488" y="1981"/>
                  </a:cubicBezTo>
                  <a:cubicBezTo>
                    <a:pt x="7482" y="1981"/>
                    <a:pt x="7477" y="1982"/>
                    <a:pt x="7472" y="1982"/>
                  </a:cubicBezTo>
                  <a:cubicBezTo>
                    <a:pt x="7442" y="1982"/>
                    <a:pt x="7408" y="1968"/>
                    <a:pt x="7379" y="1943"/>
                  </a:cubicBezTo>
                  <a:cubicBezTo>
                    <a:pt x="7345" y="1914"/>
                    <a:pt x="7326" y="1875"/>
                    <a:pt x="7326" y="1843"/>
                  </a:cubicBezTo>
                  <a:cubicBezTo>
                    <a:pt x="7328" y="1808"/>
                    <a:pt x="7351" y="1770"/>
                    <a:pt x="7386" y="1743"/>
                  </a:cubicBezTo>
                  <a:cubicBezTo>
                    <a:pt x="7415" y="1721"/>
                    <a:pt x="7447" y="1709"/>
                    <a:pt x="7475" y="1709"/>
                  </a:cubicBezTo>
                  <a:close/>
                  <a:moveTo>
                    <a:pt x="184" y="0"/>
                  </a:moveTo>
                  <a:cubicBezTo>
                    <a:pt x="99" y="0"/>
                    <a:pt x="26" y="61"/>
                    <a:pt x="14" y="146"/>
                  </a:cubicBezTo>
                  <a:cubicBezTo>
                    <a:pt x="1" y="239"/>
                    <a:pt x="66" y="325"/>
                    <a:pt x="159" y="337"/>
                  </a:cubicBezTo>
                  <a:cubicBezTo>
                    <a:pt x="397" y="370"/>
                    <a:pt x="657" y="473"/>
                    <a:pt x="912" y="635"/>
                  </a:cubicBezTo>
                  <a:cubicBezTo>
                    <a:pt x="1155" y="788"/>
                    <a:pt x="1370" y="975"/>
                    <a:pt x="1600" y="1173"/>
                  </a:cubicBezTo>
                  <a:cubicBezTo>
                    <a:pt x="1723" y="1280"/>
                    <a:pt x="1846" y="1387"/>
                    <a:pt x="1974" y="1488"/>
                  </a:cubicBezTo>
                  <a:cubicBezTo>
                    <a:pt x="3064" y="2361"/>
                    <a:pt x="4447" y="2831"/>
                    <a:pt x="5835" y="2831"/>
                  </a:cubicBezTo>
                  <a:cubicBezTo>
                    <a:pt x="6241" y="2831"/>
                    <a:pt x="6647" y="2792"/>
                    <a:pt x="7046" y="2709"/>
                  </a:cubicBezTo>
                  <a:cubicBezTo>
                    <a:pt x="7231" y="2672"/>
                    <a:pt x="7425" y="2621"/>
                    <a:pt x="7597" y="2514"/>
                  </a:cubicBezTo>
                  <a:cubicBezTo>
                    <a:pt x="7806" y="2381"/>
                    <a:pt x="7938" y="2183"/>
                    <a:pt x="7963" y="1970"/>
                  </a:cubicBezTo>
                  <a:cubicBezTo>
                    <a:pt x="7990" y="1700"/>
                    <a:pt x="7821" y="1443"/>
                    <a:pt x="7576" y="1383"/>
                  </a:cubicBezTo>
                  <a:cubicBezTo>
                    <a:pt x="7542" y="1375"/>
                    <a:pt x="7509" y="1371"/>
                    <a:pt x="7475" y="1371"/>
                  </a:cubicBezTo>
                  <a:cubicBezTo>
                    <a:pt x="7372" y="1371"/>
                    <a:pt x="7269" y="1406"/>
                    <a:pt x="7181" y="1473"/>
                  </a:cubicBezTo>
                  <a:cubicBezTo>
                    <a:pt x="7064" y="1562"/>
                    <a:pt x="6994" y="1692"/>
                    <a:pt x="6988" y="1832"/>
                  </a:cubicBezTo>
                  <a:cubicBezTo>
                    <a:pt x="6985" y="1969"/>
                    <a:pt x="7047" y="2104"/>
                    <a:pt x="7159" y="2200"/>
                  </a:cubicBezTo>
                  <a:cubicBezTo>
                    <a:pt x="7202" y="2237"/>
                    <a:pt x="7250" y="2266"/>
                    <a:pt x="7301" y="2287"/>
                  </a:cubicBezTo>
                  <a:cubicBezTo>
                    <a:pt x="7208" y="2325"/>
                    <a:pt x="7102" y="2352"/>
                    <a:pt x="6978" y="2378"/>
                  </a:cubicBezTo>
                  <a:cubicBezTo>
                    <a:pt x="6601" y="2456"/>
                    <a:pt x="6218" y="2493"/>
                    <a:pt x="5835" y="2493"/>
                  </a:cubicBezTo>
                  <a:cubicBezTo>
                    <a:pt x="4522" y="2493"/>
                    <a:pt x="3216" y="2048"/>
                    <a:pt x="2185" y="1222"/>
                  </a:cubicBezTo>
                  <a:cubicBezTo>
                    <a:pt x="2061" y="1124"/>
                    <a:pt x="1941" y="1020"/>
                    <a:pt x="1821" y="917"/>
                  </a:cubicBezTo>
                  <a:cubicBezTo>
                    <a:pt x="1593" y="719"/>
                    <a:pt x="1357" y="516"/>
                    <a:pt x="1094" y="349"/>
                  </a:cubicBezTo>
                  <a:cubicBezTo>
                    <a:pt x="794" y="158"/>
                    <a:pt x="496" y="41"/>
                    <a:pt x="205" y="2"/>
                  </a:cubicBezTo>
                  <a:cubicBezTo>
                    <a:pt x="198" y="1"/>
                    <a:pt x="191" y="0"/>
                    <a:pt x="184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57"/>
            <p:cNvSpPr/>
            <p:nvPr/>
          </p:nvSpPr>
          <p:spPr>
            <a:xfrm>
              <a:off x="6262725" y="3395150"/>
              <a:ext cx="52675" cy="52025"/>
            </a:xfrm>
            <a:custGeom>
              <a:rect b="b" l="l" r="r" t="t"/>
              <a:pathLst>
                <a:path extrusionOk="0" h="2081" w="2107">
                  <a:moveTo>
                    <a:pt x="1054" y="0"/>
                  </a:moveTo>
                  <a:lnTo>
                    <a:pt x="1" y="1053"/>
                  </a:lnTo>
                  <a:lnTo>
                    <a:pt x="1054" y="2081"/>
                  </a:lnTo>
                  <a:lnTo>
                    <a:pt x="2107" y="105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1" name="Google Shape;1391;p57"/>
          <p:cNvGrpSpPr/>
          <p:nvPr/>
        </p:nvGrpSpPr>
        <p:grpSpPr>
          <a:xfrm>
            <a:off x="9257" y="120455"/>
            <a:ext cx="9141075" cy="239050"/>
            <a:chOff x="9257" y="120455"/>
            <a:chExt cx="9141075" cy="239050"/>
          </a:xfrm>
        </p:grpSpPr>
        <p:grpSp>
          <p:nvGrpSpPr>
            <p:cNvPr id="1392" name="Google Shape;1392;p57"/>
            <p:cNvGrpSpPr/>
            <p:nvPr/>
          </p:nvGrpSpPr>
          <p:grpSpPr>
            <a:xfrm>
              <a:off x="4397357" y="120455"/>
              <a:ext cx="358575" cy="239050"/>
              <a:chOff x="4392754" y="151350"/>
              <a:chExt cx="358575" cy="239050"/>
            </a:xfrm>
          </p:grpSpPr>
          <p:sp>
            <p:nvSpPr>
              <p:cNvPr id="1393" name="Google Shape;1393;p57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4" name="Google Shape;1394;p57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395" name="Google Shape;1395;p57"/>
            <p:cNvCxnSpPr>
              <a:endCxn id="1393" idx="1"/>
            </p:cNvCxnSpPr>
            <p:nvPr/>
          </p:nvCxnSpPr>
          <p:spPr>
            <a:xfrm>
              <a:off x="9257" y="239980"/>
              <a:ext cx="4388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6" name="Google Shape;1396;p57"/>
            <p:cNvCxnSpPr>
              <a:stCxn id="1393" idx="3"/>
            </p:cNvCxnSpPr>
            <p:nvPr/>
          </p:nvCxnSpPr>
          <p:spPr>
            <a:xfrm>
              <a:off x="4755932" y="239980"/>
              <a:ext cx="4394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397" name="Google Shape;1397;p57"/>
          <p:cNvGrpSpPr/>
          <p:nvPr/>
        </p:nvGrpSpPr>
        <p:grpSpPr>
          <a:xfrm>
            <a:off x="1470" y="4773430"/>
            <a:ext cx="9141075" cy="239050"/>
            <a:chOff x="9257" y="120455"/>
            <a:chExt cx="9141075" cy="239050"/>
          </a:xfrm>
        </p:grpSpPr>
        <p:grpSp>
          <p:nvGrpSpPr>
            <p:cNvPr id="1398" name="Google Shape;1398;p57"/>
            <p:cNvGrpSpPr/>
            <p:nvPr/>
          </p:nvGrpSpPr>
          <p:grpSpPr>
            <a:xfrm>
              <a:off x="4397357" y="120455"/>
              <a:ext cx="358575" cy="239050"/>
              <a:chOff x="4392754" y="151350"/>
              <a:chExt cx="358575" cy="239050"/>
            </a:xfrm>
          </p:grpSpPr>
          <p:sp>
            <p:nvSpPr>
              <p:cNvPr id="1399" name="Google Shape;1399;p57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0" name="Google Shape;1400;p57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401" name="Google Shape;1401;p57"/>
            <p:cNvCxnSpPr>
              <a:endCxn id="1399" idx="1"/>
            </p:cNvCxnSpPr>
            <p:nvPr/>
          </p:nvCxnSpPr>
          <p:spPr>
            <a:xfrm>
              <a:off x="9257" y="239980"/>
              <a:ext cx="4388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2" name="Google Shape;1402;p57"/>
            <p:cNvCxnSpPr>
              <a:stCxn id="1399" idx="3"/>
            </p:cNvCxnSpPr>
            <p:nvPr/>
          </p:nvCxnSpPr>
          <p:spPr>
            <a:xfrm>
              <a:off x="4755932" y="239980"/>
              <a:ext cx="4394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58"/>
          <p:cNvSpPr txBox="1"/>
          <p:nvPr>
            <p:ph type="title"/>
          </p:nvPr>
        </p:nvSpPr>
        <p:spPr>
          <a:xfrm>
            <a:off x="1899000" y="3447625"/>
            <a:ext cx="5346000" cy="11613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6" name="Google Shape;1406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7" name="Google Shape;1407;p59"/>
          <p:cNvSpPr txBox="1"/>
          <p:nvPr>
            <p:ph hasCustomPrompt="1" type="title"/>
          </p:nvPr>
        </p:nvSpPr>
        <p:spPr>
          <a:xfrm>
            <a:off x="1934100" y="1689025"/>
            <a:ext cx="5275800" cy="126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08" name="Google Shape;1408;p59"/>
          <p:cNvSpPr txBox="1"/>
          <p:nvPr>
            <p:ph idx="1" type="subTitle"/>
          </p:nvPr>
        </p:nvSpPr>
        <p:spPr>
          <a:xfrm>
            <a:off x="1934100" y="2950975"/>
            <a:ext cx="5275800" cy="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409" name="Google Shape;1409;p59"/>
          <p:cNvGrpSpPr/>
          <p:nvPr/>
        </p:nvGrpSpPr>
        <p:grpSpPr>
          <a:xfrm rot="-5400000">
            <a:off x="4502700" y="-2003400"/>
            <a:ext cx="144900" cy="9150300"/>
            <a:chOff x="4499525" y="9325"/>
            <a:chExt cx="144900" cy="9150300"/>
          </a:xfrm>
        </p:grpSpPr>
        <p:cxnSp>
          <p:nvCxnSpPr>
            <p:cNvPr id="1410" name="Google Shape;1410;p59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11" name="Google Shape;1411;p59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59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6"/>
        </a:solidFill>
      </p:bgPr>
    </p:bg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5" name="Google Shape;1415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6" name="Google Shape;1416;p61"/>
          <p:cNvSpPr txBox="1"/>
          <p:nvPr>
            <p:ph hasCustomPrompt="1" type="title"/>
          </p:nvPr>
        </p:nvSpPr>
        <p:spPr>
          <a:xfrm>
            <a:off x="2392906" y="1501550"/>
            <a:ext cx="12753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17" name="Google Shape;1417;p61"/>
          <p:cNvSpPr txBox="1"/>
          <p:nvPr>
            <p:ph hasCustomPrompt="1" idx="2" type="title"/>
          </p:nvPr>
        </p:nvSpPr>
        <p:spPr>
          <a:xfrm>
            <a:off x="5475794" y="1501550"/>
            <a:ext cx="12753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18" name="Google Shape;1418;p61"/>
          <p:cNvSpPr txBox="1"/>
          <p:nvPr>
            <p:ph hasCustomPrompt="1" idx="3" type="title"/>
          </p:nvPr>
        </p:nvSpPr>
        <p:spPr>
          <a:xfrm>
            <a:off x="2392906" y="3046925"/>
            <a:ext cx="12753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19" name="Google Shape;1419;p61"/>
          <p:cNvSpPr txBox="1"/>
          <p:nvPr>
            <p:ph hasCustomPrompt="1" idx="4" type="title"/>
          </p:nvPr>
        </p:nvSpPr>
        <p:spPr>
          <a:xfrm>
            <a:off x="5475794" y="3046925"/>
            <a:ext cx="12753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20" name="Google Shape;1420;p61"/>
          <p:cNvSpPr txBox="1"/>
          <p:nvPr>
            <p:ph idx="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21" name="Google Shape;1421;p61"/>
          <p:cNvSpPr txBox="1"/>
          <p:nvPr>
            <p:ph idx="1" type="subTitle"/>
          </p:nvPr>
        </p:nvSpPr>
        <p:spPr>
          <a:xfrm>
            <a:off x="1862356" y="2046175"/>
            <a:ext cx="23364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22" name="Google Shape;1422;p61"/>
          <p:cNvSpPr txBox="1"/>
          <p:nvPr>
            <p:ph idx="6" type="subTitle"/>
          </p:nvPr>
        </p:nvSpPr>
        <p:spPr>
          <a:xfrm>
            <a:off x="4945244" y="2046175"/>
            <a:ext cx="23364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23" name="Google Shape;1423;p61"/>
          <p:cNvSpPr txBox="1"/>
          <p:nvPr>
            <p:ph idx="7" type="subTitle"/>
          </p:nvPr>
        </p:nvSpPr>
        <p:spPr>
          <a:xfrm>
            <a:off x="1862356" y="3591450"/>
            <a:ext cx="23364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24" name="Google Shape;1424;p61"/>
          <p:cNvSpPr txBox="1"/>
          <p:nvPr>
            <p:ph idx="8" type="subTitle"/>
          </p:nvPr>
        </p:nvSpPr>
        <p:spPr>
          <a:xfrm>
            <a:off x="4945244" y="3591450"/>
            <a:ext cx="23364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425" name="Google Shape;1425;p61"/>
          <p:cNvGrpSpPr/>
          <p:nvPr/>
        </p:nvGrpSpPr>
        <p:grpSpPr>
          <a:xfrm rot="-5400000">
            <a:off x="4452482" y="323555"/>
            <a:ext cx="239050" cy="9173775"/>
            <a:chOff x="997932" y="-2024745"/>
            <a:chExt cx="239050" cy="9173775"/>
          </a:xfrm>
        </p:grpSpPr>
        <p:grpSp>
          <p:nvGrpSpPr>
            <p:cNvPr id="1426" name="Google Shape;1426;p61"/>
            <p:cNvGrpSpPr/>
            <p:nvPr/>
          </p:nvGrpSpPr>
          <p:grpSpPr>
            <a:xfrm rot="5400000">
              <a:off x="938170" y="2452218"/>
              <a:ext cx="358575" cy="239050"/>
              <a:chOff x="4392754" y="151350"/>
              <a:chExt cx="358575" cy="239050"/>
            </a:xfrm>
          </p:grpSpPr>
          <p:sp>
            <p:nvSpPr>
              <p:cNvPr id="1427" name="Google Shape;1427;p61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8" name="Google Shape;1428;p61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429" name="Google Shape;1429;p61"/>
            <p:cNvCxnSpPr>
              <a:endCxn id="1427" idx="1"/>
            </p:cNvCxnSpPr>
            <p:nvPr/>
          </p:nvCxnSpPr>
          <p:spPr>
            <a:xfrm rot="5400000">
              <a:off x="-1091143" y="183855"/>
              <a:ext cx="44172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0" name="Google Shape;1430;p61"/>
            <p:cNvCxnSpPr>
              <a:stCxn id="1427" idx="3"/>
            </p:cNvCxnSpPr>
            <p:nvPr/>
          </p:nvCxnSpPr>
          <p:spPr>
            <a:xfrm rot="5400000">
              <a:off x="-1081543" y="4950030"/>
              <a:ext cx="4398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31" name="Google Shape;1431;p61"/>
          <p:cNvGrpSpPr/>
          <p:nvPr/>
        </p:nvGrpSpPr>
        <p:grpSpPr>
          <a:xfrm rot="-5400000">
            <a:off x="4452495" y="-4353870"/>
            <a:ext cx="239050" cy="9173775"/>
            <a:chOff x="997932" y="-2024745"/>
            <a:chExt cx="239050" cy="9173775"/>
          </a:xfrm>
        </p:grpSpPr>
        <p:grpSp>
          <p:nvGrpSpPr>
            <p:cNvPr id="1432" name="Google Shape;1432;p61"/>
            <p:cNvGrpSpPr/>
            <p:nvPr/>
          </p:nvGrpSpPr>
          <p:grpSpPr>
            <a:xfrm rot="5400000">
              <a:off x="938170" y="2452218"/>
              <a:ext cx="358575" cy="239050"/>
              <a:chOff x="4392754" y="151350"/>
              <a:chExt cx="358575" cy="239050"/>
            </a:xfrm>
          </p:grpSpPr>
          <p:sp>
            <p:nvSpPr>
              <p:cNvPr id="1433" name="Google Shape;1433;p61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4" name="Google Shape;1434;p61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435" name="Google Shape;1435;p61"/>
            <p:cNvCxnSpPr>
              <a:endCxn id="1433" idx="1"/>
            </p:cNvCxnSpPr>
            <p:nvPr/>
          </p:nvCxnSpPr>
          <p:spPr>
            <a:xfrm rot="5400000">
              <a:off x="-1091143" y="183855"/>
              <a:ext cx="44172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6" name="Google Shape;1436;p61"/>
            <p:cNvCxnSpPr>
              <a:stCxn id="1433" idx="3"/>
            </p:cNvCxnSpPr>
            <p:nvPr/>
          </p:nvCxnSpPr>
          <p:spPr>
            <a:xfrm rot="5400000">
              <a:off x="-1081543" y="4950030"/>
              <a:ext cx="4398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8" name="Google Shape;1438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p62"/>
          <p:cNvSpPr txBox="1"/>
          <p:nvPr>
            <p:ph idx="1" type="subTitle"/>
          </p:nvPr>
        </p:nvSpPr>
        <p:spPr>
          <a:xfrm>
            <a:off x="715100" y="1212525"/>
            <a:ext cx="6114000" cy="24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0" name="Google Shape;1440;p62"/>
          <p:cNvSpPr txBox="1"/>
          <p:nvPr>
            <p:ph type="title"/>
          </p:nvPr>
        </p:nvSpPr>
        <p:spPr>
          <a:xfrm>
            <a:off x="715100" y="445025"/>
            <a:ext cx="770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441" name="Google Shape;1441;p62"/>
          <p:cNvGrpSpPr/>
          <p:nvPr/>
        </p:nvGrpSpPr>
        <p:grpSpPr>
          <a:xfrm>
            <a:off x="248157" y="-9345"/>
            <a:ext cx="239050" cy="5152875"/>
            <a:chOff x="997932" y="-9345"/>
            <a:chExt cx="239050" cy="5152875"/>
          </a:xfrm>
        </p:grpSpPr>
        <p:grpSp>
          <p:nvGrpSpPr>
            <p:cNvPr id="1442" name="Google Shape;1442;p62"/>
            <p:cNvGrpSpPr/>
            <p:nvPr/>
          </p:nvGrpSpPr>
          <p:grpSpPr>
            <a:xfrm rot="5400000">
              <a:off x="938170" y="2452218"/>
              <a:ext cx="358575" cy="239050"/>
              <a:chOff x="4392754" y="151350"/>
              <a:chExt cx="358575" cy="239050"/>
            </a:xfrm>
          </p:grpSpPr>
          <p:sp>
            <p:nvSpPr>
              <p:cNvPr id="1443" name="Google Shape;1443;p62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4" name="Google Shape;1444;p62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445" name="Google Shape;1445;p62"/>
            <p:cNvCxnSpPr>
              <a:endCxn id="1443" idx="1"/>
            </p:cNvCxnSpPr>
            <p:nvPr/>
          </p:nvCxnSpPr>
          <p:spPr>
            <a:xfrm>
              <a:off x="1117457" y="-9345"/>
              <a:ext cx="0" cy="24018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6" name="Google Shape;1446;p62"/>
            <p:cNvCxnSpPr>
              <a:stCxn id="1443" idx="3"/>
            </p:cNvCxnSpPr>
            <p:nvPr/>
          </p:nvCxnSpPr>
          <p:spPr>
            <a:xfrm>
              <a:off x="1117457" y="2751030"/>
              <a:ext cx="0" cy="23925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47" name="Google Shape;1447;p62"/>
          <p:cNvGrpSpPr/>
          <p:nvPr/>
        </p:nvGrpSpPr>
        <p:grpSpPr>
          <a:xfrm>
            <a:off x="8693532" y="-4682"/>
            <a:ext cx="239050" cy="5152875"/>
            <a:chOff x="997932" y="-9345"/>
            <a:chExt cx="239050" cy="5152875"/>
          </a:xfrm>
        </p:grpSpPr>
        <p:grpSp>
          <p:nvGrpSpPr>
            <p:cNvPr id="1448" name="Google Shape;1448;p62"/>
            <p:cNvGrpSpPr/>
            <p:nvPr/>
          </p:nvGrpSpPr>
          <p:grpSpPr>
            <a:xfrm rot="5400000">
              <a:off x="938170" y="2452218"/>
              <a:ext cx="358575" cy="239050"/>
              <a:chOff x="4392754" y="151350"/>
              <a:chExt cx="358575" cy="239050"/>
            </a:xfrm>
          </p:grpSpPr>
          <p:sp>
            <p:nvSpPr>
              <p:cNvPr id="1449" name="Google Shape;1449;p62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0" name="Google Shape;1450;p62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451" name="Google Shape;1451;p62"/>
            <p:cNvCxnSpPr>
              <a:endCxn id="1449" idx="1"/>
            </p:cNvCxnSpPr>
            <p:nvPr/>
          </p:nvCxnSpPr>
          <p:spPr>
            <a:xfrm>
              <a:off x="1117457" y="-9345"/>
              <a:ext cx="0" cy="24018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2" name="Google Shape;1452;p62"/>
            <p:cNvCxnSpPr>
              <a:stCxn id="1449" idx="3"/>
            </p:cNvCxnSpPr>
            <p:nvPr/>
          </p:nvCxnSpPr>
          <p:spPr>
            <a:xfrm>
              <a:off x="1117457" y="2751030"/>
              <a:ext cx="0" cy="23925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 txBox="1"/>
          <p:nvPr>
            <p:ph type="title"/>
          </p:nvPr>
        </p:nvSpPr>
        <p:spPr>
          <a:xfrm>
            <a:off x="2696250" y="1169225"/>
            <a:ext cx="375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5" name="Google Shape;175;p7"/>
          <p:cNvSpPr txBox="1"/>
          <p:nvPr>
            <p:ph idx="1" type="body"/>
          </p:nvPr>
        </p:nvSpPr>
        <p:spPr>
          <a:xfrm>
            <a:off x="2696250" y="2007475"/>
            <a:ext cx="3751500" cy="19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" name="Google Shape;1454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5" name="Google Shape;1455;p63"/>
          <p:cNvSpPr txBox="1"/>
          <p:nvPr>
            <p:ph idx="1" type="subTitle"/>
          </p:nvPr>
        </p:nvSpPr>
        <p:spPr>
          <a:xfrm>
            <a:off x="1508725" y="3518675"/>
            <a:ext cx="3701700" cy="7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6" name="Google Shape;1456;p63"/>
          <p:cNvSpPr txBox="1"/>
          <p:nvPr>
            <p:ph type="title"/>
          </p:nvPr>
        </p:nvSpPr>
        <p:spPr>
          <a:xfrm>
            <a:off x="1508725" y="2841150"/>
            <a:ext cx="3701700" cy="67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457" name="Google Shape;1457;p63"/>
          <p:cNvGrpSpPr/>
          <p:nvPr/>
        </p:nvGrpSpPr>
        <p:grpSpPr>
          <a:xfrm>
            <a:off x="9257" y="120455"/>
            <a:ext cx="9141075" cy="239050"/>
            <a:chOff x="9257" y="120455"/>
            <a:chExt cx="9141075" cy="239050"/>
          </a:xfrm>
        </p:grpSpPr>
        <p:grpSp>
          <p:nvGrpSpPr>
            <p:cNvPr id="1458" name="Google Shape;1458;p63"/>
            <p:cNvGrpSpPr/>
            <p:nvPr/>
          </p:nvGrpSpPr>
          <p:grpSpPr>
            <a:xfrm>
              <a:off x="4397357" y="120455"/>
              <a:ext cx="358575" cy="239050"/>
              <a:chOff x="4392754" y="151350"/>
              <a:chExt cx="358575" cy="239050"/>
            </a:xfrm>
          </p:grpSpPr>
          <p:sp>
            <p:nvSpPr>
              <p:cNvPr id="1459" name="Google Shape;1459;p63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0" name="Google Shape;1460;p63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461" name="Google Shape;1461;p63"/>
            <p:cNvCxnSpPr>
              <a:endCxn id="1459" idx="1"/>
            </p:cNvCxnSpPr>
            <p:nvPr/>
          </p:nvCxnSpPr>
          <p:spPr>
            <a:xfrm>
              <a:off x="9257" y="239980"/>
              <a:ext cx="4388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2" name="Google Shape;1462;p63"/>
            <p:cNvCxnSpPr>
              <a:stCxn id="1459" idx="3"/>
            </p:cNvCxnSpPr>
            <p:nvPr/>
          </p:nvCxnSpPr>
          <p:spPr>
            <a:xfrm>
              <a:off x="4755932" y="239980"/>
              <a:ext cx="4394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63" name="Google Shape;1463;p63"/>
          <p:cNvGrpSpPr/>
          <p:nvPr/>
        </p:nvGrpSpPr>
        <p:grpSpPr>
          <a:xfrm>
            <a:off x="1470" y="4773430"/>
            <a:ext cx="9141075" cy="239050"/>
            <a:chOff x="9257" y="120455"/>
            <a:chExt cx="9141075" cy="239050"/>
          </a:xfrm>
        </p:grpSpPr>
        <p:grpSp>
          <p:nvGrpSpPr>
            <p:cNvPr id="1464" name="Google Shape;1464;p63"/>
            <p:cNvGrpSpPr/>
            <p:nvPr/>
          </p:nvGrpSpPr>
          <p:grpSpPr>
            <a:xfrm>
              <a:off x="4397357" y="120455"/>
              <a:ext cx="358575" cy="239050"/>
              <a:chOff x="4392754" y="151350"/>
              <a:chExt cx="358575" cy="239050"/>
            </a:xfrm>
          </p:grpSpPr>
          <p:sp>
            <p:nvSpPr>
              <p:cNvPr id="1465" name="Google Shape;1465;p63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6" name="Google Shape;1466;p63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467" name="Google Shape;1467;p63"/>
            <p:cNvCxnSpPr>
              <a:endCxn id="1465" idx="1"/>
            </p:cNvCxnSpPr>
            <p:nvPr/>
          </p:nvCxnSpPr>
          <p:spPr>
            <a:xfrm>
              <a:off x="9257" y="239980"/>
              <a:ext cx="4388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8" name="Google Shape;1468;p63"/>
            <p:cNvCxnSpPr>
              <a:stCxn id="1465" idx="3"/>
            </p:cNvCxnSpPr>
            <p:nvPr/>
          </p:nvCxnSpPr>
          <p:spPr>
            <a:xfrm>
              <a:off x="4755932" y="239980"/>
              <a:ext cx="4394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69" name="Google Shape;1469;p63"/>
          <p:cNvGrpSpPr/>
          <p:nvPr/>
        </p:nvGrpSpPr>
        <p:grpSpPr>
          <a:xfrm rot="5400000">
            <a:off x="7336280" y="2198948"/>
            <a:ext cx="2185227" cy="735028"/>
            <a:chOff x="2841050" y="2943275"/>
            <a:chExt cx="596975" cy="200800"/>
          </a:xfrm>
        </p:grpSpPr>
        <p:sp>
          <p:nvSpPr>
            <p:cNvPr id="1470" name="Google Shape;1470;p63"/>
            <p:cNvSpPr/>
            <p:nvPr/>
          </p:nvSpPr>
          <p:spPr>
            <a:xfrm>
              <a:off x="3135300" y="2943275"/>
              <a:ext cx="299475" cy="156425"/>
            </a:xfrm>
            <a:custGeom>
              <a:rect b="b" l="l" r="r" t="t"/>
              <a:pathLst>
                <a:path extrusionOk="0" h="6257" w="11979">
                  <a:moveTo>
                    <a:pt x="3172" y="1"/>
                  </a:moveTo>
                  <a:cubicBezTo>
                    <a:pt x="2380" y="1"/>
                    <a:pt x="1599" y="303"/>
                    <a:pt x="1030" y="829"/>
                  </a:cubicBezTo>
                  <a:cubicBezTo>
                    <a:pt x="356" y="1452"/>
                    <a:pt x="0" y="2349"/>
                    <a:pt x="0" y="3422"/>
                  </a:cubicBezTo>
                  <a:cubicBezTo>
                    <a:pt x="0" y="5324"/>
                    <a:pt x="1470" y="5988"/>
                    <a:pt x="2102" y="6186"/>
                  </a:cubicBezTo>
                  <a:cubicBezTo>
                    <a:pt x="2251" y="6232"/>
                    <a:pt x="2409" y="6256"/>
                    <a:pt x="2572" y="6256"/>
                  </a:cubicBezTo>
                  <a:lnTo>
                    <a:pt x="10762" y="6256"/>
                  </a:lnTo>
                  <a:lnTo>
                    <a:pt x="10762" y="6257"/>
                  </a:lnTo>
                  <a:cubicBezTo>
                    <a:pt x="10831" y="6257"/>
                    <a:pt x="10900" y="6247"/>
                    <a:pt x="10966" y="6228"/>
                  </a:cubicBezTo>
                  <a:cubicBezTo>
                    <a:pt x="11804" y="5988"/>
                    <a:pt x="11979" y="5359"/>
                    <a:pt x="11979" y="4873"/>
                  </a:cubicBezTo>
                  <a:cubicBezTo>
                    <a:pt x="11979" y="4531"/>
                    <a:pt x="11849" y="4247"/>
                    <a:pt x="11600" y="4048"/>
                  </a:cubicBezTo>
                  <a:cubicBezTo>
                    <a:pt x="11390" y="3879"/>
                    <a:pt x="11111" y="3786"/>
                    <a:pt x="10813" y="3786"/>
                  </a:cubicBezTo>
                  <a:cubicBezTo>
                    <a:pt x="10286" y="3786"/>
                    <a:pt x="9753" y="4092"/>
                    <a:pt x="9753" y="4675"/>
                  </a:cubicBezTo>
                  <a:cubicBezTo>
                    <a:pt x="9753" y="4769"/>
                    <a:pt x="9828" y="4844"/>
                    <a:pt x="9922" y="4844"/>
                  </a:cubicBezTo>
                  <a:cubicBezTo>
                    <a:pt x="10016" y="4844"/>
                    <a:pt x="10092" y="4769"/>
                    <a:pt x="10092" y="4675"/>
                  </a:cubicBezTo>
                  <a:cubicBezTo>
                    <a:pt x="10092" y="4297"/>
                    <a:pt x="10466" y="4125"/>
                    <a:pt x="10813" y="4125"/>
                  </a:cubicBezTo>
                  <a:cubicBezTo>
                    <a:pt x="11031" y="4125"/>
                    <a:pt x="11241" y="4193"/>
                    <a:pt x="11388" y="4312"/>
                  </a:cubicBezTo>
                  <a:cubicBezTo>
                    <a:pt x="11556" y="4447"/>
                    <a:pt x="11641" y="4635"/>
                    <a:pt x="11641" y="4873"/>
                  </a:cubicBezTo>
                  <a:cubicBezTo>
                    <a:pt x="11641" y="5417"/>
                    <a:pt x="11389" y="5754"/>
                    <a:pt x="10873" y="5902"/>
                  </a:cubicBezTo>
                  <a:cubicBezTo>
                    <a:pt x="10836" y="5912"/>
                    <a:pt x="10799" y="5918"/>
                    <a:pt x="10762" y="5918"/>
                  </a:cubicBezTo>
                  <a:lnTo>
                    <a:pt x="2572" y="5918"/>
                  </a:lnTo>
                  <a:cubicBezTo>
                    <a:pt x="2443" y="5918"/>
                    <a:pt x="2320" y="5900"/>
                    <a:pt x="2203" y="5863"/>
                  </a:cubicBezTo>
                  <a:cubicBezTo>
                    <a:pt x="1642" y="5687"/>
                    <a:pt x="339" y="5099"/>
                    <a:pt x="339" y="3422"/>
                  </a:cubicBezTo>
                  <a:cubicBezTo>
                    <a:pt x="339" y="1304"/>
                    <a:pt x="1808" y="340"/>
                    <a:pt x="3172" y="340"/>
                  </a:cubicBezTo>
                  <a:cubicBezTo>
                    <a:pt x="4093" y="340"/>
                    <a:pt x="5084" y="830"/>
                    <a:pt x="5084" y="1907"/>
                  </a:cubicBezTo>
                  <a:cubicBezTo>
                    <a:pt x="5084" y="2782"/>
                    <a:pt x="4682" y="3222"/>
                    <a:pt x="4346" y="3435"/>
                  </a:cubicBezTo>
                  <a:cubicBezTo>
                    <a:pt x="4075" y="3609"/>
                    <a:pt x="3742" y="3696"/>
                    <a:pt x="3400" y="3696"/>
                  </a:cubicBezTo>
                  <a:cubicBezTo>
                    <a:pt x="3109" y="3696"/>
                    <a:pt x="2811" y="3633"/>
                    <a:pt x="2538" y="3505"/>
                  </a:cubicBezTo>
                  <a:cubicBezTo>
                    <a:pt x="2515" y="3494"/>
                    <a:pt x="2490" y="3489"/>
                    <a:pt x="2466" y="3489"/>
                  </a:cubicBezTo>
                  <a:cubicBezTo>
                    <a:pt x="2403" y="3489"/>
                    <a:pt x="2342" y="3525"/>
                    <a:pt x="2313" y="3587"/>
                  </a:cubicBezTo>
                  <a:cubicBezTo>
                    <a:pt x="2274" y="3671"/>
                    <a:pt x="2310" y="3772"/>
                    <a:pt x="2395" y="3811"/>
                  </a:cubicBezTo>
                  <a:cubicBezTo>
                    <a:pt x="2718" y="3963"/>
                    <a:pt x="3064" y="4037"/>
                    <a:pt x="3402" y="4037"/>
                  </a:cubicBezTo>
                  <a:cubicBezTo>
                    <a:pt x="3806" y="4037"/>
                    <a:pt x="4198" y="3931"/>
                    <a:pt x="4528" y="3721"/>
                  </a:cubicBezTo>
                  <a:cubicBezTo>
                    <a:pt x="5105" y="3354"/>
                    <a:pt x="5422" y="2710"/>
                    <a:pt x="5422" y="1907"/>
                  </a:cubicBezTo>
                  <a:cubicBezTo>
                    <a:pt x="5422" y="785"/>
                    <a:pt x="4498" y="1"/>
                    <a:pt x="3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63"/>
            <p:cNvSpPr/>
            <p:nvPr/>
          </p:nvSpPr>
          <p:spPr>
            <a:xfrm>
              <a:off x="3400100" y="3091175"/>
              <a:ext cx="37925" cy="52875"/>
            </a:xfrm>
            <a:custGeom>
              <a:rect b="b" l="l" r="r" t="t"/>
              <a:pathLst>
                <a:path extrusionOk="0" h="2115" w="1517">
                  <a:moveTo>
                    <a:pt x="170" y="1"/>
                  </a:moveTo>
                  <a:cubicBezTo>
                    <a:pt x="76" y="1"/>
                    <a:pt x="0" y="78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179" y="340"/>
                    <a:pt x="1082" y="355"/>
                    <a:pt x="1135" y="853"/>
                  </a:cubicBezTo>
                  <a:cubicBezTo>
                    <a:pt x="1168" y="1170"/>
                    <a:pt x="1094" y="1444"/>
                    <a:pt x="934" y="1603"/>
                  </a:cubicBezTo>
                  <a:cubicBezTo>
                    <a:pt x="817" y="1718"/>
                    <a:pt x="659" y="1776"/>
                    <a:pt x="463" y="1776"/>
                  </a:cubicBezTo>
                  <a:cubicBezTo>
                    <a:pt x="421" y="1776"/>
                    <a:pt x="378" y="1773"/>
                    <a:pt x="334" y="1768"/>
                  </a:cubicBezTo>
                  <a:cubicBezTo>
                    <a:pt x="326" y="1767"/>
                    <a:pt x="319" y="1767"/>
                    <a:pt x="312" y="1767"/>
                  </a:cubicBezTo>
                  <a:cubicBezTo>
                    <a:pt x="229" y="1767"/>
                    <a:pt x="156" y="1831"/>
                    <a:pt x="146" y="1916"/>
                  </a:cubicBezTo>
                  <a:cubicBezTo>
                    <a:pt x="135" y="2009"/>
                    <a:pt x="201" y="2094"/>
                    <a:pt x="294" y="2104"/>
                  </a:cubicBezTo>
                  <a:cubicBezTo>
                    <a:pt x="354" y="2112"/>
                    <a:pt x="411" y="2114"/>
                    <a:pt x="465" y="2114"/>
                  </a:cubicBezTo>
                  <a:cubicBezTo>
                    <a:pt x="818" y="2114"/>
                    <a:pt x="1041" y="1973"/>
                    <a:pt x="1171" y="1844"/>
                  </a:cubicBezTo>
                  <a:cubicBezTo>
                    <a:pt x="1411" y="1608"/>
                    <a:pt x="1517" y="1243"/>
                    <a:pt x="1472" y="817"/>
                  </a:cubicBezTo>
                  <a:cubicBezTo>
                    <a:pt x="1386" y="11"/>
                    <a:pt x="220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63"/>
            <p:cNvSpPr/>
            <p:nvPr/>
          </p:nvSpPr>
          <p:spPr>
            <a:xfrm>
              <a:off x="3174975" y="2952000"/>
              <a:ext cx="40275" cy="42125"/>
            </a:xfrm>
            <a:custGeom>
              <a:rect b="b" l="l" r="r" t="t"/>
              <a:pathLst>
                <a:path extrusionOk="0" h="1685" w="1611">
                  <a:moveTo>
                    <a:pt x="165" y="1"/>
                  </a:moveTo>
                  <a:cubicBezTo>
                    <a:pt x="80" y="1"/>
                    <a:pt x="5" y="77"/>
                    <a:pt x="3" y="166"/>
                  </a:cubicBezTo>
                  <a:cubicBezTo>
                    <a:pt x="1" y="260"/>
                    <a:pt x="74" y="338"/>
                    <a:pt x="168" y="340"/>
                  </a:cubicBezTo>
                  <a:cubicBezTo>
                    <a:pt x="567" y="350"/>
                    <a:pt x="846" y="461"/>
                    <a:pt x="1000" y="668"/>
                  </a:cubicBezTo>
                  <a:cubicBezTo>
                    <a:pt x="1236" y="989"/>
                    <a:pt x="1111" y="1458"/>
                    <a:pt x="1107" y="1469"/>
                  </a:cubicBezTo>
                  <a:cubicBezTo>
                    <a:pt x="1081" y="1559"/>
                    <a:pt x="1133" y="1653"/>
                    <a:pt x="1224" y="1678"/>
                  </a:cubicBezTo>
                  <a:cubicBezTo>
                    <a:pt x="1239" y="1683"/>
                    <a:pt x="1255" y="1685"/>
                    <a:pt x="1270" y="1685"/>
                  </a:cubicBezTo>
                  <a:cubicBezTo>
                    <a:pt x="1345" y="1685"/>
                    <a:pt x="1412" y="1636"/>
                    <a:pt x="1433" y="1563"/>
                  </a:cubicBezTo>
                  <a:cubicBezTo>
                    <a:pt x="1441" y="1537"/>
                    <a:pt x="1610" y="928"/>
                    <a:pt x="1275" y="469"/>
                  </a:cubicBezTo>
                  <a:cubicBezTo>
                    <a:pt x="1056" y="172"/>
                    <a:pt x="687" y="15"/>
                    <a:pt x="177" y="1"/>
                  </a:cubicBezTo>
                  <a:cubicBezTo>
                    <a:pt x="173" y="1"/>
                    <a:pt x="169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63"/>
            <p:cNvSpPr/>
            <p:nvPr/>
          </p:nvSpPr>
          <p:spPr>
            <a:xfrm>
              <a:off x="3244450" y="3062950"/>
              <a:ext cx="40325" cy="36725"/>
            </a:xfrm>
            <a:custGeom>
              <a:rect b="b" l="l" r="r" t="t"/>
              <a:pathLst>
                <a:path extrusionOk="0" h="1469" w="1613">
                  <a:moveTo>
                    <a:pt x="314" y="1"/>
                  </a:moveTo>
                  <a:cubicBezTo>
                    <a:pt x="241" y="1"/>
                    <a:pt x="173" y="48"/>
                    <a:pt x="151" y="122"/>
                  </a:cubicBezTo>
                  <a:cubicBezTo>
                    <a:pt x="144" y="142"/>
                    <a:pt x="1" y="636"/>
                    <a:pt x="293" y="1029"/>
                  </a:cubicBezTo>
                  <a:cubicBezTo>
                    <a:pt x="510" y="1322"/>
                    <a:pt x="897" y="1469"/>
                    <a:pt x="1443" y="1469"/>
                  </a:cubicBezTo>
                  <a:cubicBezTo>
                    <a:pt x="1537" y="1469"/>
                    <a:pt x="1612" y="1393"/>
                    <a:pt x="1612" y="1299"/>
                  </a:cubicBezTo>
                  <a:cubicBezTo>
                    <a:pt x="1612" y="1207"/>
                    <a:pt x="1537" y="1130"/>
                    <a:pt x="1443" y="1130"/>
                  </a:cubicBezTo>
                  <a:cubicBezTo>
                    <a:pt x="1011" y="1130"/>
                    <a:pt x="717" y="1029"/>
                    <a:pt x="567" y="829"/>
                  </a:cubicBezTo>
                  <a:cubicBezTo>
                    <a:pt x="376" y="576"/>
                    <a:pt x="473" y="226"/>
                    <a:pt x="475" y="218"/>
                  </a:cubicBezTo>
                  <a:cubicBezTo>
                    <a:pt x="501" y="129"/>
                    <a:pt x="451" y="35"/>
                    <a:pt x="361" y="8"/>
                  </a:cubicBezTo>
                  <a:cubicBezTo>
                    <a:pt x="345" y="3"/>
                    <a:pt x="329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63"/>
            <p:cNvSpPr/>
            <p:nvPr/>
          </p:nvSpPr>
          <p:spPr>
            <a:xfrm>
              <a:off x="3308775" y="3091200"/>
              <a:ext cx="45000" cy="43100"/>
            </a:xfrm>
            <a:custGeom>
              <a:rect b="b" l="l" r="r" t="t"/>
              <a:pathLst>
                <a:path extrusionOk="0" h="1724" w="1800">
                  <a:moveTo>
                    <a:pt x="1630" y="1"/>
                  </a:moveTo>
                  <a:cubicBezTo>
                    <a:pt x="1110" y="1"/>
                    <a:pt x="705" y="152"/>
                    <a:pt x="427" y="451"/>
                  </a:cubicBezTo>
                  <a:cubicBezTo>
                    <a:pt x="1" y="908"/>
                    <a:pt x="40" y="1539"/>
                    <a:pt x="42" y="1566"/>
                  </a:cubicBezTo>
                  <a:cubicBezTo>
                    <a:pt x="48" y="1655"/>
                    <a:pt x="123" y="1723"/>
                    <a:pt x="211" y="1723"/>
                  </a:cubicBezTo>
                  <a:lnTo>
                    <a:pt x="224" y="1723"/>
                  </a:lnTo>
                  <a:cubicBezTo>
                    <a:pt x="316" y="1716"/>
                    <a:pt x="387" y="1635"/>
                    <a:pt x="381" y="1542"/>
                  </a:cubicBezTo>
                  <a:cubicBezTo>
                    <a:pt x="380" y="1537"/>
                    <a:pt x="348" y="1033"/>
                    <a:pt x="674" y="682"/>
                  </a:cubicBezTo>
                  <a:cubicBezTo>
                    <a:pt x="887" y="455"/>
                    <a:pt x="1208" y="340"/>
                    <a:pt x="1630" y="340"/>
                  </a:cubicBezTo>
                  <a:cubicBezTo>
                    <a:pt x="1724" y="340"/>
                    <a:pt x="1800" y="263"/>
                    <a:pt x="1800" y="170"/>
                  </a:cubicBezTo>
                  <a:cubicBezTo>
                    <a:pt x="1800" y="77"/>
                    <a:pt x="1724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63"/>
            <p:cNvSpPr/>
            <p:nvPr/>
          </p:nvSpPr>
          <p:spPr>
            <a:xfrm>
              <a:off x="2844275" y="2943275"/>
              <a:ext cx="299525" cy="156400"/>
            </a:xfrm>
            <a:custGeom>
              <a:rect b="b" l="l" r="r" t="t"/>
              <a:pathLst>
                <a:path extrusionOk="0" h="6256" w="11981">
                  <a:moveTo>
                    <a:pt x="8807" y="1"/>
                  </a:moveTo>
                  <a:cubicBezTo>
                    <a:pt x="7483" y="1"/>
                    <a:pt x="6557" y="784"/>
                    <a:pt x="6557" y="1906"/>
                  </a:cubicBezTo>
                  <a:cubicBezTo>
                    <a:pt x="6557" y="2710"/>
                    <a:pt x="6876" y="3354"/>
                    <a:pt x="7452" y="3721"/>
                  </a:cubicBezTo>
                  <a:cubicBezTo>
                    <a:pt x="7783" y="3931"/>
                    <a:pt x="8175" y="4037"/>
                    <a:pt x="8578" y="4037"/>
                  </a:cubicBezTo>
                  <a:cubicBezTo>
                    <a:pt x="8916" y="4037"/>
                    <a:pt x="9262" y="3963"/>
                    <a:pt x="9586" y="3811"/>
                  </a:cubicBezTo>
                  <a:cubicBezTo>
                    <a:pt x="9670" y="3772"/>
                    <a:pt x="9707" y="3671"/>
                    <a:pt x="9667" y="3585"/>
                  </a:cubicBezTo>
                  <a:cubicBezTo>
                    <a:pt x="9638" y="3524"/>
                    <a:pt x="9577" y="3488"/>
                    <a:pt x="9514" y="3488"/>
                  </a:cubicBezTo>
                  <a:cubicBezTo>
                    <a:pt x="9490" y="3488"/>
                    <a:pt x="9465" y="3493"/>
                    <a:pt x="9442" y="3504"/>
                  </a:cubicBezTo>
                  <a:cubicBezTo>
                    <a:pt x="9168" y="3632"/>
                    <a:pt x="8870" y="3695"/>
                    <a:pt x="8580" y="3695"/>
                  </a:cubicBezTo>
                  <a:cubicBezTo>
                    <a:pt x="8238" y="3695"/>
                    <a:pt x="7906" y="3608"/>
                    <a:pt x="7634" y="3435"/>
                  </a:cubicBezTo>
                  <a:cubicBezTo>
                    <a:pt x="7297" y="3220"/>
                    <a:pt x="6896" y="2782"/>
                    <a:pt x="6896" y="1907"/>
                  </a:cubicBezTo>
                  <a:cubicBezTo>
                    <a:pt x="6896" y="830"/>
                    <a:pt x="7887" y="340"/>
                    <a:pt x="8807" y="340"/>
                  </a:cubicBezTo>
                  <a:cubicBezTo>
                    <a:pt x="9516" y="340"/>
                    <a:pt x="10213" y="609"/>
                    <a:pt x="10720" y="1078"/>
                  </a:cubicBezTo>
                  <a:cubicBezTo>
                    <a:pt x="11323" y="1635"/>
                    <a:pt x="11641" y="2445"/>
                    <a:pt x="11641" y="3422"/>
                  </a:cubicBezTo>
                  <a:cubicBezTo>
                    <a:pt x="11641" y="5099"/>
                    <a:pt x="10337" y="5687"/>
                    <a:pt x="9777" y="5863"/>
                  </a:cubicBezTo>
                  <a:cubicBezTo>
                    <a:pt x="9660" y="5899"/>
                    <a:pt x="9536" y="5917"/>
                    <a:pt x="9408" y="5917"/>
                  </a:cubicBezTo>
                  <a:lnTo>
                    <a:pt x="1219" y="5917"/>
                  </a:lnTo>
                  <a:cubicBezTo>
                    <a:pt x="1180" y="5917"/>
                    <a:pt x="1143" y="5912"/>
                    <a:pt x="1108" y="5902"/>
                  </a:cubicBezTo>
                  <a:cubicBezTo>
                    <a:pt x="590" y="5754"/>
                    <a:pt x="339" y="5417"/>
                    <a:pt x="339" y="4873"/>
                  </a:cubicBezTo>
                  <a:cubicBezTo>
                    <a:pt x="339" y="4634"/>
                    <a:pt x="424" y="4445"/>
                    <a:pt x="591" y="4311"/>
                  </a:cubicBezTo>
                  <a:cubicBezTo>
                    <a:pt x="739" y="4192"/>
                    <a:pt x="950" y="4125"/>
                    <a:pt x="1168" y="4125"/>
                  </a:cubicBezTo>
                  <a:cubicBezTo>
                    <a:pt x="1515" y="4125"/>
                    <a:pt x="1889" y="4296"/>
                    <a:pt x="1889" y="4675"/>
                  </a:cubicBezTo>
                  <a:cubicBezTo>
                    <a:pt x="1889" y="4769"/>
                    <a:pt x="1964" y="4844"/>
                    <a:pt x="2058" y="4844"/>
                  </a:cubicBezTo>
                  <a:cubicBezTo>
                    <a:pt x="2151" y="4844"/>
                    <a:pt x="2228" y="4769"/>
                    <a:pt x="2228" y="4675"/>
                  </a:cubicBezTo>
                  <a:cubicBezTo>
                    <a:pt x="2228" y="4091"/>
                    <a:pt x="1694" y="3786"/>
                    <a:pt x="1168" y="3786"/>
                  </a:cubicBezTo>
                  <a:cubicBezTo>
                    <a:pt x="869" y="3786"/>
                    <a:pt x="589" y="3878"/>
                    <a:pt x="379" y="4047"/>
                  </a:cubicBezTo>
                  <a:cubicBezTo>
                    <a:pt x="131" y="4245"/>
                    <a:pt x="0" y="4531"/>
                    <a:pt x="0" y="4873"/>
                  </a:cubicBezTo>
                  <a:cubicBezTo>
                    <a:pt x="0" y="5359"/>
                    <a:pt x="177" y="5987"/>
                    <a:pt x="1014" y="6228"/>
                  </a:cubicBezTo>
                  <a:cubicBezTo>
                    <a:pt x="1081" y="6247"/>
                    <a:pt x="1149" y="6256"/>
                    <a:pt x="1219" y="6256"/>
                  </a:cubicBezTo>
                  <a:lnTo>
                    <a:pt x="9408" y="6256"/>
                  </a:lnTo>
                  <a:cubicBezTo>
                    <a:pt x="9571" y="6256"/>
                    <a:pt x="9729" y="6232"/>
                    <a:pt x="9878" y="6186"/>
                  </a:cubicBezTo>
                  <a:cubicBezTo>
                    <a:pt x="10510" y="5988"/>
                    <a:pt x="11980" y="5324"/>
                    <a:pt x="11980" y="3422"/>
                  </a:cubicBezTo>
                  <a:cubicBezTo>
                    <a:pt x="11980" y="1175"/>
                    <a:pt x="10383" y="1"/>
                    <a:pt x="8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63"/>
            <p:cNvSpPr/>
            <p:nvPr/>
          </p:nvSpPr>
          <p:spPr>
            <a:xfrm>
              <a:off x="2841050" y="3091200"/>
              <a:ext cx="37900" cy="52875"/>
            </a:xfrm>
            <a:custGeom>
              <a:rect b="b" l="l" r="r" t="t"/>
              <a:pathLst>
                <a:path extrusionOk="0" h="2115" w="1516">
                  <a:moveTo>
                    <a:pt x="1348" y="1"/>
                  </a:moveTo>
                  <a:cubicBezTo>
                    <a:pt x="1298" y="1"/>
                    <a:pt x="132" y="10"/>
                    <a:pt x="46" y="816"/>
                  </a:cubicBezTo>
                  <a:cubicBezTo>
                    <a:pt x="1" y="1243"/>
                    <a:pt x="107" y="1608"/>
                    <a:pt x="345" y="1844"/>
                  </a:cubicBezTo>
                  <a:cubicBezTo>
                    <a:pt x="476" y="1972"/>
                    <a:pt x="699" y="2113"/>
                    <a:pt x="1053" y="2113"/>
                  </a:cubicBezTo>
                  <a:lnTo>
                    <a:pt x="1053" y="2114"/>
                  </a:lnTo>
                  <a:cubicBezTo>
                    <a:pt x="1107" y="2114"/>
                    <a:pt x="1163" y="2111"/>
                    <a:pt x="1223" y="2103"/>
                  </a:cubicBezTo>
                  <a:cubicBezTo>
                    <a:pt x="1316" y="2093"/>
                    <a:pt x="1383" y="2008"/>
                    <a:pt x="1371" y="1915"/>
                  </a:cubicBezTo>
                  <a:cubicBezTo>
                    <a:pt x="1361" y="1830"/>
                    <a:pt x="1287" y="1766"/>
                    <a:pt x="1205" y="1766"/>
                  </a:cubicBezTo>
                  <a:cubicBezTo>
                    <a:pt x="1198" y="1766"/>
                    <a:pt x="1191" y="1766"/>
                    <a:pt x="1184" y="1767"/>
                  </a:cubicBezTo>
                  <a:cubicBezTo>
                    <a:pt x="1139" y="1772"/>
                    <a:pt x="1095" y="1775"/>
                    <a:pt x="1053" y="1775"/>
                  </a:cubicBezTo>
                  <a:cubicBezTo>
                    <a:pt x="857" y="1775"/>
                    <a:pt x="700" y="1718"/>
                    <a:pt x="584" y="1602"/>
                  </a:cubicBezTo>
                  <a:cubicBezTo>
                    <a:pt x="422" y="1443"/>
                    <a:pt x="349" y="1169"/>
                    <a:pt x="382" y="852"/>
                  </a:cubicBezTo>
                  <a:cubicBezTo>
                    <a:pt x="437" y="348"/>
                    <a:pt x="1339" y="340"/>
                    <a:pt x="1348" y="340"/>
                  </a:cubicBezTo>
                  <a:cubicBezTo>
                    <a:pt x="1441" y="339"/>
                    <a:pt x="1516" y="263"/>
                    <a:pt x="1516" y="169"/>
                  </a:cubicBezTo>
                  <a:cubicBezTo>
                    <a:pt x="1516" y="77"/>
                    <a:pt x="1440" y="1"/>
                    <a:pt x="1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63"/>
            <p:cNvSpPr/>
            <p:nvPr/>
          </p:nvSpPr>
          <p:spPr>
            <a:xfrm>
              <a:off x="3063850" y="2952000"/>
              <a:ext cx="40250" cy="42125"/>
            </a:xfrm>
            <a:custGeom>
              <a:rect b="b" l="l" r="r" t="t"/>
              <a:pathLst>
                <a:path extrusionOk="0" h="1685" w="1610">
                  <a:moveTo>
                    <a:pt x="1445" y="1"/>
                  </a:moveTo>
                  <a:cubicBezTo>
                    <a:pt x="1441" y="1"/>
                    <a:pt x="1437" y="1"/>
                    <a:pt x="1433" y="1"/>
                  </a:cubicBezTo>
                  <a:cubicBezTo>
                    <a:pt x="924" y="15"/>
                    <a:pt x="554" y="172"/>
                    <a:pt x="336" y="469"/>
                  </a:cubicBezTo>
                  <a:cubicBezTo>
                    <a:pt x="0" y="928"/>
                    <a:pt x="170" y="1537"/>
                    <a:pt x="178" y="1563"/>
                  </a:cubicBezTo>
                  <a:cubicBezTo>
                    <a:pt x="198" y="1636"/>
                    <a:pt x="266" y="1685"/>
                    <a:pt x="339" y="1685"/>
                  </a:cubicBezTo>
                  <a:cubicBezTo>
                    <a:pt x="355" y="1685"/>
                    <a:pt x="371" y="1683"/>
                    <a:pt x="387" y="1678"/>
                  </a:cubicBezTo>
                  <a:cubicBezTo>
                    <a:pt x="476" y="1652"/>
                    <a:pt x="528" y="1559"/>
                    <a:pt x="503" y="1469"/>
                  </a:cubicBezTo>
                  <a:cubicBezTo>
                    <a:pt x="502" y="1465"/>
                    <a:pt x="373" y="991"/>
                    <a:pt x="610" y="668"/>
                  </a:cubicBezTo>
                  <a:cubicBezTo>
                    <a:pt x="764" y="461"/>
                    <a:pt x="1043" y="350"/>
                    <a:pt x="1442" y="340"/>
                  </a:cubicBezTo>
                  <a:cubicBezTo>
                    <a:pt x="1536" y="338"/>
                    <a:pt x="1609" y="260"/>
                    <a:pt x="1607" y="166"/>
                  </a:cubicBezTo>
                  <a:cubicBezTo>
                    <a:pt x="1605" y="77"/>
                    <a:pt x="1525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63"/>
            <p:cNvSpPr/>
            <p:nvPr/>
          </p:nvSpPr>
          <p:spPr>
            <a:xfrm>
              <a:off x="2994325" y="3062950"/>
              <a:ext cx="40300" cy="36725"/>
            </a:xfrm>
            <a:custGeom>
              <a:rect b="b" l="l" r="r" t="t"/>
              <a:pathLst>
                <a:path extrusionOk="0" h="1469" w="1612">
                  <a:moveTo>
                    <a:pt x="1299" y="1"/>
                  </a:moveTo>
                  <a:cubicBezTo>
                    <a:pt x="1283" y="1"/>
                    <a:pt x="1267" y="3"/>
                    <a:pt x="1251" y="8"/>
                  </a:cubicBezTo>
                  <a:cubicBezTo>
                    <a:pt x="1162" y="35"/>
                    <a:pt x="1111" y="129"/>
                    <a:pt x="1137" y="218"/>
                  </a:cubicBezTo>
                  <a:cubicBezTo>
                    <a:pt x="1138" y="221"/>
                    <a:pt x="1238" y="575"/>
                    <a:pt x="1045" y="829"/>
                  </a:cubicBezTo>
                  <a:cubicBezTo>
                    <a:pt x="895" y="1029"/>
                    <a:pt x="601" y="1130"/>
                    <a:pt x="170" y="1130"/>
                  </a:cubicBezTo>
                  <a:cubicBezTo>
                    <a:pt x="76" y="1130"/>
                    <a:pt x="0" y="1207"/>
                    <a:pt x="0" y="1299"/>
                  </a:cubicBezTo>
                  <a:cubicBezTo>
                    <a:pt x="0" y="1393"/>
                    <a:pt x="76" y="1469"/>
                    <a:pt x="170" y="1469"/>
                  </a:cubicBezTo>
                  <a:cubicBezTo>
                    <a:pt x="715" y="1469"/>
                    <a:pt x="1102" y="1321"/>
                    <a:pt x="1319" y="1029"/>
                  </a:cubicBezTo>
                  <a:cubicBezTo>
                    <a:pt x="1612" y="636"/>
                    <a:pt x="1468" y="142"/>
                    <a:pt x="1461" y="122"/>
                  </a:cubicBezTo>
                  <a:cubicBezTo>
                    <a:pt x="1440" y="48"/>
                    <a:pt x="1373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63"/>
            <p:cNvSpPr/>
            <p:nvPr/>
          </p:nvSpPr>
          <p:spPr>
            <a:xfrm>
              <a:off x="2925300" y="3091175"/>
              <a:ext cx="45000" cy="43125"/>
            </a:xfrm>
            <a:custGeom>
              <a:rect b="b" l="l" r="r" t="t"/>
              <a:pathLst>
                <a:path extrusionOk="0" h="1725" w="180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591" y="340"/>
                    <a:pt x="912" y="455"/>
                    <a:pt x="1124" y="681"/>
                  </a:cubicBezTo>
                  <a:cubicBezTo>
                    <a:pt x="1448" y="1027"/>
                    <a:pt x="1421" y="1533"/>
                    <a:pt x="1420" y="1543"/>
                  </a:cubicBezTo>
                  <a:cubicBezTo>
                    <a:pt x="1414" y="1636"/>
                    <a:pt x="1484" y="1717"/>
                    <a:pt x="1577" y="1724"/>
                  </a:cubicBezTo>
                  <a:lnTo>
                    <a:pt x="1589" y="1724"/>
                  </a:lnTo>
                  <a:cubicBezTo>
                    <a:pt x="1677" y="1724"/>
                    <a:pt x="1752" y="1655"/>
                    <a:pt x="1758" y="1566"/>
                  </a:cubicBezTo>
                  <a:cubicBezTo>
                    <a:pt x="1760" y="1540"/>
                    <a:pt x="1799" y="909"/>
                    <a:pt x="1373" y="452"/>
                  </a:cubicBezTo>
                  <a:cubicBezTo>
                    <a:pt x="1095" y="153"/>
                    <a:pt x="690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0" name="Google Shape;1480;p63"/>
          <p:cNvGrpSpPr/>
          <p:nvPr/>
        </p:nvGrpSpPr>
        <p:grpSpPr>
          <a:xfrm rot="-5400000">
            <a:off x="-377507" y="2204236"/>
            <a:ext cx="2185227" cy="735028"/>
            <a:chOff x="2841050" y="2943275"/>
            <a:chExt cx="596975" cy="200800"/>
          </a:xfrm>
        </p:grpSpPr>
        <p:sp>
          <p:nvSpPr>
            <p:cNvPr id="1481" name="Google Shape;1481;p63"/>
            <p:cNvSpPr/>
            <p:nvPr/>
          </p:nvSpPr>
          <p:spPr>
            <a:xfrm>
              <a:off x="3135300" y="2943275"/>
              <a:ext cx="299475" cy="156425"/>
            </a:xfrm>
            <a:custGeom>
              <a:rect b="b" l="l" r="r" t="t"/>
              <a:pathLst>
                <a:path extrusionOk="0" h="6257" w="11979">
                  <a:moveTo>
                    <a:pt x="3172" y="1"/>
                  </a:moveTo>
                  <a:cubicBezTo>
                    <a:pt x="2380" y="1"/>
                    <a:pt x="1599" y="303"/>
                    <a:pt x="1030" y="829"/>
                  </a:cubicBezTo>
                  <a:cubicBezTo>
                    <a:pt x="356" y="1452"/>
                    <a:pt x="0" y="2349"/>
                    <a:pt x="0" y="3422"/>
                  </a:cubicBezTo>
                  <a:cubicBezTo>
                    <a:pt x="0" y="5324"/>
                    <a:pt x="1470" y="5988"/>
                    <a:pt x="2102" y="6186"/>
                  </a:cubicBezTo>
                  <a:cubicBezTo>
                    <a:pt x="2251" y="6232"/>
                    <a:pt x="2409" y="6256"/>
                    <a:pt x="2572" y="6256"/>
                  </a:cubicBezTo>
                  <a:lnTo>
                    <a:pt x="10762" y="6256"/>
                  </a:lnTo>
                  <a:lnTo>
                    <a:pt x="10762" y="6257"/>
                  </a:lnTo>
                  <a:cubicBezTo>
                    <a:pt x="10831" y="6257"/>
                    <a:pt x="10900" y="6247"/>
                    <a:pt x="10966" y="6228"/>
                  </a:cubicBezTo>
                  <a:cubicBezTo>
                    <a:pt x="11804" y="5988"/>
                    <a:pt x="11979" y="5359"/>
                    <a:pt x="11979" y="4873"/>
                  </a:cubicBezTo>
                  <a:cubicBezTo>
                    <a:pt x="11979" y="4531"/>
                    <a:pt x="11849" y="4247"/>
                    <a:pt x="11600" y="4048"/>
                  </a:cubicBezTo>
                  <a:cubicBezTo>
                    <a:pt x="11390" y="3879"/>
                    <a:pt x="11111" y="3786"/>
                    <a:pt x="10813" y="3786"/>
                  </a:cubicBezTo>
                  <a:cubicBezTo>
                    <a:pt x="10286" y="3786"/>
                    <a:pt x="9753" y="4092"/>
                    <a:pt x="9753" y="4675"/>
                  </a:cubicBezTo>
                  <a:cubicBezTo>
                    <a:pt x="9753" y="4769"/>
                    <a:pt x="9828" y="4844"/>
                    <a:pt x="9922" y="4844"/>
                  </a:cubicBezTo>
                  <a:cubicBezTo>
                    <a:pt x="10016" y="4844"/>
                    <a:pt x="10092" y="4769"/>
                    <a:pt x="10092" y="4675"/>
                  </a:cubicBezTo>
                  <a:cubicBezTo>
                    <a:pt x="10092" y="4297"/>
                    <a:pt x="10466" y="4125"/>
                    <a:pt x="10813" y="4125"/>
                  </a:cubicBezTo>
                  <a:cubicBezTo>
                    <a:pt x="11031" y="4125"/>
                    <a:pt x="11241" y="4193"/>
                    <a:pt x="11388" y="4312"/>
                  </a:cubicBezTo>
                  <a:cubicBezTo>
                    <a:pt x="11556" y="4447"/>
                    <a:pt x="11641" y="4635"/>
                    <a:pt x="11641" y="4873"/>
                  </a:cubicBezTo>
                  <a:cubicBezTo>
                    <a:pt x="11641" y="5417"/>
                    <a:pt x="11389" y="5754"/>
                    <a:pt x="10873" y="5902"/>
                  </a:cubicBezTo>
                  <a:cubicBezTo>
                    <a:pt x="10836" y="5912"/>
                    <a:pt x="10799" y="5918"/>
                    <a:pt x="10762" y="5918"/>
                  </a:cubicBezTo>
                  <a:lnTo>
                    <a:pt x="2572" y="5918"/>
                  </a:lnTo>
                  <a:cubicBezTo>
                    <a:pt x="2443" y="5918"/>
                    <a:pt x="2320" y="5900"/>
                    <a:pt x="2203" y="5863"/>
                  </a:cubicBezTo>
                  <a:cubicBezTo>
                    <a:pt x="1642" y="5687"/>
                    <a:pt x="339" y="5099"/>
                    <a:pt x="339" y="3422"/>
                  </a:cubicBezTo>
                  <a:cubicBezTo>
                    <a:pt x="339" y="1304"/>
                    <a:pt x="1808" y="340"/>
                    <a:pt x="3172" y="340"/>
                  </a:cubicBezTo>
                  <a:cubicBezTo>
                    <a:pt x="4093" y="340"/>
                    <a:pt x="5084" y="830"/>
                    <a:pt x="5084" y="1907"/>
                  </a:cubicBezTo>
                  <a:cubicBezTo>
                    <a:pt x="5084" y="2782"/>
                    <a:pt x="4682" y="3222"/>
                    <a:pt x="4346" y="3435"/>
                  </a:cubicBezTo>
                  <a:cubicBezTo>
                    <a:pt x="4075" y="3609"/>
                    <a:pt x="3742" y="3696"/>
                    <a:pt x="3400" y="3696"/>
                  </a:cubicBezTo>
                  <a:cubicBezTo>
                    <a:pt x="3109" y="3696"/>
                    <a:pt x="2811" y="3633"/>
                    <a:pt x="2538" y="3505"/>
                  </a:cubicBezTo>
                  <a:cubicBezTo>
                    <a:pt x="2515" y="3494"/>
                    <a:pt x="2490" y="3489"/>
                    <a:pt x="2466" y="3489"/>
                  </a:cubicBezTo>
                  <a:cubicBezTo>
                    <a:pt x="2403" y="3489"/>
                    <a:pt x="2342" y="3525"/>
                    <a:pt x="2313" y="3587"/>
                  </a:cubicBezTo>
                  <a:cubicBezTo>
                    <a:pt x="2274" y="3671"/>
                    <a:pt x="2310" y="3772"/>
                    <a:pt x="2395" y="3811"/>
                  </a:cubicBezTo>
                  <a:cubicBezTo>
                    <a:pt x="2718" y="3963"/>
                    <a:pt x="3064" y="4037"/>
                    <a:pt x="3402" y="4037"/>
                  </a:cubicBezTo>
                  <a:cubicBezTo>
                    <a:pt x="3806" y="4037"/>
                    <a:pt x="4198" y="3931"/>
                    <a:pt x="4528" y="3721"/>
                  </a:cubicBezTo>
                  <a:cubicBezTo>
                    <a:pt x="5105" y="3354"/>
                    <a:pt x="5422" y="2710"/>
                    <a:pt x="5422" y="1907"/>
                  </a:cubicBezTo>
                  <a:cubicBezTo>
                    <a:pt x="5422" y="785"/>
                    <a:pt x="4498" y="1"/>
                    <a:pt x="3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63"/>
            <p:cNvSpPr/>
            <p:nvPr/>
          </p:nvSpPr>
          <p:spPr>
            <a:xfrm>
              <a:off x="3400100" y="3091175"/>
              <a:ext cx="37925" cy="52875"/>
            </a:xfrm>
            <a:custGeom>
              <a:rect b="b" l="l" r="r" t="t"/>
              <a:pathLst>
                <a:path extrusionOk="0" h="2115" w="1517">
                  <a:moveTo>
                    <a:pt x="170" y="1"/>
                  </a:moveTo>
                  <a:cubicBezTo>
                    <a:pt x="76" y="1"/>
                    <a:pt x="0" y="78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179" y="340"/>
                    <a:pt x="1082" y="355"/>
                    <a:pt x="1135" y="853"/>
                  </a:cubicBezTo>
                  <a:cubicBezTo>
                    <a:pt x="1168" y="1170"/>
                    <a:pt x="1094" y="1444"/>
                    <a:pt x="934" y="1603"/>
                  </a:cubicBezTo>
                  <a:cubicBezTo>
                    <a:pt x="817" y="1718"/>
                    <a:pt x="659" y="1776"/>
                    <a:pt x="463" y="1776"/>
                  </a:cubicBezTo>
                  <a:cubicBezTo>
                    <a:pt x="421" y="1776"/>
                    <a:pt x="378" y="1773"/>
                    <a:pt x="334" y="1768"/>
                  </a:cubicBezTo>
                  <a:cubicBezTo>
                    <a:pt x="326" y="1767"/>
                    <a:pt x="319" y="1767"/>
                    <a:pt x="312" y="1767"/>
                  </a:cubicBezTo>
                  <a:cubicBezTo>
                    <a:pt x="229" y="1767"/>
                    <a:pt x="156" y="1831"/>
                    <a:pt x="146" y="1916"/>
                  </a:cubicBezTo>
                  <a:cubicBezTo>
                    <a:pt x="135" y="2009"/>
                    <a:pt x="201" y="2094"/>
                    <a:pt x="294" y="2104"/>
                  </a:cubicBezTo>
                  <a:cubicBezTo>
                    <a:pt x="354" y="2112"/>
                    <a:pt x="411" y="2114"/>
                    <a:pt x="465" y="2114"/>
                  </a:cubicBezTo>
                  <a:cubicBezTo>
                    <a:pt x="818" y="2114"/>
                    <a:pt x="1041" y="1973"/>
                    <a:pt x="1171" y="1844"/>
                  </a:cubicBezTo>
                  <a:cubicBezTo>
                    <a:pt x="1411" y="1608"/>
                    <a:pt x="1517" y="1243"/>
                    <a:pt x="1472" y="817"/>
                  </a:cubicBezTo>
                  <a:cubicBezTo>
                    <a:pt x="1386" y="11"/>
                    <a:pt x="220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63"/>
            <p:cNvSpPr/>
            <p:nvPr/>
          </p:nvSpPr>
          <p:spPr>
            <a:xfrm>
              <a:off x="3174975" y="2952000"/>
              <a:ext cx="40275" cy="42125"/>
            </a:xfrm>
            <a:custGeom>
              <a:rect b="b" l="l" r="r" t="t"/>
              <a:pathLst>
                <a:path extrusionOk="0" h="1685" w="1611">
                  <a:moveTo>
                    <a:pt x="165" y="1"/>
                  </a:moveTo>
                  <a:cubicBezTo>
                    <a:pt x="80" y="1"/>
                    <a:pt x="5" y="77"/>
                    <a:pt x="3" y="166"/>
                  </a:cubicBezTo>
                  <a:cubicBezTo>
                    <a:pt x="1" y="260"/>
                    <a:pt x="74" y="338"/>
                    <a:pt x="168" y="340"/>
                  </a:cubicBezTo>
                  <a:cubicBezTo>
                    <a:pt x="567" y="350"/>
                    <a:pt x="846" y="461"/>
                    <a:pt x="1000" y="668"/>
                  </a:cubicBezTo>
                  <a:cubicBezTo>
                    <a:pt x="1236" y="989"/>
                    <a:pt x="1111" y="1458"/>
                    <a:pt x="1107" y="1469"/>
                  </a:cubicBezTo>
                  <a:cubicBezTo>
                    <a:pt x="1081" y="1559"/>
                    <a:pt x="1133" y="1653"/>
                    <a:pt x="1224" y="1678"/>
                  </a:cubicBezTo>
                  <a:cubicBezTo>
                    <a:pt x="1239" y="1683"/>
                    <a:pt x="1255" y="1685"/>
                    <a:pt x="1270" y="1685"/>
                  </a:cubicBezTo>
                  <a:cubicBezTo>
                    <a:pt x="1345" y="1685"/>
                    <a:pt x="1412" y="1636"/>
                    <a:pt x="1433" y="1563"/>
                  </a:cubicBezTo>
                  <a:cubicBezTo>
                    <a:pt x="1441" y="1537"/>
                    <a:pt x="1610" y="928"/>
                    <a:pt x="1275" y="469"/>
                  </a:cubicBezTo>
                  <a:cubicBezTo>
                    <a:pt x="1056" y="172"/>
                    <a:pt x="687" y="15"/>
                    <a:pt x="177" y="1"/>
                  </a:cubicBezTo>
                  <a:cubicBezTo>
                    <a:pt x="173" y="1"/>
                    <a:pt x="169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63"/>
            <p:cNvSpPr/>
            <p:nvPr/>
          </p:nvSpPr>
          <p:spPr>
            <a:xfrm>
              <a:off x="3244450" y="3062950"/>
              <a:ext cx="40325" cy="36725"/>
            </a:xfrm>
            <a:custGeom>
              <a:rect b="b" l="l" r="r" t="t"/>
              <a:pathLst>
                <a:path extrusionOk="0" h="1469" w="1613">
                  <a:moveTo>
                    <a:pt x="314" y="1"/>
                  </a:moveTo>
                  <a:cubicBezTo>
                    <a:pt x="241" y="1"/>
                    <a:pt x="173" y="48"/>
                    <a:pt x="151" y="122"/>
                  </a:cubicBezTo>
                  <a:cubicBezTo>
                    <a:pt x="144" y="142"/>
                    <a:pt x="1" y="636"/>
                    <a:pt x="293" y="1029"/>
                  </a:cubicBezTo>
                  <a:cubicBezTo>
                    <a:pt x="510" y="1322"/>
                    <a:pt x="897" y="1469"/>
                    <a:pt x="1443" y="1469"/>
                  </a:cubicBezTo>
                  <a:cubicBezTo>
                    <a:pt x="1537" y="1469"/>
                    <a:pt x="1612" y="1393"/>
                    <a:pt x="1612" y="1299"/>
                  </a:cubicBezTo>
                  <a:cubicBezTo>
                    <a:pt x="1612" y="1207"/>
                    <a:pt x="1537" y="1130"/>
                    <a:pt x="1443" y="1130"/>
                  </a:cubicBezTo>
                  <a:cubicBezTo>
                    <a:pt x="1011" y="1130"/>
                    <a:pt x="717" y="1029"/>
                    <a:pt x="567" y="829"/>
                  </a:cubicBezTo>
                  <a:cubicBezTo>
                    <a:pt x="376" y="576"/>
                    <a:pt x="473" y="226"/>
                    <a:pt x="475" y="218"/>
                  </a:cubicBezTo>
                  <a:cubicBezTo>
                    <a:pt x="501" y="129"/>
                    <a:pt x="451" y="35"/>
                    <a:pt x="361" y="8"/>
                  </a:cubicBezTo>
                  <a:cubicBezTo>
                    <a:pt x="345" y="3"/>
                    <a:pt x="329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63"/>
            <p:cNvSpPr/>
            <p:nvPr/>
          </p:nvSpPr>
          <p:spPr>
            <a:xfrm>
              <a:off x="3308775" y="3091200"/>
              <a:ext cx="45000" cy="43100"/>
            </a:xfrm>
            <a:custGeom>
              <a:rect b="b" l="l" r="r" t="t"/>
              <a:pathLst>
                <a:path extrusionOk="0" h="1724" w="1800">
                  <a:moveTo>
                    <a:pt x="1630" y="1"/>
                  </a:moveTo>
                  <a:cubicBezTo>
                    <a:pt x="1110" y="1"/>
                    <a:pt x="705" y="152"/>
                    <a:pt x="427" y="451"/>
                  </a:cubicBezTo>
                  <a:cubicBezTo>
                    <a:pt x="1" y="908"/>
                    <a:pt x="40" y="1539"/>
                    <a:pt x="42" y="1566"/>
                  </a:cubicBezTo>
                  <a:cubicBezTo>
                    <a:pt x="48" y="1655"/>
                    <a:pt x="123" y="1723"/>
                    <a:pt x="211" y="1723"/>
                  </a:cubicBezTo>
                  <a:lnTo>
                    <a:pt x="224" y="1723"/>
                  </a:lnTo>
                  <a:cubicBezTo>
                    <a:pt x="316" y="1716"/>
                    <a:pt x="387" y="1635"/>
                    <a:pt x="381" y="1542"/>
                  </a:cubicBezTo>
                  <a:cubicBezTo>
                    <a:pt x="380" y="1537"/>
                    <a:pt x="348" y="1033"/>
                    <a:pt x="674" y="682"/>
                  </a:cubicBezTo>
                  <a:cubicBezTo>
                    <a:pt x="887" y="455"/>
                    <a:pt x="1208" y="340"/>
                    <a:pt x="1630" y="340"/>
                  </a:cubicBezTo>
                  <a:cubicBezTo>
                    <a:pt x="1724" y="340"/>
                    <a:pt x="1800" y="263"/>
                    <a:pt x="1800" y="170"/>
                  </a:cubicBezTo>
                  <a:cubicBezTo>
                    <a:pt x="1800" y="77"/>
                    <a:pt x="1724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63"/>
            <p:cNvSpPr/>
            <p:nvPr/>
          </p:nvSpPr>
          <p:spPr>
            <a:xfrm>
              <a:off x="2844275" y="2943275"/>
              <a:ext cx="299525" cy="156400"/>
            </a:xfrm>
            <a:custGeom>
              <a:rect b="b" l="l" r="r" t="t"/>
              <a:pathLst>
                <a:path extrusionOk="0" h="6256" w="11981">
                  <a:moveTo>
                    <a:pt x="8807" y="1"/>
                  </a:moveTo>
                  <a:cubicBezTo>
                    <a:pt x="7483" y="1"/>
                    <a:pt x="6557" y="784"/>
                    <a:pt x="6557" y="1906"/>
                  </a:cubicBezTo>
                  <a:cubicBezTo>
                    <a:pt x="6557" y="2710"/>
                    <a:pt x="6876" y="3354"/>
                    <a:pt x="7452" y="3721"/>
                  </a:cubicBezTo>
                  <a:cubicBezTo>
                    <a:pt x="7783" y="3931"/>
                    <a:pt x="8175" y="4037"/>
                    <a:pt x="8578" y="4037"/>
                  </a:cubicBezTo>
                  <a:cubicBezTo>
                    <a:pt x="8916" y="4037"/>
                    <a:pt x="9262" y="3963"/>
                    <a:pt x="9586" y="3811"/>
                  </a:cubicBezTo>
                  <a:cubicBezTo>
                    <a:pt x="9670" y="3772"/>
                    <a:pt x="9707" y="3671"/>
                    <a:pt x="9667" y="3585"/>
                  </a:cubicBezTo>
                  <a:cubicBezTo>
                    <a:pt x="9638" y="3524"/>
                    <a:pt x="9577" y="3488"/>
                    <a:pt x="9514" y="3488"/>
                  </a:cubicBezTo>
                  <a:cubicBezTo>
                    <a:pt x="9490" y="3488"/>
                    <a:pt x="9465" y="3493"/>
                    <a:pt x="9442" y="3504"/>
                  </a:cubicBezTo>
                  <a:cubicBezTo>
                    <a:pt x="9168" y="3632"/>
                    <a:pt x="8870" y="3695"/>
                    <a:pt x="8580" y="3695"/>
                  </a:cubicBezTo>
                  <a:cubicBezTo>
                    <a:pt x="8238" y="3695"/>
                    <a:pt x="7906" y="3608"/>
                    <a:pt x="7634" y="3435"/>
                  </a:cubicBezTo>
                  <a:cubicBezTo>
                    <a:pt x="7297" y="3220"/>
                    <a:pt x="6896" y="2782"/>
                    <a:pt x="6896" y="1907"/>
                  </a:cubicBezTo>
                  <a:cubicBezTo>
                    <a:pt x="6896" y="830"/>
                    <a:pt x="7887" y="340"/>
                    <a:pt x="8807" y="340"/>
                  </a:cubicBezTo>
                  <a:cubicBezTo>
                    <a:pt x="9516" y="340"/>
                    <a:pt x="10213" y="609"/>
                    <a:pt x="10720" y="1078"/>
                  </a:cubicBezTo>
                  <a:cubicBezTo>
                    <a:pt x="11323" y="1635"/>
                    <a:pt x="11641" y="2445"/>
                    <a:pt x="11641" y="3422"/>
                  </a:cubicBezTo>
                  <a:cubicBezTo>
                    <a:pt x="11641" y="5099"/>
                    <a:pt x="10337" y="5687"/>
                    <a:pt x="9777" y="5863"/>
                  </a:cubicBezTo>
                  <a:cubicBezTo>
                    <a:pt x="9660" y="5899"/>
                    <a:pt x="9536" y="5917"/>
                    <a:pt x="9408" y="5917"/>
                  </a:cubicBezTo>
                  <a:lnTo>
                    <a:pt x="1219" y="5917"/>
                  </a:lnTo>
                  <a:cubicBezTo>
                    <a:pt x="1180" y="5917"/>
                    <a:pt x="1143" y="5912"/>
                    <a:pt x="1108" y="5902"/>
                  </a:cubicBezTo>
                  <a:cubicBezTo>
                    <a:pt x="590" y="5754"/>
                    <a:pt x="339" y="5417"/>
                    <a:pt x="339" y="4873"/>
                  </a:cubicBezTo>
                  <a:cubicBezTo>
                    <a:pt x="339" y="4634"/>
                    <a:pt x="424" y="4445"/>
                    <a:pt x="591" y="4311"/>
                  </a:cubicBezTo>
                  <a:cubicBezTo>
                    <a:pt x="739" y="4192"/>
                    <a:pt x="950" y="4125"/>
                    <a:pt x="1168" y="4125"/>
                  </a:cubicBezTo>
                  <a:cubicBezTo>
                    <a:pt x="1515" y="4125"/>
                    <a:pt x="1889" y="4296"/>
                    <a:pt x="1889" y="4675"/>
                  </a:cubicBezTo>
                  <a:cubicBezTo>
                    <a:pt x="1889" y="4769"/>
                    <a:pt x="1964" y="4844"/>
                    <a:pt x="2058" y="4844"/>
                  </a:cubicBezTo>
                  <a:cubicBezTo>
                    <a:pt x="2151" y="4844"/>
                    <a:pt x="2228" y="4769"/>
                    <a:pt x="2228" y="4675"/>
                  </a:cubicBezTo>
                  <a:cubicBezTo>
                    <a:pt x="2228" y="4091"/>
                    <a:pt x="1694" y="3786"/>
                    <a:pt x="1168" y="3786"/>
                  </a:cubicBezTo>
                  <a:cubicBezTo>
                    <a:pt x="869" y="3786"/>
                    <a:pt x="589" y="3878"/>
                    <a:pt x="379" y="4047"/>
                  </a:cubicBezTo>
                  <a:cubicBezTo>
                    <a:pt x="131" y="4245"/>
                    <a:pt x="0" y="4531"/>
                    <a:pt x="0" y="4873"/>
                  </a:cubicBezTo>
                  <a:cubicBezTo>
                    <a:pt x="0" y="5359"/>
                    <a:pt x="177" y="5987"/>
                    <a:pt x="1014" y="6228"/>
                  </a:cubicBezTo>
                  <a:cubicBezTo>
                    <a:pt x="1081" y="6247"/>
                    <a:pt x="1149" y="6256"/>
                    <a:pt x="1219" y="6256"/>
                  </a:cubicBezTo>
                  <a:lnTo>
                    <a:pt x="9408" y="6256"/>
                  </a:lnTo>
                  <a:cubicBezTo>
                    <a:pt x="9571" y="6256"/>
                    <a:pt x="9729" y="6232"/>
                    <a:pt x="9878" y="6186"/>
                  </a:cubicBezTo>
                  <a:cubicBezTo>
                    <a:pt x="10510" y="5988"/>
                    <a:pt x="11980" y="5324"/>
                    <a:pt x="11980" y="3422"/>
                  </a:cubicBezTo>
                  <a:cubicBezTo>
                    <a:pt x="11980" y="1175"/>
                    <a:pt x="10383" y="1"/>
                    <a:pt x="8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63"/>
            <p:cNvSpPr/>
            <p:nvPr/>
          </p:nvSpPr>
          <p:spPr>
            <a:xfrm>
              <a:off x="2841050" y="3091200"/>
              <a:ext cx="37900" cy="52875"/>
            </a:xfrm>
            <a:custGeom>
              <a:rect b="b" l="l" r="r" t="t"/>
              <a:pathLst>
                <a:path extrusionOk="0" h="2115" w="1516">
                  <a:moveTo>
                    <a:pt x="1348" y="1"/>
                  </a:moveTo>
                  <a:cubicBezTo>
                    <a:pt x="1298" y="1"/>
                    <a:pt x="132" y="10"/>
                    <a:pt x="46" y="816"/>
                  </a:cubicBezTo>
                  <a:cubicBezTo>
                    <a:pt x="1" y="1243"/>
                    <a:pt x="107" y="1608"/>
                    <a:pt x="345" y="1844"/>
                  </a:cubicBezTo>
                  <a:cubicBezTo>
                    <a:pt x="476" y="1972"/>
                    <a:pt x="699" y="2113"/>
                    <a:pt x="1053" y="2113"/>
                  </a:cubicBezTo>
                  <a:lnTo>
                    <a:pt x="1053" y="2114"/>
                  </a:lnTo>
                  <a:cubicBezTo>
                    <a:pt x="1107" y="2114"/>
                    <a:pt x="1163" y="2111"/>
                    <a:pt x="1223" y="2103"/>
                  </a:cubicBezTo>
                  <a:cubicBezTo>
                    <a:pt x="1316" y="2093"/>
                    <a:pt x="1383" y="2008"/>
                    <a:pt x="1371" y="1915"/>
                  </a:cubicBezTo>
                  <a:cubicBezTo>
                    <a:pt x="1361" y="1830"/>
                    <a:pt x="1287" y="1766"/>
                    <a:pt x="1205" y="1766"/>
                  </a:cubicBezTo>
                  <a:cubicBezTo>
                    <a:pt x="1198" y="1766"/>
                    <a:pt x="1191" y="1766"/>
                    <a:pt x="1184" y="1767"/>
                  </a:cubicBezTo>
                  <a:cubicBezTo>
                    <a:pt x="1139" y="1772"/>
                    <a:pt x="1095" y="1775"/>
                    <a:pt x="1053" y="1775"/>
                  </a:cubicBezTo>
                  <a:cubicBezTo>
                    <a:pt x="857" y="1775"/>
                    <a:pt x="700" y="1718"/>
                    <a:pt x="584" y="1602"/>
                  </a:cubicBezTo>
                  <a:cubicBezTo>
                    <a:pt x="422" y="1443"/>
                    <a:pt x="349" y="1169"/>
                    <a:pt x="382" y="852"/>
                  </a:cubicBezTo>
                  <a:cubicBezTo>
                    <a:pt x="437" y="348"/>
                    <a:pt x="1339" y="340"/>
                    <a:pt x="1348" y="340"/>
                  </a:cubicBezTo>
                  <a:cubicBezTo>
                    <a:pt x="1441" y="339"/>
                    <a:pt x="1516" y="263"/>
                    <a:pt x="1516" y="169"/>
                  </a:cubicBezTo>
                  <a:cubicBezTo>
                    <a:pt x="1516" y="77"/>
                    <a:pt x="1440" y="1"/>
                    <a:pt x="1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63"/>
            <p:cNvSpPr/>
            <p:nvPr/>
          </p:nvSpPr>
          <p:spPr>
            <a:xfrm>
              <a:off x="3063850" y="2952000"/>
              <a:ext cx="40250" cy="42125"/>
            </a:xfrm>
            <a:custGeom>
              <a:rect b="b" l="l" r="r" t="t"/>
              <a:pathLst>
                <a:path extrusionOk="0" h="1685" w="1610">
                  <a:moveTo>
                    <a:pt x="1445" y="1"/>
                  </a:moveTo>
                  <a:cubicBezTo>
                    <a:pt x="1441" y="1"/>
                    <a:pt x="1437" y="1"/>
                    <a:pt x="1433" y="1"/>
                  </a:cubicBezTo>
                  <a:cubicBezTo>
                    <a:pt x="924" y="15"/>
                    <a:pt x="554" y="172"/>
                    <a:pt x="336" y="469"/>
                  </a:cubicBezTo>
                  <a:cubicBezTo>
                    <a:pt x="0" y="928"/>
                    <a:pt x="170" y="1537"/>
                    <a:pt x="178" y="1563"/>
                  </a:cubicBezTo>
                  <a:cubicBezTo>
                    <a:pt x="198" y="1636"/>
                    <a:pt x="266" y="1685"/>
                    <a:pt x="339" y="1685"/>
                  </a:cubicBezTo>
                  <a:cubicBezTo>
                    <a:pt x="355" y="1685"/>
                    <a:pt x="371" y="1683"/>
                    <a:pt x="387" y="1678"/>
                  </a:cubicBezTo>
                  <a:cubicBezTo>
                    <a:pt x="476" y="1652"/>
                    <a:pt x="528" y="1559"/>
                    <a:pt x="503" y="1469"/>
                  </a:cubicBezTo>
                  <a:cubicBezTo>
                    <a:pt x="502" y="1465"/>
                    <a:pt x="373" y="991"/>
                    <a:pt x="610" y="668"/>
                  </a:cubicBezTo>
                  <a:cubicBezTo>
                    <a:pt x="764" y="461"/>
                    <a:pt x="1043" y="350"/>
                    <a:pt x="1442" y="340"/>
                  </a:cubicBezTo>
                  <a:cubicBezTo>
                    <a:pt x="1536" y="338"/>
                    <a:pt x="1609" y="260"/>
                    <a:pt x="1607" y="166"/>
                  </a:cubicBezTo>
                  <a:cubicBezTo>
                    <a:pt x="1605" y="77"/>
                    <a:pt x="1525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63"/>
            <p:cNvSpPr/>
            <p:nvPr/>
          </p:nvSpPr>
          <p:spPr>
            <a:xfrm>
              <a:off x="2994325" y="3062950"/>
              <a:ext cx="40300" cy="36725"/>
            </a:xfrm>
            <a:custGeom>
              <a:rect b="b" l="l" r="r" t="t"/>
              <a:pathLst>
                <a:path extrusionOk="0" h="1469" w="1612">
                  <a:moveTo>
                    <a:pt x="1299" y="1"/>
                  </a:moveTo>
                  <a:cubicBezTo>
                    <a:pt x="1283" y="1"/>
                    <a:pt x="1267" y="3"/>
                    <a:pt x="1251" y="8"/>
                  </a:cubicBezTo>
                  <a:cubicBezTo>
                    <a:pt x="1162" y="35"/>
                    <a:pt x="1111" y="129"/>
                    <a:pt x="1137" y="218"/>
                  </a:cubicBezTo>
                  <a:cubicBezTo>
                    <a:pt x="1138" y="221"/>
                    <a:pt x="1238" y="575"/>
                    <a:pt x="1045" y="829"/>
                  </a:cubicBezTo>
                  <a:cubicBezTo>
                    <a:pt x="895" y="1029"/>
                    <a:pt x="601" y="1130"/>
                    <a:pt x="170" y="1130"/>
                  </a:cubicBezTo>
                  <a:cubicBezTo>
                    <a:pt x="76" y="1130"/>
                    <a:pt x="0" y="1207"/>
                    <a:pt x="0" y="1299"/>
                  </a:cubicBezTo>
                  <a:cubicBezTo>
                    <a:pt x="0" y="1393"/>
                    <a:pt x="76" y="1469"/>
                    <a:pt x="170" y="1469"/>
                  </a:cubicBezTo>
                  <a:cubicBezTo>
                    <a:pt x="715" y="1469"/>
                    <a:pt x="1102" y="1321"/>
                    <a:pt x="1319" y="1029"/>
                  </a:cubicBezTo>
                  <a:cubicBezTo>
                    <a:pt x="1612" y="636"/>
                    <a:pt x="1468" y="142"/>
                    <a:pt x="1461" y="122"/>
                  </a:cubicBezTo>
                  <a:cubicBezTo>
                    <a:pt x="1440" y="48"/>
                    <a:pt x="1373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63"/>
            <p:cNvSpPr/>
            <p:nvPr/>
          </p:nvSpPr>
          <p:spPr>
            <a:xfrm>
              <a:off x="2925300" y="3091175"/>
              <a:ext cx="45000" cy="43125"/>
            </a:xfrm>
            <a:custGeom>
              <a:rect b="b" l="l" r="r" t="t"/>
              <a:pathLst>
                <a:path extrusionOk="0" h="1725" w="180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591" y="340"/>
                    <a:pt x="912" y="455"/>
                    <a:pt x="1124" y="681"/>
                  </a:cubicBezTo>
                  <a:cubicBezTo>
                    <a:pt x="1448" y="1027"/>
                    <a:pt x="1421" y="1533"/>
                    <a:pt x="1420" y="1543"/>
                  </a:cubicBezTo>
                  <a:cubicBezTo>
                    <a:pt x="1414" y="1636"/>
                    <a:pt x="1484" y="1717"/>
                    <a:pt x="1577" y="1724"/>
                  </a:cubicBezTo>
                  <a:lnTo>
                    <a:pt x="1589" y="1724"/>
                  </a:lnTo>
                  <a:cubicBezTo>
                    <a:pt x="1677" y="1724"/>
                    <a:pt x="1752" y="1655"/>
                    <a:pt x="1758" y="1566"/>
                  </a:cubicBezTo>
                  <a:cubicBezTo>
                    <a:pt x="1760" y="1540"/>
                    <a:pt x="1799" y="909"/>
                    <a:pt x="1373" y="452"/>
                  </a:cubicBezTo>
                  <a:cubicBezTo>
                    <a:pt x="1095" y="153"/>
                    <a:pt x="690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1" name="Google Shape;1491;p63"/>
          <p:cNvSpPr/>
          <p:nvPr>
            <p:ph idx="2" type="pic"/>
          </p:nvPr>
        </p:nvSpPr>
        <p:spPr>
          <a:xfrm>
            <a:off x="1508725" y="858900"/>
            <a:ext cx="3701700" cy="19233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2" name="Google Shape;1492;p63"/>
          <p:cNvSpPr/>
          <p:nvPr>
            <p:ph idx="3" type="pic"/>
          </p:nvPr>
        </p:nvSpPr>
        <p:spPr>
          <a:xfrm>
            <a:off x="5360375" y="858900"/>
            <a:ext cx="2274900" cy="3425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_1"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4" name="Google Shape;1494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5" name="Google Shape;1495;p64"/>
          <p:cNvGrpSpPr/>
          <p:nvPr/>
        </p:nvGrpSpPr>
        <p:grpSpPr>
          <a:xfrm>
            <a:off x="8693532" y="-4682"/>
            <a:ext cx="239050" cy="5152875"/>
            <a:chOff x="997932" y="-9345"/>
            <a:chExt cx="239050" cy="5152875"/>
          </a:xfrm>
        </p:grpSpPr>
        <p:grpSp>
          <p:nvGrpSpPr>
            <p:cNvPr id="1496" name="Google Shape;1496;p64"/>
            <p:cNvGrpSpPr/>
            <p:nvPr/>
          </p:nvGrpSpPr>
          <p:grpSpPr>
            <a:xfrm rot="5400000">
              <a:off x="938170" y="2452218"/>
              <a:ext cx="358575" cy="239050"/>
              <a:chOff x="4392754" y="151350"/>
              <a:chExt cx="358575" cy="239050"/>
            </a:xfrm>
          </p:grpSpPr>
          <p:sp>
            <p:nvSpPr>
              <p:cNvPr id="1497" name="Google Shape;1497;p64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8" name="Google Shape;1498;p64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499" name="Google Shape;1499;p64"/>
            <p:cNvCxnSpPr>
              <a:endCxn id="1497" idx="1"/>
            </p:cNvCxnSpPr>
            <p:nvPr/>
          </p:nvCxnSpPr>
          <p:spPr>
            <a:xfrm>
              <a:off x="1117457" y="-9345"/>
              <a:ext cx="0" cy="24018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0" name="Google Shape;1500;p64"/>
            <p:cNvCxnSpPr>
              <a:stCxn id="1497" idx="3"/>
            </p:cNvCxnSpPr>
            <p:nvPr/>
          </p:nvCxnSpPr>
          <p:spPr>
            <a:xfrm>
              <a:off x="1117457" y="2751030"/>
              <a:ext cx="0" cy="23925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01" name="Google Shape;1501;p64"/>
          <p:cNvGrpSpPr/>
          <p:nvPr/>
        </p:nvGrpSpPr>
        <p:grpSpPr>
          <a:xfrm>
            <a:off x="3293245" y="77483"/>
            <a:ext cx="2557513" cy="457511"/>
            <a:chOff x="5914595" y="591108"/>
            <a:chExt cx="2557513" cy="457511"/>
          </a:xfrm>
        </p:grpSpPr>
        <p:sp>
          <p:nvSpPr>
            <p:cNvPr id="1502" name="Google Shape;1502;p64"/>
            <p:cNvSpPr/>
            <p:nvPr/>
          </p:nvSpPr>
          <p:spPr>
            <a:xfrm>
              <a:off x="5998813" y="1020978"/>
              <a:ext cx="1055177" cy="27639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1" y="77"/>
                    <a:pt x="1" y="170"/>
                  </a:cubicBezTo>
                  <a:cubicBezTo>
                    <a:pt x="1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4" y="340"/>
                    <a:pt x="12980" y="263"/>
                    <a:pt x="12980" y="170"/>
                  </a:cubicBezTo>
                  <a:cubicBezTo>
                    <a:pt x="12980" y="77"/>
                    <a:pt x="12904" y="1"/>
                    <a:pt x="12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64"/>
            <p:cNvSpPr/>
            <p:nvPr/>
          </p:nvSpPr>
          <p:spPr>
            <a:xfrm>
              <a:off x="5914595" y="914811"/>
              <a:ext cx="129174" cy="133807"/>
            </a:xfrm>
            <a:custGeom>
              <a:rect b="b" l="l" r="r" t="t"/>
              <a:pathLst>
                <a:path extrusionOk="0" h="1646" w="1589">
                  <a:moveTo>
                    <a:pt x="702" y="339"/>
                  </a:moveTo>
                  <a:cubicBezTo>
                    <a:pt x="733" y="339"/>
                    <a:pt x="763" y="344"/>
                    <a:pt x="790" y="355"/>
                  </a:cubicBezTo>
                  <a:cubicBezTo>
                    <a:pt x="857" y="383"/>
                    <a:pt x="909" y="448"/>
                    <a:pt x="906" y="506"/>
                  </a:cubicBezTo>
                  <a:cubicBezTo>
                    <a:pt x="903" y="576"/>
                    <a:pt x="819" y="649"/>
                    <a:pt x="719" y="670"/>
                  </a:cubicBezTo>
                  <a:cubicBezTo>
                    <a:pt x="690" y="675"/>
                    <a:pt x="660" y="678"/>
                    <a:pt x="630" y="678"/>
                  </a:cubicBezTo>
                  <a:cubicBezTo>
                    <a:pt x="550" y="678"/>
                    <a:pt x="465" y="661"/>
                    <a:pt x="380" y="641"/>
                  </a:cubicBezTo>
                  <a:cubicBezTo>
                    <a:pt x="388" y="585"/>
                    <a:pt x="406" y="531"/>
                    <a:pt x="435" y="485"/>
                  </a:cubicBezTo>
                  <a:cubicBezTo>
                    <a:pt x="493" y="395"/>
                    <a:pt x="602" y="339"/>
                    <a:pt x="702" y="339"/>
                  </a:cubicBezTo>
                  <a:close/>
                  <a:moveTo>
                    <a:pt x="704" y="0"/>
                  </a:moveTo>
                  <a:cubicBezTo>
                    <a:pt x="490" y="0"/>
                    <a:pt x="271" y="112"/>
                    <a:pt x="150" y="302"/>
                  </a:cubicBezTo>
                  <a:cubicBezTo>
                    <a:pt x="6" y="527"/>
                    <a:pt x="0" y="836"/>
                    <a:pt x="136" y="1089"/>
                  </a:cubicBezTo>
                  <a:cubicBezTo>
                    <a:pt x="252" y="1305"/>
                    <a:pt x="459" y="1474"/>
                    <a:pt x="719" y="1565"/>
                  </a:cubicBezTo>
                  <a:cubicBezTo>
                    <a:pt x="874" y="1619"/>
                    <a:pt x="1043" y="1646"/>
                    <a:pt x="1234" y="1646"/>
                  </a:cubicBezTo>
                  <a:cubicBezTo>
                    <a:pt x="1297" y="1645"/>
                    <a:pt x="1360" y="1643"/>
                    <a:pt x="1427" y="1637"/>
                  </a:cubicBezTo>
                  <a:cubicBezTo>
                    <a:pt x="1519" y="1629"/>
                    <a:pt x="1588" y="1548"/>
                    <a:pt x="1581" y="1454"/>
                  </a:cubicBezTo>
                  <a:cubicBezTo>
                    <a:pt x="1573" y="1365"/>
                    <a:pt x="1497" y="1299"/>
                    <a:pt x="1409" y="1299"/>
                  </a:cubicBezTo>
                  <a:cubicBezTo>
                    <a:pt x="1406" y="1299"/>
                    <a:pt x="1402" y="1299"/>
                    <a:pt x="1398" y="1299"/>
                  </a:cubicBezTo>
                  <a:cubicBezTo>
                    <a:pt x="1341" y="1304"/>
                    <a:pt x="1286" y="1306"/>
                    <a:pt x="1233" y="1306"/>
                  </a:cubicBezTo>
                  <a:cubicBezTo>
                    <a:pt x="1082" y="1306"/>
                    <a:pt x="948" y="1286"/>
                    <a:pt x="831" y="1245"/>
                  </a:cubicBezTo>
                  <a:cubicBezTo>
                    <a:pt x="689" y="1195"/>
                    <a:pt x="567" y="1110"/>
                    <a:pt x="485" y="1006"/>
                  </a:cubicBezTo>
                  <a:lnTo>
                    <a:pt x="485" y="1006"/>
                  </a:lnTo>
                  <a:cubicBezTo>
                    <a:pt x="532" y="1013"/>
                    <a:pt x="579" y="1017"/>
                    <a:pt x="628" y="1017"/>
                  </a:cubicBezTo>
                  <a:cubicBezTo>
                    <a:pt x="680" y="1017"/>
                    <a:pt x="733" y="1012"/>
                    <a:pt x="786" y="1002"/>
                  </a:cubicBezTo>
                  <a:cubicBezTo>
                    <a:pt x="1005" y="958"/>
                    <a:pt x="1233" y="779"/>
                    <a:pt x="1245" y="520"/>
                  </a:cubicBezTo>
                  <a:cubicBezTo>
                    <a:pt x="1254" y="319"/>
                    <a:pt x="1119" y="122"/>
                    <a:pt x="917" y="40"/>
                  </a:cubicBezTo>
                  <a:cubicBezTo>
                    <a:pt x="849" y="13"/>
                    <a:pt x="777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64"/>
            <p:cNvSpPr/>
            <p:nvPr/>
          </p:nvSpPr>
          <p:spPr>
            <a:xfrm>
              <a:off x="7009917" y="821326"/>
              <a:ext cx="197622" cy="227294"/>
            </a:xfrm>
            <a:custGeom>
              <a:rect b="b" l="l" r="r" t="t"/>
              <a:pathLst>
                <a:path extrusionOk="0" h="2796" w="2431">
                  <a:moveTo>
                    <a:pt x="2157" y="1"/>
                  </a:moveTo>
                  <a:cubicBezTo>
                    <a:pt x="1524" y="1"/>
                    <a:pt x="909" y="305"/>
                    <a:pt x="528" y="809"/>
                  </a:cubicBezTo>
                  <a:cubicBezTo>
                    <a:pt x="121" y="1348"/>
                    <a:pt x="0" y="2066"/>
                    <a:pt x="212" y="2681"/>
                  </a:cubicBezTo>
                  <a:cubicBezTo>
                    <a:pt x="236" y="2752"/>
                    <a:pt x="302" y="2796"/>
                    <a:pt x="372" y="2796"/>
                  </a:cubicBezTo>
                  <a:cubicBezTo>
                    <a:pt x="390" y="2795"/>
                    <a:pt x="409" y="2793"/>
                    <a:pt x="427" y="2786"/>
                  </a:cubicBezTo>
                  <a:cubicBezTo>
                    <a:pt x="516" y="2755"/>
                    <a:pt x="563" y="2659"/>
                    <a:pt x="532" y="2571"/>
                  </a:cubicBezTo>
                  <a:cubicBezTo>
                    <a:pt x="356" y="2060"/>
                    <a:pt x="458" y="1464"/>
                    <a:pt x="798" y="1014"/>
                  </a:cubicBezTo>
                  <a:cubicBezTo>
                    <a:pt x="1112" y="598"/>
                    <a:pt x="1638" y="339"/>
                    <a:pt x="2160" y="339"/>
                  </a:cubicBezTo>
                  <a:cubicBezTo>
                    <a:pt x="2189" y="339"/>
                    <a:pt x="2218" y="340"/>
                    <a:pt x="2247" y="341"/>
                  </a:cubicBezTo>
                  <a:cubicBezTo>
                    <a:pt x="2248" y="342"/>
                    <a:pt x="2250" y="342"/>
                    <a:pt x="2251" y="342"/>
                  </a:cubicBezTo>
                  <a:cubicBezTo>
                    <a:pt x="2340" y="342"/>
                    <a:pt x="2420" y="273"/>
                    <a:pt x="2425" y="182"/>
                  </a:cubicBezTo>
                  <a:cubicBezTo>
                    <a:pt x="2431" y="88"/>
                    <a:pt x="2359" y="8"/>
                    <a:pt x="2266" y="4"/>
                  </a:cubicBezTo>
                  <a:cubicBezTo>
                    <a:pt x="2230" y="2"/>
                    <a:pt x="2193" y="1"/>
                    <a:pt x="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64"/>
            <p:cNvSpPr/>
            <p:nvPr/>
          </p:nvSpPr>
          <p:spPr>
            <a:xfrm>
              <a:off x="6752792" y="712477"/>
              <a:ext cx="390610" cy="263063"/>
            </a:xfrm>
            <a:custGeom>
              <a:rect b="b" l="l" r="r" t="t"/>
              <a:pathLst>
                <a:path extrusionOk="0" h="3236" w="4805">
                  <a:moveTo>
                    <a:pt x="2175" y="0"/>
                  </a:moveTo>
                  <a:cubicBezTo>
                    <a:pt x="1958" y="0"/>
                    <a:pt x="1746" y="28"/>
                    <a:pt x="1544" y="85"/>
                  </a:cubicBezTo>
                  <a:cubicBezTo>
                    <a:pt x="1364" y="137"/>
                    <a:pt x="1196" y="210"/>
                    <a:pt x="1043" y="304"/>
                  </a:cubicBezTo>
                  <a:cubicBezTo>
                    <a:pt x="1034" y="307"/>
                    <a:pt x="1025" y="312"/>
                    <a:pt x="1017" y="318"/>
                  </a:cubicBezTo>
                  <a:cubicBezTo>
                    <a:pt x="659" y="540"/>
                    <a:pt x="384" y="860"/>
                    <a:pt x="241" y="1221"/>
                  </a:cubicBezTo>
                  <a:cubicBezTo>
                    <a:pt x="0" y="1832"/>
                    <a:pt x="166" y="2553"/>
                    <a:pt x="636" y="2936"/>
                  </a:cubicBezTo>
                  <a:cubicBezTo>
                    <a:pt x="878" y="3131"/>
                    <a:pt x="1187" y="3235"/>
                    <a:pt x="1502" y="3235"/>
                  </a:cubicBezTo>
                  <a:cubicBezTo>
                    <a:pt x="1612" y="3235"/>
                    <a:pt x="1722" y="3223"/>
                    <a:pt x="1831" y="3197"/>
                  </a:cubicBezTo>
                  <a:cubicBezTo>
                    <a:pt x="2229" y="3102"/>
                    <a:pt x="2564" y="2839"/>
                    <a:pt x="2730" y="2491"/>
                  </a:cubicBezTo>
                  <a:cubicBezTo>
                    <a:pt x="2909" y="2111"/>
                    <a:pt x="2860" y="1649"/>
                    <a:pt x="2612" y="1341"/>
                  </a:cubicBezTo>
                  <a:cubicBezTo>
                    <a:pt x="2426" y="1110"/>
                    <a:pt x="2138" y="981"/>
                    <a:pt x="1855" y="981"/>
                  </a:cubicBezTo>
                  <a:cubicBezTo>
                    <a:pt x="1726" y="981"/>
                    <a:pt x="1599" y="1008"/>
                    <a:pt x="1482" y="1063"/>
                  </a:cubicBezTo>
                  <a:cubicBezTo>
                    <a:pt x="1290" y="1155"/>
                    <a:pt x="1151" y="1311"/>
                    <a:pt x="1103" y="1487"/>
                  </a:cubicBezTo>
                  <a:cubicBezTo>
                    <a:pt x="1039" y="1711"/>
                    <a:pt x="1134" y="1962"/>
                    <a:pt x="1328" y="2071"/>
                  </a:cubicBezTo>
                  <a:cubicBezTo>
                    <a:pt x="1388" y="2105"/>
                    <a:pt x="1458" y="2122"/>
                    <a:pt x="1529" y="2122"/>
                  </a:cubicBezTo>
                  <a:cubicBezTo>
                    <a:pt x="1588" y="2122"/>
                    <a:pt x="1648" y="2110"/>
                    <a:pt x="1704" y="2086"/>
                  </a:cubicBezTo>
                  <a:cubicBezTo>
                    <a:pt x="1818" y="2039"/>
                    <a:pt x="1903" y="1947"/>
                    <a:pt x="1935" y="1836"/>
                  </a:cubicBezTo>
                  <a:cubicBezTo>
                    <a:pt x="1961" y="1746"/>
                    <a:pt x="1909" y="1652"/>
                    <a:pt x="1820" y="1626"/>
                  </a:cubicBezTo>
                  <a:cubicBezTo>
                    <a:pt x="1804" y="1622"/>
                    <a:pt x="1788" y="1620"/>
                    <a:pt x="1772" y="1620"/>
                  </a:cubicBezTo>
                  <a:cubicBezTo>
                    <a:pt x="1699" y="1620"/>
                    <a:pt x="1631" y="1668"/>
                    <a:pt x="1609" y="1743"/>
                  </a:cubicBezTo>
                  <a:cubicBezTo>
                    <a:pt x="1606" y="1756"/>
                    <a:pt x="1589" y="1767"/>
                    <a:pt x="1574" y="1773"/>
                  </a:cubicBezTo>
                  <a:cubicBezTo>
                    <a:pt x="1558" y="1779"/>
                    <a:pt x="1541" y="1782"/>
                    <a:pt x="1526" y="1782"/>
                  </a:cubicBezTo>
                  <a:cubicBezTo>
                    <a:pt x="1513" y="1782"/>
                    <a:pt x="1501" y="1780"/>
                    <a:pt x="1492" y="1775"/>
                  </a:cubicBezTo>
                  <a:cubicBezTo>
                    <a:pt x="1436" y="1744"/>
                    <a:pt x="1407" y="1654"/>
                    <a:pt x="1430" y="1579"/>
                  </a:cubicBezTo>
                  <a:cubicBezTo>
                    <a:pt x="1452" y="1496"/>
                    <a:pt x="1526" y="1418"/>
                    <a:pt x="1627" y="1371"/>
                  </a:cubicBezTo>
                  <a:cubicBezTo>
                    <a:pt x="1698" y="1337"/>
                    <a:pt x="1777" y="1321"/>
                    <a:pt x="1857" y="1321"/>
                  </a:cubicBezTo>
                  <a:cubicBezTo>
                    <a:pt x="2039" y="1321"/>
                    <a:pt x="2229" y="1405"/>
                    <a:pt x="2348" y="1554"/>
                  </a:cubicBezTo>
                  <a:cubicBezTo>
                    <a:pt x="2515" y="1761"/>
                    <a:pt x="2546" y="2086"/>
                    <a:pt x="2424" y="2346"/>
                  </a:cubicBezTo>
                  <a:cubicBezTo>
                    <a:pt x="2303" y="2601"/>
                    <a:pt x="2051" y="2796"/>
                    <a:pt x="1753" y="2867"/>
                  </a:cubicBezTo>
                  <a:cubicBezTo>
                    <a:pt x="1672" y="2886"/>
                    <a:pt x="1588" y="2896"/>
                    <a:pt x="1506" y="2896"/>
                  </a:cubicBezTo>
                  <a:cubicBezTo>
                    <a:pt x="1266" y="2896"/>
                    <a:pt x="1029" y="2817"/>
                    <a:pt x="850" y="2674"/>
                  </a:cubicBezTo>
                  <a:cubicBezTo>
                    <a:pt x="497" y="2386"/>
                    <a:pt x="371" y="1815"/>
                    <a:pt x="556" y="1345"/>
                  </a:cubicBezTo>
                  <a:cubicBezTo>
                    <a:pt x="669" y="1059"/>
                    <a:pt x="890" y="801"/>
                    <a:pt x="1175" y="618"/>
                  </a:cubicBezTo>
                  <a:cubicBezTo>
                    <a:pt x="1184" y="615"/>
                    <a:pt x="1192" y="610"/>
                    <a:pt x="1201" y="605"/>
                  </a:cubicBezTo>
                  <a:cubicBezTo>
                    <a:pt x="1332" y="522"/>
                    <a:pt x="1479" y="457"/>
                    <a:pt x="1636" y="411"/>
                  </a:cubicBezTo>
                  <a:cubicBezTo>
                    <a:pt x="1809" y="363"/>
                    <a:pt x="1991" y="339"/>
                    <a:pt x="2177" y="339"/>
                  </a:cubicBezTo>
                  <a:cubicBezTo>
                    <a:pt x="2488" y="339"/>
                    <a:pt x="2812" y="406"/>
                    <a:pt x="3125" y="537"/>
                  </a:cubicBezTo>
                  <a:cubicBezTo>
                    <a:pt x="3679" y="772"/>
                    <a:pt x="4154" y="1198"/>
                    <a:pt x="4464" y="1738"/>
                  </a:cubicBezTo>
                  <a:cubicBezTo>
                    <a:pt x="4495" y="1793"/>
                    <a:pt x="4552" y="1823"/>
                    <a:pt x="4610" y="1823"/>
                  </a:cubicBezTo>
                  <a:cubicBezTo>
                    <a:pt x="4639" y="1823"/>
                    <a:pt x="4668" y="1816"/>
                    <a:pt x="4694" y="1800"/>
                  </a:cubicBezTo>
                  <a:cubicBezTo>
                    <a:pt x="4776" y="1754"/>
                    <a:pt x="4804" y="1650"/>
                    <a:pt x="4758" y="1570"/>
                  </a:cubicBezTo>
                  <a:cubicBezTo>
                    <a:pt x="4412" y="965"/>
                    <a:pt x="3879" y="488"/>
                    <a:pt x="3256" y="225"/>
                  </a:cubicBezTo>
                  <a:cubicBezTo>
                    <a:pt x="2901" y="76"/>
                    <a:pt x="2532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64"/>
            <p:cNvSpPr/>
            <p:nvPr/>
          </p:nvSpPr>
          <p:spPr>
            <a:xfrm>
              <a:off x="6208383" y="736132"/>
              <a:ext cx="649446" cy="230220"/>
            </a:xfrm>
            <a:custGeom>
              <a:rect b="b" l="l" r="r" t="t"/>
              <a:pathLst>
                <a:path extrusionOk="0" h="2832" w="7989">
                  <a:moveTo>
                    <a:pt x="516" y="1709"/>
                  </a:moveTo>
                  <a:cubicBezTo>
                    <a:pt x="544" y="1709"/>
                    <a:pt x="576" y="1721"/>
                    <a:pt x="604" y="1743"/>
                  </a:cubicBezTo>
                  <a:cubicBezTo>
                    <a:pt x="640" y="1770"/>
                    <a:pt x="663" y="1808"/>
                    <a:pt x="664" y="1840"/>
                  </a:cubicBezTo>
                  <a:cubicBezTo>
                    <a:pt x="665" y="1875"/>
                    <a:pt x="645" y="1914"/>
                    <a:pt x="611" y="1943"/>
                  </a:cubicBezTo>
                  <a:cubicBezTo>
                    <a:pt x="582" y="1967"/>
                    <a:pt x="549" y="1981"/>
                    <a:pt x="519" y="1981"/>
                  </a:cubicBezTo>
                  <a:cubicBezTo>
                    <a:pt x="513" y="1981"/>
                    <a:pt x="508" y="1980"/>
                    <a:pt x="502" y="1979"/>
                  </a:cubicBezTo>
                  <a:cubicBezTo>
                    <a:pt x="493" y="1978"/>
                    <a:pt x="484" y="1977"/>
                    <a:pt x="475" y="1977"/>
                  </a:cubicBezTo>
                  <a:cubicBezTo>
                    <a:pt x="441" y="1977"/>
                    <a:pt x="409" y="1987"/>
                    <a:pt x="381" y="2004"/>
                  </a:cubicBezTo>
                  <a:cubicBezTo>
                    <a:pt x="373" y="1982"/>
                    <a:pt x="368" y="1959"/>
                    <a:pt x="364" y="1935"/>
                  </a:cubicBezTo>
                  <a:cubicBezTo>
                    <a:pt x="354" y="1836"/>
                    <a:pt x="415" y="1731"/>
                    <a:pt x="493" y="1713"/>
                  </a:cubicBezTo>
                  <a:cubicBezTo>
                    <a:pt x="500" y="1710"/>
                    <a:pt x="508" y="1709"/>
                    <a:pt x="516" y="1709"/>
                  </a:cubicBezTo>
                  <a:close/>
                  <a:moveTo>
                    <a:pt x="7807" y="0"/>
                  </a:moveTo>
                  <a:cubicBezTo>
                    <a:pt x="7800" y="0"/>
                    <a:pt x="7793" y="1"/>
                    <a:pt x="7785" y="2"/>
                  </a:cubicBezTo>
                  <a:cubicBezTo>
                    <a:pt x="7495" y="41"/>
                    <a:pt x="7196" y="159"/>
                    <a:pt x="6897" y="349"/>
                  </a:cubicBezTo>
                  <a:cubicBezTo>
                    <a:pt x="6633" y="516"/>
                    <a:pt x="6398" y="719"/>
                    <a:pt x="6169" y="916"/>
                  </a:cubicBezTo>
                  <a:cubicBezTo>
                    <a:pt x="6050" y="1020"/>
                    <a:pt x="5930" y="1124"/>
                    <a:pt x="5804" y="1223"/>
                  </a:cubicBezTo>
                  <a:cubicBezTo>
                    <a:pt x="4775" y="2048"/>
                    <a:pt x="3468" y="2493"/>
                    <a:pt x="2156" y="2493"/>
                  </a:cubicBezTo>
                  <a:cubicBezTo>
                    <a:pt x="1773" y="2493"/>
                    <a:pt x="1390" y="2456"/>
                    <a:pt x="1013" y="2378"/>
                  </a:cubicBezTo>
                  <a:cubicBezTo>
                    <a:pt x="889" y="2352"/>
                    <a:pt x="782" y="2325"/>
                    <a:pt x="690" y="2287"/>
                  </a:cubicBezTo>
                  <a:cubicBezTo>
                    <a:pt x="741" y="2266"/>
                    <a:pt x="788" y="2237"/>
                    <a:pt x="832" y="2200"/>
                  </a:cubicBezTo>
                  <a:cubicBezTo>
                    <a:pt x="944" y="2104"/>
                    <a:pt x="1006" y="1969"/>
                    <a:pt x="1003" y="1830"/>
                  </a:cubicBezTo>
                  <a:cubicBezTo>
                    <a:pt x="997" y="1692"/>
                    <a:pt x="927" y="1562"/>
                    <a:pt x="809" y="1473"/>
                  </a:cubicBezTo>
                  <a:cubicBezTo>
                    <a:pt x="721" y="1406"/>
                    <a:pt x="618" y="1371"/>
                    <a:pt x="515" y="1371"/>
                  </a:cubicBezTo>
                  <a:cubicBezTo>
                    <a:pt x="481" y="1371"/>
                    <a:pt x="447" y="1375"/>
                    <a:pt x="413" y="1383"/>
                  </a:cubicBezTo>
                  <a:cubicBezTo>
                    <a:pt x="170" y="1443"/>
                    <a:pt x="0" y="1701"/>
                    <a:pt x="27" y="1973"/>
                  </a:cubicBezTo>
                  <a:cubicBezTo>
                    <a:pt x="51" y="2183"/>
                    <a:pt x="185" y="2381"/>
                    <a:pt x="395" y="2515"/>
                  </a:cubicBezTo>
                  <a:cubicBezTo>
                    <a:pt x="565" y="2622"/>
                    <a:pt x="760" y="2672"/>
                    <a:pt x="945" y="2709"/>
                  </a:cubicBezTo>
                  <a:cubicBezTo>
                    <a:pt x="1344" y="2792"/>
                    <a:pt x="1750" y="2831"/>
                    <a:pt x="2154" y="2831"/>
                  </a:cubicBezTo>
                  <a:cubicBezTo>
                    <a:pt x="3544" y="2831"/>
                    <a:pt x="4926" y="2361"/>
                    <a:pt x="6016" y="1489"/>
                  </a:cubicBezTo>
                  <a:cubicBezTo>
                    <a:pt x="6143" y="1387"/>
                    <a:pt x="6268" y="1280"/>
                    <a:pt x="6392" y="1173"/>
                  </a:cubicBezTo>
                  <a:cubicBezTo>
                    <a:pt x="6620" y="975"/>
                    <a:pt x="6836" y="788"/>
                    <a:pt x="7079" y="635"/>
                  </a:cubicBezTo>
                  <a:cubicBezTo>
                    <a:pt x="7333" y="473"/>
                    <a:pt x="7593" y="370"/>
                    <a:pt x="7832" y="337"/>
                  </a:cubicBezTo>
                  <a:cubicBezTo>
                    <a:pt x="7924" y="325"/>
                    <a:pt x="7989" y="239"/>
                    <a:pt x="7976" y="146"/>
                  </a:cubicBezTo>
                  <a:cubicBezTo>
                    <a:pt x="7965" y="61"/>
                    <a:pt x="7891" y="0"/>
                    <a:pt x="7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64"/>
            <p:cNvSpPr/>
            <p:nvPr/>
          </p:nvSpPr>
          <p:spPr>
            <a:xfrm>
              <a:off x="7332725" y="1020978"/>
              <a:ext cx="1055177" cy="27639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2" y="340"/>
                    <a:pt x="12979" y="263"/>
                    <a:pt x="12979" y="170"/>
                  </a:cubicBezTo>
                  <a:cubicBezTo>
                    <a:pt x="12979" y="77"/>
                    <a:pt x="12902" y="1"/>
                    <a:pt x="12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64"/>
            <p:cNvSpPr/>
            <p:nvPr/>
          </p:nvSpPr>
          <p:spPr>
            <a:xfrm>
              <a:off x="8342853" y="914811"/>
              <a:ext cx="129255" cy="133807"/>
            </a:xfrm>
            <a:custGeom>
              <a:rect b="b" l="l" r="r" t="t"/>
              <a:pathLst>
                <a:path extrusionOk="0" h="1646" w="1590">
                  <a:moveTo>
                    <a:pt x="886" y="339"/>
                  </a:moveTo>
                  <a:cubicBezTo>
                    <a:pt x="987" y="339"/>
                    <a:pt x="1097" y="395"/>
                    <a:pt x="1154" y="485"/>
                  </a:cubicBezTo>
                  <a:cubicBezTo>
                    <a:pt x="1184" y="531"/>
                    <a:pt x="1202" y="584"/>
                    <a:pt x="1209" y="641"/>
                  </a:cubicBezTo>
                  <a:cubicBezTo>
                    <a:pt x="1124" y="661"/>
                    <a:pt x="1039" y="678"/>
                    <a:pt x="959" y="678"/>
                  </a:cubicBezTo>
                  <a:cubicBezTo>
                    <a:pt x="929" y="678"/>
                    <a:pt x="899" y="675"/>
                    <a:pt x="870" y="670"/>
                  </a:cubicBezTo>
                  <a:cubicBezTo>
                    <a:pt x="770" y="649"/>
                    <a:pt x="686" y="576"/>
                    <a:pt x="683" y="506"/>
                  </a:cubicBezTo>
                  <a:cubicBezTo>
                    <a:pt x="681" y="448"/>
                    <a:pt x="732" y="383"/>
                    <a:pt x="799" y="355"/>
                  </a:cubicBezTo>
                  <a:cubicBezTo>
                    <a:pt x="827" y="344"/>
                    <a:pt x="856" y="339"/>
                    <a:pt x="886" y="339"/>
                  </a:cubicBezTo>
                  <a:close/>
                  <a:moveTo>
                    <a:pt x="885" y="0"/>
                  </a:moveTo>
                  <a:cubicBezTo>
                    <a:pt x="812" y="0"/>
                    <a:pt x="740" y="13"/>
                    <a:pt x="673" y="40"/>
                  </a:cubicBezTo>
                  <a:cubicBezTo>
                    <a:pt x="471" y="123"/>
                    <a:pt x="336" y="319"/>
                    <a:pt x="345" y="520"/>
                  </a:cubicBezTo>
                  <a:cubicBezTo>
                    <a:pt x="356" y="779"/>
                    <a:pt x="585" y="959"/>
                    <a:pt x="804" y="1002"/>
                  </a:cubicBezTo>
                  <a:cubicBezTo>
                    <a:pt x="857" y="1012"/>
                    <a:pt x="909" y="1017"/>
                    <a:pt x="961" y="1017"/>
                  </a:cubicBezTo>
                  <a:cubicBezTo>
                    <a:pt x="1009" y="1017"/>
                    <a:pt x="1057" y="1013"/>
                    <a:pt x="1103" y="1006"/>
                  </a:cubicBezTo>
                  <a:lnTo>
                    <a:pt x="1103" y="1006"/>
                  </a:lnTo>
                  <a:cubicBezTo>
                    <a:pt x="1022" y="1110"/>
                    <a:pt x="901" y="1195"/>
                    <a:pt x="758" y="1245"/>
                  </a:cubicBezTo>
                  <a:cubicBezTo>
                    <a:pt x="640" y="1286"/>
                    <a:pt x="508" y="1306"/>
                    <a:pt x="356" y="1306"/>
                  </a:cubicBezTo>
                  <a:cubicBezTo>
                    <a:pt x="304" y="1306"/>
                    <a:pt x="249" y="1304"/>
                    <a:pt x="191" y="1299"/>
                  </a:cubicBezTo>
                  <a:cubicBezTo>
                    <a:pt x="188" y="1299"/>
                    <a:pt x="185" y="1299"/>
                    <a:pt x="182" y="1299"/>
                  </a:cubicBezTo>
                  <a:cubicBezTo>
                    <a:pt x="93" y="1299"/>
                    <a:pt x="16" y="1364"/>
                    <a:pt x="8" y="1454"/>
                  </a:cubicBezTo>
                  <a:cubicBezTo>
                    <a:pt x="0" y="1548"/>
                    <a:pt x="69" y="1629"/>
                    <a:pt x="163" y="1637"/>
                  </a:cubicBezTo>
                  <a:cubicBezTo>
                    <a:pt x="230" y="1643"/>
                    <a:pt x="293" y="1646"/>
                    <a:pt x="355" y="1646"/>
                  </a:cubicBezTo>
                  <a:lnTo>
                    <a:pt x="355" y="1645"/>
                  </a:lnTo>
                  <a:cubicBezTo>
                    <a:pt x="545" y="1645"/>
                    <a:pt x="716" y="1619"/>
                    <a:pt x="870" y="1565"/>
                  </a:cubicBezTo>
                  <a:cubicBezTo>
                    <a:pt x="1129" y="1474"/>
                    <a:pt x="1337" y="1305"/>
                    <a:pt x="1453" y="1089"/>
                  </a:cubicBezTo>
                  <a:cubicBezTo>
                    <a:pt x="1589" y="836"/>
                    <a:pt x="1584" y="527"/>
                    <a:pt x="1440" y="302"/>
                  </a:cubicBezTo>
                  <a:cubicBezTo>
                    <a:pt x="1318" y="112"/>
                    <a:pt x="1099" y="0"/>
                    <a:pt x="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64"/>
            <p:cNvSpPr/>
            <p:nvPr/>
          </p:nvSpPr>
          <p:spPr>
            <a:xfrm>
              <a:off x="7179084" y="821326"/>
              <a:ext cx="197703" cy="227294"/>
            </a:xfrm>
            <a:custGeom>
              <a:rect b="b" l="l" r="r" t="t"/>
              <a:pathLst>
                <a:path extrusionOk="0" h="2796" w="2432">
                  <a:moveTo>
                    <a:pt x="272" y="1"/>
                  </a:moveTo>
                  <a:cubicBezTo>
                    <a:pt x="236" y="1"/>
                    <a:pt x="201" y="2"/>
                    <a:pt x="166" y="4"/>
                  </a:cubicBezTo>
                  <a:cubicBezTo>
                    <a:pt x="73" y="9"/>
                    <a:pt x="1" y="88"/>
                    <a:pt x="6" y="182"/>
                  </a:cubicBezTo>
                  <a:cubicBezTo>
                    <a:pt x="11" y="274"/>
                    <a:pt x="89" y="342"/>
                    <a:pt x="180" y="342"/>
                  </a:cubicBezTo>
                  <a:cubicBezTo>
                    <a:pt x="182" y="342"/>
                    <a:pt x="183" y="342"/>
                    <a:pt x="185" y="341"/>
                  </a:cubicBezTo>
                  <a:cubicBezTo>
                    <a:pt x="214" y="340"/>
                    <a:pt x="242" y="339"/>
                    <a:pt x="271" y="339"/>
                  </a:cubicBezTo>
                  <a:cubicBezTo>
                    <a:pt x="793" y="339"/>
                    <a:pt x="1319" y="598"/>
                    <a:pt x="1634" y="1014"/>
                  </a:cubicBezTo>
                  <a:cubicBezTo>
                    <a:pt x="1973" y="1464"/>
                    <a:pt x="2076" y="2060"/>
                    <a:pt x="1899" y="2571"/>
                  </a:cubicBezTo>
                  <a:cubicBezTo>
                    <a:pt x="1869" y="2659"/>
                    <a:pt x="1916" y="2755"/>
                    <a:pt x="2004" y="2786"/>
                  </a:cubicBezTo>
                  <a:cubicBezTo>
                    <a:pt x="2022" y="2793"/>
                    <a:pt x="2041" y="2796"/>
                    <a:pt x="2060" y="2796"/>
                  </a:cubicBezTo>
                  <a:cubicBezTo>
                    <a:pt x="2130" y="2796"/>
                    <a:pt x="2195" y="2752"/>
                    <a:pt x="2219" y="2681"/>
                  </a:cubicBezTo>
                  <a:cubicBezTo>
                    <a:pt x="2432" y="2066"/>
                    <a:pt x="2311" y="1348"/>
                    <a:pt x="1904" y="810"/>
                  </a:cubicBezTo>
                  <a:cubicBezTo>
                    <a:pt x="1522" y="304"/>
                    <a:pt x="902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64"/>
            <p:cNvSpPr/>
            <p:nvPr/>
          </p:nvSpPr>
          <p:spPr>
            <a:xfrm>
              <a:off x="7243386" y="712395"/>
              <a:ext cx="390529" cy="263063"/>
            </a:xfrm>
            <a:custGeom>
              <a:rect b="b" l="l" r="r" t="t"/>
              <a:pathLst>
                <a:path extrusionOk="0" h="3236" w="4804">
                  <a:moveTo>
                    <a:pt x="2630" y="0"/>
                  </a:moveTo>
                  <a:cubicBezTo>
                    <a:pt x="2274" y="0"/>
                    <a:pt x="1904" y="76"/>
                    <a:pt x="1547" y="226"/>
                  </a:cubicBezTo>
                  <a:cubicBezTo>
                    <a:pt x="924" y="488"/>
                    <a:pt x="392" y="966"/>
                    <a:pt x="47" y="1572"/>
                  </a:cubicBezTo>
                  <a:cubicBezTo>
                    <a:pt x="1" y="1653"/>
                    <a:pt x="29" y="1757"/>
                    <a:pt x="110" y="1804"/>
                  </a:cubicBezTo>
                  <a:cubicBezTo>
                    <a:pt x="137" y="1819"/>
                    <a:pt x="166" y="1826"/>
                    <a:pt x="194" y="1826"/>
                  </a:cubicBezTo>
                  <a:cubicBezTo>
                    <a:pt x="253" y="1826"/>
                    <a:pt x="311" y="1795"/>
                    <a:pt x="342" y="1740"/>
                  </a:cubicBezTo>
                  <a:cubicBezTo>
                    <a:pt x="649" y="1199"/>
                    <a:pt x="1124" y="772"/>
                    <a:pt x="1678" y="538"/>
                  </a:cubicBezTo>
                  <a:cubicBezTo>
                    <a:pt x="1993" y="406"/>
                    <a:pt x="2317" y="339"/>
                    <a:pt x="2628" y="339"/>
                  </a:cubicBezTo>
                  <a:cubicBezTo>
                    <a:pt x="2814" y="339"/>
                    <a:pt x="2994" y="363"/>
                    <a:pt x="3165" y="411"/>
                  </a:cubicBezTo>
                  <a:cubicBezTo>
                    <a:pt x="3322" y="456"/>
                    <a:pt x="3470" y="522"/>
                    <a:pt x="3601" y="605"/>
                  </a:cubicBezTo>
                  <a:cubicBezTo>
                    <a:pt x="3609" y="610"/>
                    <a:pt x="3617" y="614"/>
                    <a:pt x="3625" y="617"/>
                  </a:cubicBezTo>
                  <a:cubicBezTo>
                    <a:pt x="3913" y="801"/>
                    <a:pt x="4132" y="1059"/>
                    <a:pt x="4247" y="1346"/>
                  </a:cubicBezTo>
                  <a:cubicBezTo>
                    <a:pt x="4432" y="1816"/>
                    <a:pt x="4306" y="2388"/>
                    <a:pt x="3953" y="2674"/>
                  </a:cubicBezTo>
                  <a:cubicBezTo>
                    <a:pt x="3775" y="2818"/>
                    <a:pt x="3538" y="2897"/>
                    <a:pt x="3299" y="2897"/>
                  </a:cubicBezTo>
                  <a:cubicBezTo>
                    <a:pt x="3216" y="2897"/>
                    <a:pt x="3133" y="2887"/>
                    <a:pt x="3052" y="2868"/>
                  </a:cubicBezTo>
                  <a:cubicBezTo>
                    <a:pt x="2755" y="2797"/>
                    <a:pt x="2498" y="2598"/>
                    <a:pt x="2381" y="2347"/>
                  </a:cubicBezTo>
                  <a:cubicBezTo>
                    <a:pt x="2256" y="2087"/>
                    <a:pt x="2287" y="1761"/>
                    <a:pt x="2454" y="1554"/>
                  </a:cubicBezTo>
                  <a:cubicBezTo>
                    <a:pt x="2574" y="1405"/>
                    <a:pt x="2764" y="1321"/>
                    <a:pt x="2947" y="1321"/>
                  </a:cubicBezTo>
                  <a:cubicBezTo>
                    <a:pt x="3027" y="1321"/>
                    <a:pt x="3106" y="1337"/>
                    <a:pt x="3177" y="1371"/>
                  </a:cubicBezTo>
                  <a:cubicBezTo>
                    <a:pt x="3279" y="1418"/>
                    <a:pt x="3353" y="1496"/>
                    <a:pt x="3375" y="1580"/>
                  </a:cubicBezTo>
                  <a:cubicBezTo>
                    <a:pt x="3396" y="1654"/>
                    <a:pt x="3366" y="1745"/>
                    <a:pt x="3312" y="1774"/>
                  </a:cubicBezTo>
                  <a:cubicBezTo>
                    <a:pt x="3301" y="1780"/>
                    <a:pt x="3287" y="1783"/>
                    <a:pt x="3273" y="1783"/>
                  </a:cubicBezTo>
                  <a:cubicBezTo>
                    <a:pt x="3258" y="1783"/>
                    <a:pt x="3242" y="1780"/>
                    <a:pt x="3228" y="1774"/>
                  </a:cubicBezTo>
                  <a:cubicBezTo>
                    <a:pt x="3214" y="1767"/>
                    <a:pt x="3197" y="1756"/>
                    <a:pt x="3192" y="1743"/>
                  </a:cubicBezTo>
                  <a:cubicBezTo>
                    <a:pt x="3171" y="1669"/>
                    <a:pt x="3103" y="1621"/>
                    <a:pt x="3030" y="1621"/>
                  </a:cubicBezTo>
                  <a:cubicBezTo>
                    <a:pt x="3014" y="1621"/>
                    <a:pt x="2999" y="1623"/>
                    <a:pt x="2983" y="1627"/>
                  </a:cubicBezTo>
                  <a:cubicBezTo>
                    <a:pt x="2893" y="1653"/>
                    <a:pt x="2841" y="1747"/>
                    <a:pt x="2867" y="1836"/>
                  </a:cubicBezTo>
                  <a:cubicBezTo>
                    <a:pt x="2899" y="1948"/>
                    <a:pt x="2983" y="2039"/>
                    <a:pt x="3097" y="2087"/>
                  </a:cubicBezTo>
                  <a:cubicBezTo>
                    <a:pt x="3153" y="2110"/>
                    <a:pt x="3213" y="2122"/>
                    <a:pt x="3272" y="2122"/>
                  </a:cubicBezTo>
                  <a:cubicBezTo>
                    <a:pt x="3343" y="2122"/>
                    <a:pt x="3414" y="2105"/>
                    <a:pt x="3476" y="2071"/>
                  </a:cubicBezTo>
                  <a:cubicBezTo>
                    <a:pt x="3669" y="1964"/>
                    <a:pt x="3764" y="1720"/>
                    <a:pt x="3702" y="1491"/>
                  </a:cubicBezTo>
                  <a:cubicBezTo>
                    <a:pt x="3653" y="1311"/>
                    <a:pt x="3515" y="1156"/>
                    <a:pt x="3323" y="1064"/>
                  </a:cubicBezTo>
                  <a:cubicBezTo>
                    <a:pt x="3205" y="1008"/>
                    <a:pt x="3076" y="982"/>
                    <a:pt x="2947" y="982"/>
                  </a:cubicBezTo>
                  <a:cubicBezTo>
                    <a:pt x="2663" y="982"/>
                    <a:pt x="2376" y="1110"/>
                    <a:pt x="2191" y="1341"/>
                  </a:cubicBezTo>
                  <a:cubicBezTo>
                    <a:pt x="1940" y="1651"/>
                    <a:pt x="1894" y="2113"/>
                    <a:pt x="2075" y="2492"/>
                  </a:cubicBezTo>
                  <a:cubicBezTo>
                    <a:pt x="2236" y="2839"/>
                    <a:pt x="2573" y="3102"/>
                    <a:pt x="2974" y="3198"/>
                  </a:cubicBezTo>
                  <a:cubicBezTo>
                    <a:pt x="3080" y="3223"/>
                    <a:pt x="3189" y="3235"/>
                    <a:pt x="3297" y="3235"/>
                  </a:cubicBezTo>
                  <a:cubicBezTo>
                    <a:pt x="3614" y="3235"/>
                    <a:pt x="3929" y="3130"/>
                    <a:pt x="4166" y="2937"/>
                  </a:cubicBezTo>
                  <a:cubicBezTo>
                    <a:pt x="4638" y="2555"/>
                    <a:pt x="4804" y="1834"/>
                    <a:pt x="4562" y="1220"/>
                  </a:cubicBezTo>
                  <a:cubicBezTo>
                    <a:pt x="4418" y="861"/>
                    <a:pt x="4144" y="540"/>
                    <a:pt x="3785" y="317"/>
                  </a:cubicBezTo>
                  <a:cubicBezTo>
                    <a:pt x="3779" y="313"/>
                    <a:pt x="3770" y="308"/>
                    <a:pt x="3762" y="305"/>
                  </a:cubicBezTo>
                  <a:cubicBezTo>
                    <a:pt x="3608" y="211"/>
                    <a:pt x="3440" y="138"/>
                    <a:pt x="3258" y="85"/>
                  </a:cubicBezTo>
                  <a:cubicBezTo>
                    <a:pt x="3057" y="28"/>
                    <a:pt x="2846" y="0"/>
                    <a:pt x="2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64"/>
            <p:cNvSpPr/>
            <p:nvPr/>
          </p:nvSpPr>
          <p:spPr>
            <a:xfrm>
              <a:off x="7528719" y="736132"/>
              <a:ext cx="649608" cy="230220"/>
            </a:xfrm>
            <a:custGeom>
              <a:rect b="b" l="l" r="r" t="t"/>
              <a:pathLst>
                <a:path extrusionOk="0" h="2832" w="7991">
                  <a:moveTo>
                    <a:pt x="7475" y="1709"/>
                  </a:moveTo>
                  <a:cubicBezTo>
                    <a:pt x="7482" y="1709"/>
                    <a:pt x="7489" y="1710"/>
                    <a:pt x="7495" y="1712"/>
                  </a:cubicBezTo>
                  <a:cubicBezTo>
                    <a:pt x="7575" y="1732"/>
                    <a:pt x="7636" y="1836"/>
                    <a:pt x="7625" y="1934"/>
                  </a:cubicBezTo>
                  <a:cubicBezTo>
                    <a:pt x="7623" y="1957"/>
                    <a:pt x="7617" y="1982"/>
                    <a:pt x="7608" y="2004"/>
                  </a:cubicBezTo>
                  <a:cubicBezTo>
                    <a:pt x="7581" y="1987"/>
                    <a:pt x="7550" y="1977"/>
                    <a:pt x="7517" y="1977"/>
                  </a:cubicBezTo>
                  <a:cubicBezTo>
                    <a:pt x="7507" y="1977"/>
                    <a:pt x="7498" y="1978"/>
                    <a:pt x="7488" y="1981"/>
                  </a:cubicBezTo>
                  <a:cubicBezTo>
                    <a:pt x="7482" y="1981"/>
                    <a:pt x="7477" y="1982"/>
                    <a:pt x="7472" y="1982"/>
                  </a:cubicBezTo>
                  <a:cubicBezTo>
                    <a:pt x="7442" y="1982"/>
                    <a:pt x="7408" y="1968"/>
                    <a:pt x="7379" y="1943"/>
                  </a:cubicBezTo>
                  <a:cubicBezTo>
                    <a:pt x="7345" y="1914"/>
                    <a:pt x="7326" y="1875"/>
                    <a:pt x="7326" y="1843"/>
                  </a:cubicBezTo>
                  <a:cubicBezTo>
                    <a:pt x="7328" y="1808"/>
                    <a:pt x="7351" y="1770"/>
                    <a:pt x="7386" y="1743"/>
                  </a:cubicBezTo>
                  <a:cubicBezTo>
                    <a:pt x="7415" y="1721"/>
                    <a:pt x="7447" y="1709"/>
                    <a:pt x="7475" y="1709"/>
                  </a:cubicBezTo>
                  <a:close/>
                  <a:moveTo>
                    <a:pt x="184" y="0"/>
                  </a:moveTo>
                  <a:cubicBezTo>
                    <a:pt x="99" y="0"/>
                    <a:pt x="26" y="61"/>
                    <a:pt x="14" y="146"/>
                  </a:cubicBezTo>
                  <a:cubicBezTo>
                    <a:pt x="1" y="239"/>
                    <a:pt x="66" y="325"/>
                    <a:pt x="159" y="337"/>
                  </a:cubicBezTo>
                  <a:cubicBezTo>
                    <a:pt x="397" y="370"/>
                    <a:pt x="657" y="473"/>
                    <a:pt x="912" y="635"/>
                  </a:cubicBezTo>
                  <a:cubicBezTo>
                    <a:pt x="1155" y="788"/>
                    <a:pt x="1370" y="975"/>
                    <a:pt x="1600" y="1173"/>
                  </a:cubicBezTo>
                  <a:cubicBezTo>
                    <a:pt x="1723" y="1280"/>
                    <a:pt x="1846" y="1387"/>
                    <a:pt x="1974" y="1488"/>
                  </a:cubicBezTo>
                  <a:cubicBezTo>
                    <a:pt x="3064" y="2361"/>
                    <a:pt x="4447" y="2831"/>
                    <a:pt x="5835" y="2831"/>
                  </a:cubicBezTo>
                  <a:cubicBezTo>
                    <a:pt x="6241" y="2831"/>
                    <a:pt x="6647" y="2792"/>
                    <a:pt x="7046" y="2709"/>
                  </a:cubicBezTo>
                  <a:cubicBezTo>
                    <a:pt x="7231" y="2672"/>
                    <a:pt x="7425" y="2621"/>
                    <a:pt x="7597" y="2514"/>
                  </a:cubicBezTo>
                  <a:cubicBezTo>
                    <a:pt x="7806" y="2381"/>
                    <a:pt x="7938" y="2183"/>
                    <a:pt x="7963" y="1970"/>
                  </a:cubicBezTo>
                  <a:cubicBezTo>
                    <a:pt x="7990" y="1700"/>
                    <a:pt x="7821" y="1443"/>
                    <a:pt x="7576" y="1383"/>
                  </a:cubicBezTo>
                  <a:cubicBezTo>
                    <a:pt x="7542" y="1375"/>
                    <a:pt x="7509" y="1371"/>
                    <a:pt x="7475" y="1371"/>
                  </a:cubicBezTo>
                  <a:cubicBezTo>
                    <a:pt x="7372" y="1371"/>
                    <a:pt x="7269" y="1406"/>
                    <a:pt x="7181" y="1473"/>
                  </a:cubicBezTo>
                  <a:cubicBezTo>
                    <a:pt x="7064" y="1562"/>
                    <a:pt x="6994" y="1692"/>
                    <a:pt x="6988" y="1832"/>
                  </a:cubicBezTo>
                  <a:cubicBezTo>
                    <a:pt x="6985" y="1969"/>
                    <a:pt x="7047" y="2104"/>
                    <a:pt x="7159" y="2200"/>
                  </a:cubicBezTo>
                  <a:cubicBezTo>
                    <a:pt x="7202" y="2237"/>
                    <a:pt x="7250" y="2266"/>
                    <a:pt x="7301" y="2287"/>
                  </a:cubicBezTo>
                  <a:cubicBezTo>
                    <a:pt x="7208" y="2325"/>
                    <a:pt x="7102" y="2352"/>
                    <a:pt x="6978" y="2378"/>
                  </a:cubicBezTo>
                  <a:cubicBezTo>
                    <a:pt x="6601" y="2456"/>
                    <a:pt x="6218" y="2493"/>
                    <a:pt x="5835" y="2493"/>
                  </a:cubicBezTo>
                  <a:cubicBezTo>
                    <a:pt x="4522" y="2493"/>
                    <a:pt x="3216" y="2048"/>
                    <a:pt x="2185" y="1222"/>
                  </a:cubicBezTo>
                  <a:cubicBezTo>
                    <a:pt x="2061" y="1124"/>
                    <a:pt x="1941" y="1020"/>
                    <a:pt x="1821" y="917"/>
                  </a:cubicBezTo>
                  <a:cubicBezTo>
                    <a:pt x="1593" y="719"/>
                    <a:pt x="1357" y="516"/>
                    <a:pt x="1094" y="349"/>
                  </a:cubicBezTo>
                  <a:cubicBezTo>
                    <a:pt x="794" y="158"/>
                    <a:pt x="496" y="41"/>
                    <a:pt x="205" y="2"/>
                  </a:cubicBezTo>
                  <a:cubicBezTo>
                    <a:pt x="198" y="1"/>
                    <a:pt x="191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64"/>
            <p:cNvSpPr/>
            <p:nvPr/>
          </p:nvSpPr>
          <p:spPr>
            <a:xfrm>
              <a:off x="7108279" y="591108"/>
              <a:ext cx="171283" cy="169170"/>
            </a:xfrm>
            <a:custGeom>
              <a:rect b="b" l="l" r="r" t="t"/>
              <a:pathLst>
                <a:path extrusionOk="0" h="2081" w="2107">
                  <a:moveTo>
                    <a:pt x="1054" y="0"/>
                  </a:moveTo>
                  <a:lnTo>
                    <a:pt x="1" y="1053"/>
                  </a:lnTo>
                  <a:lnTo>
                    <a:pt x="1054" y="2081"/>
                  </a:lnTo>
                  <a:lnTo>
                    <a:pt x="2107" y="105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3" name="Google Shape;1513;p64"/>
          <p:cNvGrpSpPr/>
          <p:nvPr/>
        </p:nvGrpSpPr>
        <p:grpSpPr>
          <a:xfrm rot="10800000">
            <a:off x="3293245" y="4608508"/>
            <a:ext cx="2557513" cy="457511"/>
            <a:chOff x="5914595" y="591108"/>
            <a:chExt cx="2557513" cy="457511"/>
          </a:xfrm>
        </p:grpSpPr>
        <p:sp>
          <p:nvSpPr>
            <p:cNvPr id="1514" name="Google Shape;1514;p64"/>
            <p:cNvSpPr/>
            <p:nvPr/>
          </p:nvSpPr>
          <p:spPr>
            <a:xfrm>
              <a:off x="5998813" y="1020978"/>
              <a:ext cx="1055177" cy="27639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1" y="77"/>
                    <a:pt x="1" y="170"/>
                  </a:cubicBezTo>
                  <a:cubicBezTo>
                    <a:pt x="1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4" y="340"/>
                    <a:pt x="12980" y="263"/>
                    <a:pt x="12980" y="170"/>
                  </a:cubicBezTo>
                  <a:cubicBezTo>
                    <a:pt x="12980" y="77"/>
                    <a:pt x="12904" y="1"/>
                    <a:pt x="12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64"/>
            <p:cNvSpPr/>
            <p:nvPr/>
          </p:nvSpPr>
          <p:spPr>
            <a:xfrm>
              <a:off x="5914595" y="914811"/>
              <a:ext cx="129174" cy="133807"/>
            </a:xfrm>
            <a:custGeom>
              <a:rect b="b" l="l" r="r" t="t"/>
              <a:pathLst>
                <a:path extrusionOk="0" h="1646" w="1589">
                  <a:moveTo>
                    <a:pt x="702" y="339"/>
                  </a:moveTo>
                  <a:cubicBezTo>
                    <a:pt x="733" y="339"/>
                    <a:pt x="763" y="344"/>
                    <a:pt x="790" y="355"/>
                  </a:cubicBezTo>
                  <a:cubicBezTo>
                    <a:pt x="857" y="383"/>
                    <a:pt x="909" y="448"/>
                    <a:pt x="906" y="506"/>
                  </a:cubicBezTo>
                  <a:cubicBezTo>
                    <a:pt x="903" y="576"/>
                    <a:pt x="819" y="649"/>
                    <a:pt x="719" y="670"/>
                  </a:cubicBezTo>
                  <a:cubicBezTo>
                    <a:pt x="690" y="675"/>
                    <a:pt x="660" y="678"/>
                    <a:pt x="630" y="678"/>
                  </a:cubicBezTo>
                  <a:cubicBezTo>
                    <a:pt x="550" y="678"/>
                    <a:pt x="465" y="661"/>
                    <a:pt x="380" y="641"/>
                  </a:cubicBezTo>
                  <a:cubicBezTo>
                    <a:pt x="388" y="585"/>
                    <a:pt x="406" y="531"/>
                    <a:pt x="435" y="485"/>
                  </a:cubicBezTo>
                  <a:cubicBezTo>
                    <a:pt x="493" y="395"/>
                    <a:pt x="602" y="339"/>
                    <a:pt x="702" y="339"/>
                  </a:cubicBezTo>
                  <a:close/>
                  <a:moveTo>
                    <a:pt x="704" y="0"/>
                  </a:moveTo>
                  <a:cubicBezTo>
                    <a:pt x="490" y="0"/>
                    <a:pt x="271" y="112"/>
                    <a:pt x="150" y="302"/>
                  </a:cubicBezTo>
                  <a:cubicBezTo>
                    <a:pt x="6" y="527"/>
                    <a:pt x="0" y="836"/>
                    <a:pt x="136" y="1089"/>
                  </a:cubicBezTo>
                  <a:cubicBezTo>
                    <a:pt x="252" y="1305"/>
                    <a:pt x="459" y="1474"/>
                    <a:pt x="719" y="1565"/>
                  </a:cubicBezTo>
                  <a:cubicBezTo>
                    <a:pt x="874" y="1619"/>
                    <a:pt x="1043" y="1646"/>
                    <a:pt x="1234" y="1646"/>
                  </a:cubicBezTo>
                  <a:cubicBezTo>
                    <a:pt x="1297" y="1645"/>
                    <a:pt x="1360" y="1643"/>
                    <a:pt x="1427" y="1637"/>
                  </a:cubicBezTo>
                  <a:cubicBezTo>
                    <a:pt x="1519" y="1629"/>
                    <a:pt x="1588" y="1548"/>
                    <a:pt x="1581" y="1454"/>
                  </a:cubicBezTo>
                  <a:cubicBezTo>
                    <a:pt x="1573" y="1365"/>
                    <a:pt x="1497" y="1299"/>
                    <a:pt x="1409" y="1299"/>
                  </a:cubicBezTo>
                  <a:cubicBezTo>
                    <a:pt x="1406" y="1299"/>
                    <a:pt x="1402" y="1299"/>
                    <a:pt x="1398" y="1299"/>
                  </a:cubicBezTo>
                  <a:cubicBezTo>
                    <a:pt x="1341" y="1304"/>
                    <a:pt x="1286" y="1306"/>
                    <a:pt x="1233" y="1306"/>
                  </a:cubicBezTo>
                  <a:cubicBezTo>
                    <a:pt x="1082" y="1306"/>
                    <a:pt x="948" y="1286"/>
                    <a:pt x="831" y="1245"/>
                  </a:cubicBezTo>
                  <a:cubicBezTo>
                    <a:pt x="689" y="1195"/>
                    <a:pt x="567" y="1110"/>
                    <a:pt x="485" y="1006"/>
                  </a:cubicBezTo>
                  <a:lnTo>
                    <a:pt x="485" y="1006"/>
                  </a:lnTo>
                  <a:cubicBezTo>
                    <a:pt x="532" y="1013"/>
                    <a:pt x="579" y="1017"/>
                    <a:pt x="628" y="1017"/>
                  </a:cubicBezTo>
                  <a:cubicBezTo>
                    <a:pt x="680" y="1017"/>
                    <a:pt x="733" y="1012"/>
                    <a:pt x="786" y="1002"/>
                  </a:cubicBezTo>
                  <a:cubicBezTo>
                    <a:pt x="1005" y="958"/>
                    <a:pt x="1233" y="779"/>
                    <a:pt x="1245" y="520"/>
                  </a:cubicBezTo>
                  <a:cubicBezTo>
                    <a:pt x="1254" y="319"/>
                    <a:pt x="1119" y="122"/>
                    <a:pt x="917" y="40"/>
                  </a:cubicBezTo>
                  <a:cubicBezTo>
                    <a:pt x="849" y="13"/>
                    <a:pt x="777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64"/>
            <p:cNvSpPr/>
            <p:nvPr/>
          </p:nvSpPr>
          <p:spPr>
            <a:xfrm>
              <a:off x="7009917" y="821326"/>
              <a:ext cx="197622" cy="227294"/>
            </a:xfrm>
            <a:custGeom>
              <a:rect b="b" l="l" r="r" t="t"/>
              <a:pathLst>
                <a:path extrusionOk="0" h="2796" w="2431">
                  <a:moveTo>
                    <a:pt x="2157" y="1"/>
                  </a:moveTo>
                  <a:cubicBezTo>
                    <a:pt x="1524" y="1"/>
                    <a:pt x="909" y="305"/>
                    <a:pt x="528" y="809"/>
                  </a:cubicBezTo>
                  <a:cubicBezTo>
                    <a:pt x="121" y="1348"/>
                    <a:pt x="0" y="2066"/>
                    <a:pt x="212" y="2681"/>
                  </a:cubicBezTo>
                  <a:cubicBezTo>
                    <a:pt x="236" y="2752"/>
                    <a:pt x="302" y="2796"/>
                    <a:pt x="372" y="2796"/>
                  </a:cubicBezTo>
                  <a:cubicBezTo>
                    <a:pt x="390" y="2795"/>
                    <a:pt x="409" y="2793"/>
                    <a:pt x="427" y="2786"/>
                  </a:cubicBezTo>
                  <a:cubicBezTo>
                    <a:pt x="516" y="2755"/>
                    <a:pt x="563" y="2659"/>
                    <a:pt x="532" y="2571"/>
                  </a:cubicBezTo>
                  <a:cubicBezTo>
                    <a:pt x="356" y="2060"/>
                    <a:pt x="458" y="1464"/>
                    <a:pt x="798" y="1014"/>
                  </a:cubicBezTo>
                  <a:cubicBezTo>
                    <a:pt x="1112" y="598"/>
                    <a:pt x="1638" y="339"/>
                    <a:pt x="2160" y="339"/>
                  </a:cubicBezTo>
                  <a:cubicBezTo>
                    <a:pt x="2189" y="339"/>
                    <a:pt x="2218" y="340"/>
                    <a:pt x="2247" y="341"/>
                  </a:cubicBezTo>
                  <a:cubicBezTo>
                    <a:pt x="2248" y="342"/>
                    <a:pt x="2250" y="342"/>
                    <a:pt x="2251" y="342"/>
                  </a:cubicBezTo>
                  <a:cubicBezTo>
                    <a:pt x="2340" y="342"/>
                    <a:pt x="2420" y="273"/>
                    <a:pt x="2425" y="182"/>
                  </a:cubicBezTo>
                  <a:cubicBezTo>
                    <a:pt x="2431" y="88"/>
                    <a:pt x="2359" y="8"/>
                    <a:pt x="2266" y="4"/>
                  </a:cubicBezTo>
                  <a:cubicBezTo>
                    <a:pt x="2230" y="2"/>
                    <a:pt x="2193" y="1"/>
                    <a:pt x="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64"/>
            <p:cNvSpPr/>
            <p:nvPr/>
          </p:nvSpPr>
          <p:spPr>
            <a:xfrm>
              <a:off x="6752792" y="712477"/>
              <a:ext cx="390610" cy="263063"/>
            </a:xfrm>
            <a:custGeom>
              <a:rect b="b" l="l" r="r" t="t"/>
              <a:pathLst>
                <a:path extrusionOk="0" h="3236" w="4805">
                  <a:moveTo>
                    <a:pt x="2175" y="0"/>
                  </a:moveTo>
                  <a:cubicBezTo>
                    <a:pt x="1958" y="0"/>
                    <a:pt x="1746" y="28"/>
                    <a:pt x="1544" y="85"/>
                  </a:cubicBezTo>
                  <a:cubicBezTo>
                    <a:pt x="1364" y="137"/>
                    <a:pt x="1196" y="210"/>
                    <a:pt x="1043" y="304"/>
                  </a:cubicBezTo>
                  <a:cubicBezTo>
                    <a:pt x="1034" y="307"/>
                    <a:pt x="1025" y="312"/>
                    <a:pt x="1017" y="318"/>
                  </a:cubicBezTo>
                  <a:cubicBezTo>
                    <a:pt x="659" y="540"/>
                    <a:pt x="384" y="860"/>
                    <a:pt x="241" y="1221"/>
                  </a:cubicBezTo>
                  <a:cubicBezTo>
                    <a:pt x="0" y="1832"/>
                    <a:pt x="166" y="2553"/>
                    <a:pt x="636" y="2936"/>
                  </a:cubicBezTo>
                  <a:cubicBezTo>
                    <a:pt x="878" y="3131"/>
                    <a:pt x="1187" y="3235"/>
                    <a:pt x="1502" y="3235"/>
                  </a:cubicBezTo>
                  <a:cubicBezTo>
                    <a:pt x="1612" y="3235"/>
                    <a:pt x="1722" y="3223"/>
                    <a:pt x="1831" y="3197"/>
                  </a:cubicBezTo>
                  <a:cubicBezTo>
                    <a:pt x="2229" y="3102"/>
                    <a:pt x="2564" y="2839"/>
                    <a:pt x="2730" y="2491"/>
                  </a:cubicBezTo>
                  <a:cubicBezTo>
                    <a:pt x="2909" y="2111"/>
                    <a:pt x="2860" y="1649"/>
                    <a:pt x="2612" y="1341"/>
                  </a:cubicBezTo>
                  <a:cubicBezTo>
                    <a:pt x="2426" y="1110"/>
                    <a:pt x="2138" y="981"/>
                    <a:pt x="1855" y="981"/>
                  </a:cubicBezTo>
                  <a:cubicBezTo>
                    <a:pt x="1726" y="981"/>
                    <a:pt x="1599" y="1008"/>
                    <a:pt x="1482" y="1063"/>
                  </a:cubicBezTo>
                  <a:cubicBezTo>
                    <a:pt x="1290" y="1155"/>
                    <a:pt x="1151" y="1311"/>
                    <a:pt x="1103" y="1487"/>
                  </a:cubicBezTo>
                  <a:cubicBezTo>
                    <a:pt x="1039" y="1711"/>
                    <a:pt x="1134" y="1962"/>
                    <a:pt x="1328" y="2071"/>
                  </a:cubicBezTo>
                  <a:cubicBezTo>
                    <a:pt x="1388" y="2105"/>
                    <a:pt x="1458" y="2122"/>
                    <a:pt x="1529" y="2122"/>
                  </a:cubicBezTo>
                  <a:cubicBezTo>
                    <a:pt x="1588" y="2122"/>
                    <a:pt x="1648" y="2110"/>
                    <a:pt x="1704" y="2086"/>
                  </a:cubicBezTo>
                  <a:cubicBezTo>
                    <a:pt x="1818" y="2039"/>
                    <a:pt x="1903" y="1947"/>
                    <a:pt x="1935" y="1836"/>
                  </a:cubicBezTo>
                  <a:cubicBezTo>
                    <a:pt x="1961" y="1746"/>
                    <a:pt x="1909" y="1652"/>
                    <a:pt x="1820" y="1626"/>
                  </a:cubicBezTo>
                  <a:cubicBezTo>
                    <a:pt x="1804" y="1622"/>
                    <a:pt x="1788" y="1620"/>
                    <a:pt x="1772" y="1620"/>
                  </a:cubicBezTo>
                  <a:cubicBezTo>
                    <a:pt x="1699" y="1620"/>
                    <a:pt x="1631" y="1668"/>
                    <a:pt x="1609" y="1743"/>
                  </a:cubicBezTo>
                  <a:cubicBezTo>
                    <a:pt x="1606" y="1756"/>
                    <a:pt x="1589" y="1767"/>
                    <a:pt x="1574" y="1773"/>
                  </a:cubicBezTo>
                  <a:cubicBezTo>
                    <a:pt x="1558" y="1779"/>
                    <a:pt x="1541" y="1782"/>
                    <a:pt x="1526" y="1782"/>
                  </a:cubicBezTo>
                  <a:cubicBezTo>
                    <a:pt x="1513" y="1782"/>
                    <a:pt x="1501" y="1780"/>
                    <a:pt x="1492" y="1775"/>
                  </a:cubicBezTo>
                  <a:cubicBezTo>
                    <a:pt x="1436" y="1744"/>
                    <a:pt x="1407" y="1654"/>
                    <a:pt x="1430" y="1579"/>
                  </a:cubicBezTo>
                  <a:cubicBezTo>
                    <a:pt x="1452" y="1496"/>
                    <a:pt x="1526" y="1418"/>
                    <a:pt x="1627" y="1371"/>
                  </a:cubicBezTo>
                  <a:cubicBezTo>
                    <a:pt x="1698" y="1337"/>
                    <a:pt x="1777" y="1321"/>
                    <a:pt x="1857" y="1321"/>
                  </a:cubicBezTo>
                  <a:cubicBezTo>
                    <a:pt x="2039" y="1321"/>
                    <a:pt x="2229" y="1405"/>
                    <a:pt x="2348" y="1554"/>
                  </a:cubicBezTo>
                  <a:cubicBezTo>
                    <a:pt x="2515" y="1761"/>
                    <a:pt x="2546" y="2086"/>
                    <a:pt x="2424" y="2346"/>
                  </a:cubicBezTo>
                  <a:cubicBezTo>
                    <a:pt x="2303" y="2601"/>
                    <a:pt x="2051" y="2796"/>
                    <a:pt x="1753" y="2867"/>
                  </a:cubicBezTo>
                  <a:cubicBezTo>
                    <a:pt x="1672" y="2886"/>
                    <a:pt x="1588" y="2896"/>
                    <a:pt x="1506" y="2896"/>
                  </a:cubicBezTo>
                  <a:cubicBezTo>
                    <a:pt x="1266" y="2896"/>
                    <a:pt x="1029" y="2817"/>
                    <a:pt x="850" y="2674"/>
                  </a:cubicBezTo>
                  <a:cubicBezTo>
                    <a:pt x="497" y="2386"/>
                    <a:pt x="371" y="1815"/>
                    <a:pt x="556" y="1345"/>
                  </a:cubicBezTo>
                  <a:cubicBezTo>
                    <a:pt x="669" y="1059"/>
                    <a:pt x="890" y="801"/>
                    <a:pt x="1175" y="618"/>
                  </a:cubicBezTo>
                  <a:cubicBezTo>
                    <a:pt x="1184" y="615"/>
                    <a:pt x="1192" y="610"/>
                    <a:pt x="1201" y="605"/>
                  </a:cubicBezTo>
                  <a:cubicBezTo>
                    <a:pt x="1332" y="522"/>
                    <a:pt x="1479" y="457"/>
                    <a:pt x="1636" y="411"/>
                  </a:cubicBezTo>
                  <a:cubicBezTo>
                    <a:pt x="1809" y="363"/>
                    <a:pt x="1991" y="339"/>
                    <a:pt x="2177" y="339"/>
                  </a:cubicBezTo>
                  <a:cubicBezTo>
                    <a:pt x="2488" y="339"/>
                    <a:pt x="2812" y="406"/>
                    <a:pt x="3125" y="537"/>
                  </a:cubicBezTo>
                  <a:cubicBezTo>
                    <a:pt x="3679" y="772"/>
                    <a:pt x="4154" y="1198"/>
                    <a:pt x="4464" y="1738"/>
                  </a:cubicBezTo>
                  <a:cubicBezTo>
                    <a:pt x="4495" y="1793"/>
                    <a:pt x="4552" y="1823"/>
                    <a:pt x="4610" y="1823"/>
                  </a:cubicBezTo>
                  <a:cubicBezTo>
                    <a:pt x="4639" y="1823"/>
                    <a:pt x="4668" y="1816"/>
                    <a:pt x="4694" y="1800"/>
                  </a:cubicBezTo>
                  <a:cubicBezTo>
                    <a:pt x="4776" y="1754"/>
                    <a:pt x="4804" y="1650"/>
                    <a:pt x="4758" y="1570"/>
                  </a:cubicBezTo>
                  <a:cubicBezTo>
                    <a:pt x="4412" y="965"/>
                    <a:pt x="3879" y="488"/>
                    <a:pt x="3256" y="225"/>
                  </a:cubicBezTo>
                  <a:cubicBezTo>
                    <a:pt x="2901" y="76"/>
                    <a:pt x="2532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64"/>
            <p:cNvSpPr/>
            <p:nvPr/>
          </p:nvSpPr>
          <p:spPr>
            <a:xfrm>
              <a:off x="6208383" y="736132"/>
              <a:ext cx="649446" cy="230220"/>
            </a:xfrm>
            <a:custGeom>
              <a:rect b="b" l="l" r="r" t="t"/>
              <a:pathLst>
                <a:path extrusionOk="0" h="2832" w="7989">
                  <a:moveTo>
                    <a:pt x="516" y="1709"/>
                  </a:moveTo>
                  <a:cubicBezTo>
                    <a:pt x="544" y="1709"/>
                    <a:pt x="576" y="1721"/>
                    <a:pt x="604" y="1743"/>
                  </a:cubicBezTo>
                  <a:cubicBezTo>
                    <a:pt x="640" y="1770"/>
                    <a:pt x="663" y="1808"/>
                    <a:pt x="664" y="1840"/>
                  </a:cubicBezTo>
                  <a:cubicBezTo>
                    <a:pt x="665" y="1875"/>
                    <a:pt x="645" y="1914"/>
                    <a:pt x="611" y="1943"/>
                  </a:cubicBezTo>
                  <a:cubicBezTo>
                    <a:pt x="582" y="1967"/>
                    <a:pt x="549" y="1981"/>
                    <a:pt x="519" y="1981"/>
                  </a:cubicBezTo>
                  <a:cubicBezTo>
                    <a:pt x="513" y="1981"/>
                    <a:pt x="508" y="1980"/>
                    <a:pt x="502" y="1979"/>
                  </a:cubicBezTo>
                  <a:cubicBezTo>
                    <a:pt x="493" y="1978"/>
                    <a:pt x="484" y="1977"/>
                    <a:pt x="475" y="1977"/>
                  </a:cubicBezTo>
                  <a:cubicBezTo>
                    <a:pt x="441" y="1977"/>
                    <a:pt x="409" y="1987"/>
                    <a:pt x="381" y="2004"/>
                  </a:cubicBezTo>
                  <a:cubicBezTo>
                    <a:pt x="373" y="1982"/>
                    <a:pt x="368" y="1959"/>
                    <a:pt x="364" y="1935"/>
                  </a:cubicBezTo>
                  <a:cubicBezTo>
                    <a:pt x="354" y="1836"/>
                    <a:pt x="415" y="1731"/>
                    <a:pt x="493" y="1713"/>
                  </a:cubicBezTo>
                  <a:cubicBezTo>
                    <a:pt x="500" y="1710"/>
                    <a:pt x="508" y="1709"/>
                    <a:pt x="516" y="1709"/>
                  </a:cubicBezTo>
                  <a:close/>
                  <a:moveTo>
                    <a:pt x="7807" y="0"/>
                  </a:moveTo>
                  <a:cubicBezTo>
                    <a:pt x="7800" y="0"/>
                    <a:pt x="7793" y="1"/>
                    <a:pt x="7785" y="2"/>
                  </a:cubicBezTo>
                  <a:cubicBezTo>
                    <a:pt x="7495" y="41"/>
                    <a:pt x="7196" y="159"/>
                    <a:pt x="6897" y="349"/>
                  </a:cubicBezTo>
                  <a:cubicBezTo>
                    <a:pt x="6633" y="516"/>
                    <a:pt x="6398" y="719"/>
                    <a:pt x="6169" y="916"/>
                  </a:cubicBezTo>
                  <a:cubicBezTo>
                    <a:pt x="6050" y="1020"/>
                    <a:pt x="5930" y="1124"/>
                    <a:pt x="5804" y="1223"/>
                  </a:cubicBezTo>
                  <a:cubicBezTo>
                    <a:pt x="4775" y="2048"/>
                    <a:pt x="3468" y="2493"/>
                    <a:pt x="2156" y="2493"/>
                  </a:cubicBezTo>
                  <a:cubicBezTo>
                    <a:pt x="1773" y="2493"/>
                    <a:pt x="1390" y="2456"/>
                    <a:pt x="1013" y="2378"/>
                  </a:cubicBezTo>
                  <a:cubicBezTo>
                    <a:pt x="889" y="2352"/>
                    <a:pt x="782" y="2325"/>
                    <a:pt x="690" y="2287"/>
                  </a:cubicBezTo>
                  <a:cubicBezTo>
                    <a:pt x="741" y="2266"/>
                    <a:pt x="788" y="2237"/>
                    <a:pt x="832" y="2200"/>
                  </a:cubicBezTo>
                  <a:cubicBezTo>
                    <a:pt x="944" y="2104"/>
                    <a:pt x="1006" y="1969"/>
                    <a:pt x="1003" y="1830"/>
                  </a:cubicBezTo>
                  <a:cubicBezTo>
                    <a:pt x="997" y="1692"/>
                    <a:pt x="927" y="1562"/>
                    <a:pt x="809" y="1473"/>
                  </a:cubicBezTo>
                  <a:cubicBezTo>
                    <a:pt x="721" y="1406"/>
                    <a:pt x="618" y="1371"/>
                    <a:pt x="515" y="1371"/>
                  </a:cubicBezTo>
                  <a:cubicBezTo>
                    <a:pt x="481" y="1371"/>
                    <a:pt x="447" y="1375"/>
                    <a:pt x="413" y="1383"/>
                  </a:cubicBezTo>
                  <a:cubicBezTo>
                    <a:pt x="170" y="1443"/>
                    <a:pt x="0" y="1701"/>
                    <a:pt x="27" y="1973"/>
                  </a:cubicBezTo>
                  <a:cubicBezTo>
                    <a:pt x="51" y="2183"/>
                    <a:pt x="185" y="2381"/>
                    <a:pt x="395" y="2515"/>
                  </a:cubicBezTo>
                  <a:cubicBezTo>
                    <a:pt x="565" y="2622"/>
                    <a:pt x="760" y="2672"/>
                    <a:pt x="945" y="2709"/>
                  </a:cubicBezTo>
                  <a:cubicBezTo>
                    <a:pt x="1344" y="2792"/>
                    <a:pt x="1750" y="2831"/>
                    <a:pt x="2154" y="2831"/>
                  </a:cubicBezTo>
                  <a:cubicBezTo>
                    <a:pt x="3544" y="2831"/>
                    <a:pt x="4926" y="2361"/>
                    <a:pt x="6016" y="1489"/>
                  </a:cubicBezTo>
                  <a:cubicBezTo>
                    <a:pt x="6143" y="1387"/>
                    <a:pt x="6268" y="1280"/>
                    <a:pt x="6392" y="1173"/>
                  </a:cubicBezTo>
                  <a:cubicBezTo>
                    <a:pt x="6620" y="975"/>
                    <a:pt x="6836" y="788"/>
                    <a:pt x="7079" y="635"/>
                  </a:cubicBezTo>
                  <a:cubicBezTo>
                    <a:pt x="7333" y="473"/>
                    <a:pt x="7593" y="370"/>
                    <a:pt x="7832" y="337"/>
                  </a:cubicBezTo>
                  <a:cubicBezTo>
                    <a:pt x="7924" y="325"/>
                    <a:pt x="7989" y="239"/>
                    <a:pt x="7976" y="146"/>
                  </a:cubicBezTo>
                  <a:cubicBezTo>
                    <a:pt x="7965" y="61"/>
                    <a:pt x="7891" y="0"/>
                    <a:pt x="7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64"/>
            <p:cNvSpPr/>
            <p:nvPr/>
          </p:nvSpPr>
          <p:spPr>
            <a:xfrm>
              <a:off x="7332725" y="1020978"/>
              <a:ext cx="1055177" cy="27639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2" y="340"/>
                    <a:pt x="12979" y="263"/>
                    <a:pt x="12979" y="170"/>
                  </a:cubicBezTo>
                  <a:cubicBezTo>
                    <a:pt x="12979" y="77"/>
                    <a:pt x="12902" y="1"/>
                    <a:pt x="12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64"/>
            <p:cNvSpPr/>
            <p:nvPr/>
          </p:nvSpPr>
          <p:spPr>
            <a:xfrm>
              <a:off x="8342853" y="914811"/>
              <a:ext cx="129255" cy="133807"/>
            </a:xfrm>
            <a:custGeom>
              <a:rect b="b" l="l" r="r" t="t"/>
              <a:pathLst>
                <a:path extrusionOk="0" h="1646" w="1590">
                  <a:moveTo>
                    <a:pt x="886" y="339"/>
                  </a:moveTo>
                  <a:cubicBezTo>
                    <a:pt x="987" y="339"/>
                    <a:pt x="1097" y="395"/>
                    <a:pt x="1154" y="485"/>
                  </a:cubicBezTo>
                  <a:cubicBezTo>
                    <a:pt x="1184" y="531"/>
                    <a:pt x="1202" y="584"/>
                    <a:pt x="1209" y="641"/>
                  </a:cubicBezTo>
                  <a:cubicBezTo>
                    <a:pt x="1124" y="661"/>
                    <a:pt x="1039" y="678"/>
                    <a:pt x="959" y="678"/>
                  </a:cubicBezTo>
                  <a:cubicBezTo>
                    <a:pt x="929" y="678"/>
                    <a:pt x="899" y="675"/>
                    <a:pt x="870" y="670"/>
                  </a:cubicBezTo>
                  <a:cubicBezTo>
                    <a:pt x="770" y="649"/>
                    <a:pt x="686" y="576"/>
                    <a:pt x="683" y="506"/>
                  </a:cubicBezTo>
                  <a:cubicBezTo>
                    <a:pt x="681" y="448"/>
                    <a:pt x="732" y="383"/>
                    <a:pt x="799" y="355"/>
                  </a:cubicBezTo>
                  <a:cubicBezTo>
                    <a:pt x="827" y="344"/>
                    <a:pt x="856" y="339"/>
                    <a:pt x="886" y="339"/>
                  </a:cubicBezTo>
                  <a:close/>
                  <a:moveTo>
                    <a:pt x="885" y="0"/>
                  </a:moveTo>
                  <a:cubicBezTo>
                    <a:pt x="812" y="0"/>
                    <a:pt x="740" y="13"/>
                    <a:pt x="673" y="40"/>
                  </a:cubicBezTo>
                  <a:cubicBezTo>
                    <a:pt x="471" y="123"/>
                    <a:pt x="336" y="319"/>
                    <a:pt x="345" y="520"/>
                  </a:cubicBezTo>
                  <a:cubicBezTo>
                    <a:pt x="356" y="779"/>
                    <a:pt x="585" y="959"/>
                    <a:pt x="804" y="1002"/>
                  </a:cubicBezTo>
                  <a:cubicBezTo>
                    <a:pt x="857" y="1012"/>
                    <a:pt x="909" y="1017"/>
                    <a:pt x="961" y="1017"/>
                  </a:cubicBezTo>
                  <a:cubicBezTo>
                    <a:pt x="1009" y="1017"/>
                    <a:pt x="1057" y="1013"/>
                    <a:pt x="1103" y="1006"/>
                  </a:cubicBezTo>
                  <a:lnTo>
                    <a:pt x="1103" y="1006"/>
                  </a:lnTo>
                  <a:cubicBezTo>
                    <a:pt x="1022" y="1110"/>
                    <a:pt x="901" y="1195"/>
                    <a:pt x="758" y="1245"/>
                  </a:cubicBezTo>
                  <a:cubicBezTo>
                    <a:pt x="640" y="1286"/>
                    <a:pt x="508" y="1306"/>
                    <a:pt x="356" y="1306"/>
                  </a:cubicBezTo>
                  <a:cubicBezTo>
                    <a:pt x="304" y="1306"/>
                    <a:pt x="249" y="1304"/>
                    <a:pt x="191" y="1299"/>
                  </a:cubicBezTo>
                  <a:cubicBezTo>
                    <a:pt x="188" y="1299"/>
                    <a:pt x="185" y="1299"/>
                    <a:pt x="182" y="1299"/>
                  </a:cubicBezTo>
                  <a:cubicBezTo>
                    <a:pt x="93" y="1299"/>
                    <a:pt x="16" y="1364"/>
                    <a:pt x="8" y="1454"/>
                  </a:cubicBezTo>
                  <a:cubicBezTo>
                    <a:pt x="0" y="1548"/>
                    <a:pt x="69" y="1629"/>
                    <a:pt x="163" y="1637"/>
                  </a:cubicBezTo>
                  <a:cubicBezTo>
                    <a:pt x="230" y="1643"/>
                    <a:pt x="293" y="1646"/>
                    <a:pt x="355" y="1646"/>
                  </a:cubicBezTo>
                  <a:lnTo>
                    <a:pt x="355" y="1645"/>
                  </a:lnTo>
                  <a:cubicBezTo>
                    <a:pt x="545" y="1645"/>
                    <a:pt x="716" y="1619"/>
                    <a:pt x="870" y="1565"/>
                  </a:cubicBezTo>
                  <a:cubicBezTo>
                    <a:pt x="1129" y="1474"/>
                    <a:pt x="1337" y="1305"/>
                    <a:pt x="1453" y="1089"/>
                  </a:cubicBezTo>
                  <a:cubicBezTo>
                    <a:pt x="1589" y="836"/>
                    <a:pt x="1584" y="527"/>
                    <a:pt x="1440" y="302"/>
                  </a:cubicBezTo>
                  <a:cubicBezTo>
                    <a:pt x="1318" y="112"/>
                    <a:pt x="1099" y="0"/>
                    <a:pt x="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64"/>
            <p:cNvSpPr/>
            <p:nvPr/>
          </p:nvSpPr>
          <p:spPr>
            <a:xfrm>
              <a:off x="7179084" y="821326"/>
              <a:ext cx="197703" cy="227294"/>
            </a:xfrm>
            <a:custGeom>
              <a:rect b="b" l="l" r="r" t="t"/>
              <a:pathLst>
                <a:path extrusionOk="0" h="2796" w="2432">
                  <a:moveTo>
                    <a:pt x="272" y="1"/>
                  </a:moveTo>
                  <a:cubicBezTo>
                    <a:pt x="236" y="1"/>
                    <a:pt x="201" y="2"/>
                    <a:pt x="166" y="4"/>
                  </a:cubicBezTo>
                  <a:cubicBezTo>
                    <a:pt x="73" y="9"/>
                    <a:pt x="1" y="88"/>
                    <a:pt x="6" y="182"/>
                  </a:cubicBezTo>
                  <a:cubicBezTo>
                    <a:pt x="11" y="274"/>
                    <a:pt x="89" y="342"/>
                    <a:pt x="180" y="342"/>
                  </a:cubicBezTo>
                  <a:cubicBezTo>
                    <a:pt x="182" y="342"/>
                    <a:pt x="183" y="342"/>
                    <a:pt x="185" y="341"/>
                  </a:cubicBezTo>
                  <a:cubicBezTo>
                    <a:pt x="214" y="340"/>
                    <a:pt x="242" y="339"/>
                    <a:pt x="271" y="339"/>
                  </a:cubicBezTo>
                  <a:cubicBezTo>
                    <a:pt x="793" y="339"/>
                    <a:pt x="1319" y="598"/>
                    <a:pt x="1634" y="1014"/>
                  </a:cubicBezTo>
                  <a:cubicBezTo>
                    <a:pt x="1973" y="1464"/>
                    <a:pt x="2076" y="2060"/>
                    <a:pt x="1899" y="2571"/>
                  </a:cubicBezTo>
                  <a:cubicBezTo>
                    <a:pt x="1869" y="2659"/>
                    <a:pt x="1916" y="2755"/>
                    <a:pt x="2004" y="2786"/>
                  </a:cubicBezTo>
                  <a:cubicBezTo>
                    <a:pt x="2022" y="2793"/>
                    <a:pt x="2041" y="2796"/>
                    <a:pt x="2060" y="2796"/>
                  </a:cubicBezTo>
                  <a:cubicBezTo>
                    <a:pt x="2130" y="2796"/>
                    <a:pt x="2195" y="2752"/>
                    <a:pt x="2219" y="2681"/>
                  </a:cubicBezTo>
                  <a:cubicBezTo>
                    <a:pt x="2432" y="2066"/>
                    <a:pt x="2311" y="1348"/>
                    <a:pt x="1904" y="810"/>
                  </a:cubicBezTo>
                  <a:cubicBezTo>
                    <a:pt x="1522" y="304"/>
                    <a:pt x="902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64"/>
            <p:cNvSpPr/>
            <p:nvPr/>
          </p:nvSpPr>
          <p:spPr>
            <a:xfrm>
              <a:off x="7243386" y="712395"/>
              <a:ext cx="390529" cy="263063"/>
            </a:xfrm>
            <a:custGeom>
              <a:rect b="b" l="l" r="r" t="t"/>
              <a:pathLst>
                <a:path extrusionOk="0" h="3236" w="4804">
                  <a:moveTo>
                    <a:pt x="2630" y="0"/>
                  </a:moveTo>
                  <a:cubicBezTo>
                    <a:pt x="2274" y="0"/>
                    <a:pt x="1904" y="76"/>
                    <a:pt x="1547" y="226"/>
                  </a:cubicBezTo>
                  <a:cubicBezTo>
                    <a:pt x="924" y="488"/>
                    <a:pt x="392" y="966"/>
                    <a:pt x="47" y="1572"/>
                  </a:cubicBezTo>
                  <a:cubicBezTo>
                    <a:pt x="1" y="1653"/>
                    <a:pt x="29" y="1757"/>
                    <a:pt x="110" y="1804"/>
                  </a:cubicBezTo>
                  <a:cubicBezTo>
                    <a:pt x="137" y="1819"/>
                    <a:pt x="166" y="1826"/>
                    <a:pt x="194" y="1826"/>
                  </a:cubicBezTo>
                  <a:cubicBezTo>
                    <a:pt x="253" y="1826"/>
                    <a:pt x="311" y="1795"/>
                    <a:pt x="342" y="1740"/>
                  </a:cubicBezTo>
                  <a:cubicBezTo>
                    <a:pt x="649" y="1199"/>
                    <a:pt x="1124" y="772"/>
                    <a:pt x="1678" y="538"/>
                  </a:cubicBezTo>
                  <a:cubicBezTo>
                    <a:pt x="1993" y="406"/>
                    <a:pt x="2317" y="339"/>
                    <a:pt x="2628" y="339"/>
                  </a:cubicBezTo>
                  <a:cubicBezTo>
                    <a:pt x="2814" y="339"/>
                    <a:pt x="2994" y="363"/>
                    <a:pt x="3165" y="411"/>
                  </a:cubicBezTo>
                  <a:cubicBezTo>
                    <a:pt x="3322" y="456"/>
                    <a:pt x="3470" y="522"/>
                    <a:pt x="3601" y="605"/>
                  </a:cubicBezTo>
                  <a:cubicBezTo>
                    <a:pt x="3609" y="610"/>
                    <a:pt x="3617" y="614"/>
                    <a:pt x="3625" y="617"/>
                  </a:cubicBezTo>
                  <a:cubicBezTo>
                    <a:pt x="3913" y="801"/>
                    <a:pt x="4132" y="1059"/>
                    <a:pt x="4247" y="1346"/>
                  </a:cubicBezTo>
                  <a:cubicBezTo>
                    <a:pt x="4432" y="1816"/>
                    <a:pt x="4306" y="2388"/>
                    <a:pt x="3953" y="2674"/>
                  </a:cubicBezTo>
                  <a:cubicBezTo>
                    <a:pt x="3775" y="2818"/>
                    <a:pt x="3538" y="2897"/>
                    <a:pt x="3299" y="2897"/>
                  </a:cubicBezTo>
                  <a:cubicBezTo>
                    <a:pt x="3216" y="2897"/>
                    <a:pt x="3133" y="2887"/>
                    <a:pt x="3052" y="2868"/>
                  </a:cubicBezTo>
                  <a:cubicBezTo>
                    <a:pt x="2755" y="2797"/>
                    <a:pt x="2498" y="2598"/>
                    <a:pt x="2381" y="2347"/>
                  </a:cubicBezTo>
                  <a:cubicBezTo>
                    <a:pt x="2256" y="2087"/>
                    <a:pt x="2287" y="1761"/>
                    <a:pt x="2454" y="1554"/>
                  </a:cubicBezTo>
                  <a:cubicBezTo>
                    <a:pt x="2574" y="1405"/>
                    <a:pt x="2764" y="1321"/>
                    <a:pt x="2947" y="1321"/>
                  </a:cubicBezTo>
                  <a:cubicBezTo>
                    <a:pt x="3027" y="1321"/>
                    <a:pt x="3106" y="1337"/>
                    <a:pt x="3177" y="1371"/>
                  </a:cubicBezTo>
                  <a:cubicBezTo>
                    <a:pt x="3279" y="1418"/>
                    <a:pt x="3353" y="1496"/>
                    <a:pt x="3375" y="1580"/>
                  </a:cubicBezTo>
                  <a:cubicBezTo>
                    <a:pt x="3396" y="1654"/>
                    <a:pt x="3366" y="1745"/>
                    <a:pt x="3312" y="1774"/>
                  </a:cubicBezTo>
                  <a:cubicBezTo>
                    <a:pt x="3301" y="1780"/>
                    <a:pt x="3287" y="1783"/>
                    <a:pt x="3273" y="1783"/>
                  </a:cubicBezTo>
                  <a:cubicBezTo>
                    <a:pt x="3258" y="1783"/>
                    <a:pt x="3242" y="1780"/>
                    <a:pt x="3228" y="1774"/>
                  </a:cubicBezTo>
                  <a:cubicBezTo>
                    <a:pt x="3214" y="1767"/>
                    <a:pt x="3197" y="1756"/>
                    <a:pt x="3192" y="1743"/>
                  </a:cubicBezTo>
                  <a:cubicBezTo>
                    <a:pt x="3171" y="1669"/>
                    <a:pt x="3103" y="1621"/>
                    <a:pt x="3030" y="1621"/>
                  </a:cubicBezTo>
                  <a:cubicBezTo>
                    <a:pt x="3014" y="1621"/>
                    <a:pt x="2999" y="1623"/>
                    <a:pt x="2983" y="1627"/>
                  </a:cubicBezTo>
                  <a:cubicBezTo>
                    <a:pt x="2893" y="1653"/>
                    <a:pt x="2841" y="1747"/>
                    <a:pt x="2867" y="1836"/>
                  </a:cubicBezTo>
                  <a:cubicBezTo>
                    <a:pt x="2899" y="1948"/>
                    <a:pt x="2983" y="2039"/>
                    <a:pt x="3097" y="2087"/>
                  </a:cubicBezTo>
                  <a:cubicBezTo>
                    <a:pt x="3153" y="2110"/>
                    <a:pt x="3213" y="2122"/>
                    <a:pt x="3272" y="2122"/>
                  </a:cubicBezTo>
                  <a:cubicBezTo>
                    <a:pt x="3343" y="2122"/>
                    <a:pt x="3414" y="2105"/>
                    <a:pt x="3476" y="2071"/>
                  </a:cubicBezTo>
                  <a:cubicBezTo>
                    <a:pt x="3669" y="1964"/>
                    <a:pt x="3764" y="1720"/>
                    <a:pt x="3702" y="1491"/>
                  </a:cubicBezTo>
                  <a:cubicBezTo>
                    <a:pt x="3653" y="1311"/>
                    <a:pt x="3515" y="1156"/>
                    <a:pt x="3323" y="1064"/>
                  </a:cubicBezTo>
                  <a:cubicBezTo>
                    <a:pt x="3205" y="1008"/>
                    <a:pt x="3076" y="982"/>
                    <a:pt x="2947" y="982"/>
                  </a:cubicBezTo>
                  <a:cubicBezTo>
                    <a:pt x="2663" y="982"/>
                    <a:pt x="2376" y="1110"/>
                    <a:pt x="2191" y="1341"/>
                  </a:cubicBezTo>
                  <a:cubicBezTo>
                    <a:pt x="1940" y="1651"/>
                    <a:pt x="1894" y="2113"/>
                    <a:pt x="2075" y="2492"/>
                  </a:cubicBezTo>
                  <a:cubicBezTo>
                    <a:pt x="2236" y="2839"/>
                    <a:pt x="2573" y="3102"/>
                    <a:pt x="2974" y="3198"/>
                  </a:cubicBezTo>
                  <a:cubicBezTo>
                    <a:pt x="3080" y="3223"/>
                    <a:pt x="3189" y="3235"/>
                    <a:pt x="3297" y="3235"/>
                  </a:cubicBezTo>
                  <a:cubicBezTo>
                    <a:pt x="3614" y="3235"/>
                    <a:pt x="3929" y="3130"/>
                    <a:pt x="4166" y="2937"/>
                  </a:cubicBezTo>
                  <a:cubicBezTo>
                    <a:pt x="4638" y="2555"/>
                    <a:pt x="4804" y="1834"/>
                    <a:pt x="4562" y="1220"/>
                  </a:cubicBezTo>
                  <a:cubicBezTo>
                    <a:pt x="4418" y="861"/>
                    <a:pt x="4144" y="540"/>
                    <a:pt x="3785" y="317"/>
                  </a:cubicBezTo>
                  <a:cubicBezTo>
                    <a:pt x="3779" y="313"/>
                    <a:pt x="3770" y="308"/>
                    <a:pt x="3762" y="305"/>
                  </a:cubicBezTo>
                  <a:cubicBezTo>
                    <a:pt x="3608" y="211"/>
                    <a:pt x="3440" y="138"/>
                    <a:pt x="3258" y="85"/>
                  </a:cubicBezTo>
                  <a:cubicBezTo>
                    <a:pt x="3057" y="28"/>
                    <a:pt x="2846" y="0"/>
                    <a:pt x="2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64"/>
            <p:cNvSpPr/>
            <p:nvPr/>
          </p:nvSpPr>
          <p:spPr>
            <a:xfrm>
              <a:off x="7528719" y="736132"/>
              <a:ext cx="649608" cy="230220"/>
            </a:xfrm>
            <a:custGeom>
              <a:rect b="b" l="l" r="r" t="t"/>
              <a:pathLst>
                <a:path extrusionOk="0" h="2832" w="7991">
                  <a:moveTo>
                    <a:pt x="7475" y="1709"/>
                  </a:moveTo>
                  <a:cubicBezTo>
                    <a:pt x="7482" y="1709"/>
                    <a:pt x="7489" y="1710"/>
                    <a:pt x="7495" y="1712"/>
                  </a:cubicBezTo>
                  <a:cubicBezTo>
                    <a:pt x="7575" y="1732"/>
                    <a:pt x="7636" y="1836"/>
                    <a:pt x="7625" y="1934"/>
                  </a:cubicBezTo>
                  <a:cubicBezTo>
                    <a:pt x="7623" y="1957"/>
                    <a:pt x="7617" y="1982"/>
                    <a:pt x="7608" y="2004"/>
                  </a:cubicBezTo>
                  <a:cubicBezTo>
                    <a:pt x="7581" y="1987"/>
                    <a:pt x="7550" y="1977"/>
                    <a:pt x="7517" y="1977"/>
                  </a:cubicBezTo>
                  <a:cubicBezTo>
                    <a:pt x="7507" y="1977"/>
                    <a:pt x="7498" y="1978"/>
                    <a:pt x="7488" y="1981"/>
                  </a:cubicBezTo>
                  <a:cubicBezTo>
                    <a:pt x="7482" y="1981"/>
                    <a:pt x="7477" y="1982"/>
                    <a:pt x="7472" y="1982"/>
                  </a:cubicBezTo>
                  <a:cubicBezTo>
                    <a:pt x="7442" y="1982"/>
                    <a:pt x="7408" y="1968"/>
                    <a:pt x="7379" y="1943"/>
                  </a:cubicBezTo>
                  <a:cubicBezTo>
                    <a:pt x="7345" y="1914"/>
                    <a:pt x="7326" y="1875"/>
                    <a:pt x="7326" y="1843"/>
                  </a:cubicBezTo>
                  <a:cubicBezTo>
                    <a:pt x="7328" y="1808"/>
                    <a:pt x="7351" y="1770"/>
                    <a:pt x="7386" y="1743"/>
                  </a:cubicBezTo>
                  <a:cubicBezTo>
                    <a:pt x="7415" y="1721"/>
                    <a:pt x="7447" y="1709"/>
                    <a:pt x="7475" y="1709"/>
                  </a:cubicBezTo>
                  <a:close/>
                  <a:moveTo>
                    <a:pt x="184" y="0"/>
                  </a:moveTo>
                  <a:cubicBezTo>
                    <a:pt x="99" y="0"/>
                    <a:pt x="26" y="61"/>
                    <a:pt x="14" y="146"/>
                  </a:cubicBezTo>
                  <a:cubicBezTo>
                    <a:pt x="1" y="239"/>
                    <a:pt x="66" y="325"/>
                    <a:pt x="159" y="337"/>
                  </a:cubicBezTo>
                  <a:cubicBezTo>
                    <a:pt x="397" y="370"/>
                    <a:pt x="657" y="473"/>
                    <a:pt x="912" y="635"/>
                  </a:cubicBezTo>
                  <a:cubicBezTo>
                    <a:pt x="1155" y="788"/>
                    <a:pt x="1370" y="975"/>
                    <a:pt x="1600" y="1173"/>
                  </a:cubicBezTo>
                  <a:cubicBezTo>
                    <a:pt x="1723" y="1280"/>
                    <a:pt x="1846" y="1387"/>
                    <a:pt x="1974" y="1488"/>
                  </a:cubicBezTo>
                  <a:cubicBezTo>
                    <a:pt x="3064" y="2361"/>
                    <a:pt x="4447" y="2831"/>
                    <a:pt x="5835" y="2831"/>
                  </a:cubicBezTo>
                  <a:cubicBezTo>
                    <a:pt x="6241" y="2831"/>
                    <a:pt x="6647" y="2792"/>
                    <a:pt x="7046" y="2709"/>
                  </a:cubicBezTo>
                  <a:cubicBezTo>
                    <a:pt x="7231" y="2672"/>
                    <a:pt x="7425" y="2621"/>
                    <a:pt x="7597" y="2514"/>
                  </a:cubicBezTo>
                  <a:cubicBezTo>
                    <a:pt x="7806" y="2381"/>
                    <a:pt x="7938" y="2183"/>
                    <a:pt x="7963" y="1970"/>
                  </a:cubicBezTo>
                  <a:cubicBezTo>
                    <a:pt x="7990" y="1700"/>
                    <a:pt x="7821" y="1443"/>
                    <a:pt x="7576" y="1383"/>
                  </a:cubicBezTo>
                  <a:cubicBezTo>
                    <a:pt x="7542" y="1375"/>
                    <a:pt x="7509" y="1371"/>
                    <a:pt x="7475" y="1371"/>
                  </a:cubicBezTo>
                  <a:cubicBezTo>
                    <a:pt x="7372" y="1371"/>
                    <a:pt x="7269" y="1406"/>
                    <a:pt x="7181" y="1473"/>
                  </a:cubicBezTo>
                  <a:cubicBezTo>
                    <a:pt x="7064" y="1562"/>
                    <a:pt x="6994" y="1692"/>
                    <a:pt x="6988" y="1832"/>
                  </a:cubicBezTo>
                  <a:cubicBezTo>
                    <a:pt x="6985" y="1969"/>
                    <a:pt x="7047" y="2104"/>
                    <a:pt x="7159" y="2200"/>
                  </a:cubicBezTo>
                  <a:cubicBezTo>
                    <a:pt x="7202" y="2237"/>
                    <a:pt x="7250" y="2266"/>
                    <a:pt x="7301" y="2287"/>
                  </a:cubicBezTo>
                  <a:cubicBezTo>
                    <a:pt x="7208" y="2325"/>
                    <a:pt x="7102" y="2352"/>
                    <a:pt x="6978" y="2378"/>
                  </a:cubicBezTo>
                  <a:cubicBezTo>
                    <a:pt x="6601" y="2456"/>
                    <a:pt x="6218" y="2493"/>
                    <a:pt x="5835" y="2493"/>
                  </a:cubicBezTo>
                  <a:cubicBezTo>
                    <a:pt x="4522" y="2493"/>
                    <a:pt x="3216" y="2048"/>
                    <a:pt x="2185" y="1222"/>
                  </a:cubicBezTo>
                  <a:cubicBezTo>
                    <a:pt x="2061" y="1124"/>
                    <a:pt x="1941" y="1020"/>
                    <a:pt x="1821" y="917"/>
                  </a:cubicBezTo>
                  <a:cubicBezTo>
                    <a:pt x="1593" y="719"/>
                    <a:pt x="1357" y="516"/>
                    <a:pt x="1094" y="349"/>
                  </a:cubicBezTo>
                  <a:cubicBezTo>
                    <a:pt x="794" y="158"/>
                    <a:pt x="496" y="41"/>
                    <a:pt x="205" y="2"/>
                  </a:cubicBezTo>
                  <a:cubicBezTo>
                    <a:pt x="198" y="1"/>
                    <a:pt x="191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64"/>
            <p:cNvSpPr/>
            <p:nvPr/>
          </p:nvSpPr>
          <p:spPr>
            <a:xfrm>
              <a:off x="7108279" y="591108"/>
              <a:ext cx="171283" cy="169170"/>
            </a:xfrm>
            <a:custGeom>
              <a:rect b="b" l="l" r="r" t="t"/>
              <a:pathLst>
                <a:path extrusionOk="0" h="2081" w="2107">
                  <a:moveTo>
                    <a:pt x="1054" y="0"/>
                  </a:moveTo>
                  <a:lnTo>
                    <a:pt x="1" y="1053"/>
                  </a:lnTo>
                  <a:lnTo>
                    <a:pt x="1054" y="2081"/>
                  </a:lnTo>
                  <a:lnTo>
                    <a:pt x="2107" y="105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5" name="Google Shape;1525;p64"/>
          <p:cNvGrpSpPr/>
          <p:nvPr/>
        </p:nvGrpSpPr>
        <p:grpSpPr>
          <a:xfrm>
            <a:off x="248157" y="-9345"/>
            <a:ext cx="239050" cy="5152875"/>
            <a:chOff x="997932" y="-9345"/>
            <a:chExt cx="239050" cy="5152875"/>
          </a:xfrm>
        </p:grpSpPr>
        <p:grpSp>
          <p:nvGrpSpPr>
            <p:cNvPr id="1526" name="Google Shape;1526;p64"/>
            <p:cNvGrpSpPr/>
            <p:nvPr/>
          </p:nvGrpSpPr>
          <p:grpSpPr>
            <a:xfrm rot="5400000">
              <a:off x="938170" y="2452218"/>
              <a:ext cx="358575" cy="239050"/>
              <a:chOff x="4392754" y="151350"/>
              <a:chExt cx="358575" cy="239050"/>
            </a:xfrm>
          </p:grpSpPr>
          <p:sp>
            <p:nvSpPr>
              <p:cNvPr id="1527" name="Google Shape;1527;p64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8" name="Google Shape;1528;p64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529" name="Google Shape;1529;p64"/>
            <p:cNvCxnSpPr>
              <a:endCxn id="1527" idx="1"/>
            </p:cNvCxnSpPr>
            <p:nvPr/>
          </p:nvCxnSpPr>
          <p:spPr>
            <a:xfrm>
              <a:off x="1117457" y="-9345"/>
              <a:ext cx="0" cy="24018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30" name="Google Shape;1530;p64"/>
            <p:cNvCxnSpPr>
              <a:stCxn id="1527" idx="3"/>
            </p:cNvCxnSpPr>
            <p:nvPr/>
          </p:nvCxnSpPr>
          <p:spPr>
            <a:xfrm>
              <a:off x="1117457" y="2751030"/>
              <a:ext cx="0" cy="23925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531" name="Google Shape;1531;p64"/>
          <p:cNvSpPr/>
          <p:nvPr>
            <p:ph idx="2" type="pic"/>
          </p:nvPr>
        </p:nvSpPr>
        <p:spPr>
          <a:xfrm>
            <a:off x="2721325" y="773650"/>
            <a:ext cx="2271900" cy="35343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2" name="Google Shape;1532;p64"/>
          <p:cNvSpPr/>
          <p:nvPr>
            <p:ph idx="3" type="pic"/>
          </p:nvPr>
        </p:nvSpPr>
        <p:spPr>
          <a:xfrm>
            <a:off x="715100" y="773650"/>
            <a:ext cx="1842300" cy="16869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3" name="Google Shape;1533;p64"/>
          <p:cNvSpPr/>
          <p:nvPr>
            <p:ph idx="4" type="pic"/>
          </p:nvPr>
        </p:nvSpPr>
        <p:spPr>
          <a:xfrm>
            <a:off x="5171400" y="773650"/>
            <a:ext cx="3090900" cy="1604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4" name="Google Shape;1534;p64"/>
          <p:cNvSpPr/>
          <p:nvPr>
            <p:ph idx="5" type="pic"/>
          </p:nvPr>
        </p:nvSpPr>
        <p:spPr>
          <a:xfrm>
            <a:off x="715100" y="2621050"/>
            <a:ext cx="1842300" cy="16869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5" name="Google Shape;1535;p64"/>
          <p:cNvSpPr txBox="1"/>
          <p:nvPr>
            <p:ph idx="1" type="subTitle"/>
          </p:nvPr>
        </p:nvSpPr>
        <p:spPr>
          <a:xfrm>
            <a:off x="5171400" y="3145850"/>
            <a:ext cx="3090900" cy="12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6" name="Google Shape;1536;p64"/>
          <p:cNvSpPr txBox="1"/>
          <p:nvPr>
            <p:ph type="title"/>
          </p:nvPr>
        </p:nvSpPr>
        <p:spPr>
          <a:xfrm>
            <a:off x="5171400" y="2378350"/>
            <a:ext cx="3090900" cy="76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" name="Google Shape;1538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9" name="Google Shape;1539;p65"/>
          <p:cNvSpPr txBox="1"/>
          <p:nvPr>
            <p:ph idx="1" type="subTitle"/>
          </p:nvPr>
        </p:nvSpPr>
        <p:spPr>
          <a:xfrm>
            <a:off x="720000" y="2256850"/>
            <a:ext cx="25227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40" name="Google Shape;1540;p65"/>
          <p:cNvSpPr txBox="1"/>
          <p:nvPr>
            <p:ph idx="2" type="subTitle"/>
          </p:nvPr>
        </p:nvSpPr>
        <p:spPr>
          <a:xfrm>
            <a:off x="720000" y="2795551"/>
            <a:ext cx="2522700" cy="15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1" name="Google Shape;1541;p65"/>
          <p:cNvSpPr txBox="1"/>
          <p:nvPr>
            <p:ph idx="3" type="subTitle"/>
          </p:nvPr>
        </p:nvSpPr>
        <p:spPr>
          <a:xfrm>
            <a:off x="3310641" y="2795551"/>
            <a:ext cx="2522700" cy="15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2" name="Google Shape;1542;p65"/>
          <p:cNvSpPr txBox="1"/>
          <p:nvPr>
            <p:ph idx="4" type="subTitle"/>
          </p:nvPr>
        </p:nvSpPr>
        <p:spPr>
          <a:xfrm>
            <a:off x="5901307" y="2795551"/>
            <a:ext cx="2522700" cy="15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3" name="Google Shape;1543;p6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44" name="Google Shape;1544;p65"/>
          <p:cNvSpPr txBox="1"/>
          <p:nvPr>
            <p:ph idx="5" type="subTitle"/>
          </p:nvPr>
        </p:nvSpPr>
        <p:spPr>
          <a:xfrm>
            <a:off x="3310641" y="2256850"/>
            <a:ext cx="25227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45" name="Google Shape;1545;p65"/>
          <p:cNvSpPr txBox="1"/>
          <p:nvPr>
            <p:ph idx="6" type="subTitle"/>
          </p:nvPr>
        </p:nvSpPr>
        <p:spPr>
          <a:xfrm>
            <a:off x="5901307" y="2256850"/>
            <a:ext cx="25227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546" name="Google Shape;1546;p65"/>
          <p:cNvGrpSpPr/>
          <p:nvPr/>
        </p:nvGrpSpPr>
        <p:grpSpPr>
          <a:xfrm>
            <a:off x="286400" y="0"/>
            <a:ext cx="144900" cy="5162100"/>
            <a:chOff x="4499525" y="2105850"/>
            <a:chExt cx="144900" cy="5162100"/>
          </a:xfrm>
        </p:grpSpPr>
        <p:cxnSp>
          <p:nvCxnSpPr>
            <p:cNvPr id="1547" name="Google Shape;1547;p65"/>
            <p:cNvCxnSpPr/>
            <p:nvPr/>
          </p:nvCxnSpPr>
          <p:spPr>
            <a:xfrm>
              <a:off x="4572050" y="2105850"/>
              <a:ext cx="0" cy="516210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48" name="Google Shape;1548;p65"/>
            <p:cNvSpPr/>
            <p:nvPr/>
          </p:nvSpPr>
          <p:spPr>
            <a:xfrm>
              <a:off x="4499525" y="6941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65"/>
            <p:cNvSpPr/>
            <p:nvPr/>
          </p:nvSpPr>
          <p:spPr>
            <a:xfrm>
              <a:off x="4499525" y="23683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0" name="Google Shape;1550;p65"/>
          <p:cNvGrpSpPr/>
          <p:nvPr/>
        </p:nvGrpSpPr>
        <p:grpSpPr>
          <a:xfrm>
            <a:off x="8714050" y="-9300"/>
            <a:ext cx="144900" cy="5162100"/>
            <a:chOff x="4499525" y="2105850"/>
            <a:chExt cx="144900" cy="5162100"/>
          </a:xfrm>
        </p:grpSpPr>
        <p:cxnSp>
          <p:nvCxnSpPr>
            <p:cNvPr id="1551" name="Google Shape;1551;p65"/>
            <p:cNvCxnSpPr/>
            <p:nvPr/>
          </p:nvCxnSpPr>
          <p:spPr>
            <a:xfrm>
              <a:off x="4572050" y="2105850"/>
              <a:ext cx="0" cy="516210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52" name="Google Shape;1552;p65"/>
            <p:cNvSpPr/>
            <p:nvPr/>
          </p:nvSpPr>
          <p:spPr>
            <a:xfrm>
              <a:off x="4499525" y="6941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65"/>
            <p:cNvSpPr/>
            <p:nvPr/>
          </p:nvSpPr>
          <p:spPr>
            <a:xfrm>
              <a:off x="4499525" y="23683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5" name="Google Shape;1555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6" name="Google Shape;1556;p66"/>
          <p:cNvSpPr txBox="1"/>
          <p:nvPr>
            <p:ph idx="1" type="subTitle"/>
          </p:nvPr>
        </p:nvSpPr>
        <p:spPr>
          <a:xfrm>
            <a:off x="1214461" y="1253988"/>
            <a:ext cx="29265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57" name="Google Shape;1557;p66"/>
          <p:cNvSpPr txBox="1"/>
          <p:nvPr>
            <p:ph idx="2" type="subTitle"/>
          </p:nvPr>
        </p:nvSpPr>
        <p:spPr>
          <a:xfrm>
            <a:off x="1214463" y="1826698"/>
            <a:ext cx="2926500" cy="1033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8" name="Google Shape;1558;p66"/>
          <p:cNvSpPr txBox="1"/>
          <p:nvPr>
            <p:ph idx="3" type="subTitle"/>
          </p:nvPr>
        </p:nvSpPr>
        <p:spPr>
          <a:xfrm>
            <a:off x="5003039" y="1826698"/>
            <a:ext cx="2926500" cy="1033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9" name="Google Shape;1559;p66"/>
          <p:cNvSpPr txBox="1"/>
          <p:nvPr>
            <p:ph idx="4" type="subTitle"/>
          </p:nvPr>
        </p:nvSpPr>
        <p:spPr>
          <a:xfrm>
            <a:off x="1214463" y="3509775"/>
            <a:ext cx="2926500" cy="1033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0" name="Google Shape;1560;p66"/>
          <p:cNvSpPr txBox="1"/>
          <p:nvPr>
            <p:ph idx="5" type="subTitle"/>
          </p:nvPr>
        </p:nvSpPr>
        <p:spPr>
          <a:xfrm>
            <a:off x="5003039" y="3509775"/>
            <a:ext cx="2926500" cy="1033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1" name="Google Shape;1561;p6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62" name="Google Shape;1562;p66"/>
          <p:cNvSpPr txBox="1"/>
          <p:nvPr>
            <p:ph idx="6" type="subTitle"/>
          </p:nvPr>
        </p:nvSpPr>
        <p:spPr>
          <a:xfrm>
            <a:off x="1214461" y="2937075"/>
            <a:ext cx="29265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63" name="Google Shape;1563;p66"/>
          <p:cNvSpPr txBox="1"/>
          <p:nvPr>
            <p:ph idx="7" type="subTitle"/>
          </p:nvPr>
        </p:nvSpPr>
        <p:spPr>
          <a:xfrm>
            <a:off x="5003037" y="1253988"/>
            <a:ext cx="29265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64" name="Google Shape;1564;p66"/>
          <p:cNvSpPr txBox="1"/>
          <p:nvPr>
            <p:ph idx="8" type="subTitle"/>
          </p:nvPr>
        </p:nvSpPr>
        <p:spPr>
          <a:xfrm>
            <a:off x="5003037" y="2937075"/>
            <a:ext cx="29265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565" name="Google Shape;1565;p66"/>
          <p:cNvGrpSpPr/>
          <p:nvPr/>
        </p:nvGrpSpPr>
        <p:grpSpPr>
          <a:xfrm rot="-5400000">
            <a:off x="4502700" y="-4334875"/>
            <a:ext cx="144900" cy="9150300"/>
            <a:chOff x="4499525" y="9325"/>
            <a:chExt cx="144900" cy="9150300"/>
          </a:xfrm>
        </p:grpSpPr>
        <p:cxnSp>
          <p:nvCxnSpPr>
            <p:cNvPr id="1566" name="Google Shape;1566;p66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67" name="Google Shape;1567;p66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66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9" name="Google Shape;1569;p66"/>
          <p:cNvGrpSpPr/>
          <p:nvPr/>
        </p:nvGrpSpPr>
        <p:grpSpPr>
          <a:xfrm rot="-5400000">
            <a:off x="4502700" y="314975"/>
            <a:ext cx="144900" cy="9150300"/>
            <a:chOff x="4499525" y="9325"/>
            <a:chExt cx="144900" cy="9150300"/>
          </a:xfrm>
        </p:grpSpPr>
        <p:cxnSp>
          <p:nvCxnSpPr>
            <p:cNvPr id="1570" name="Google Shape;1570;p66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71" name="Google Shape;1571;p66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66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3" name="Google Shape;1573;p66"/>
          <p:cNvGrpSpPr/>
          <p:nvPr/>
        </p:nvGrpSpPr>
        <p:grpSpPr>
          <a:xfrm rot="-5400000">
            <a:off x="-275549" y="2334206"/>
            <a:ext cx="1515998" cy="475102"/>
            <a:chOff x="349526" y="3144081"/>
            <a:chExt cx="1515998" cy="475102"/>
          </a:xfrm>
        </p:grpSpPr>
        <p:sp>
          <p:nvSpPr>
            <p:cNvPr id="1574" name="Google Shape;1574;p66"/>
            <p:cNvSpPr/>
            <p:nvPr/>
          </p:nvSpPr>
          <p:spPr>
            <a:xfrm>
              <a:off x="511177" y="3320118"/>
              <a:ext cx="614776" cy="234146"/>
            </a:xfrm>
            <a:custGeom>
              <a:rect b="b" l="l" r="r" t="t"/>
              <a:pathLst>
                <a:path extrusionOk="0" h="3304" w="8675">
                  <a:moveTo>
                    <a:pt x="7088" y="1"/>
                  </a:moveTo>
                  <a:cubicBezTo>
                    <a:pt x="6843" y="1"/>
                    <a:pt x="6601" y="47"/>
                    <a:pt x="6389" y="125"/>
                  </a:cubicBezTo>
                  <a:cubicBezTo>
                    <a:pt x="5797" y="345"/>
                    <a:pt x="5329" y="793"/>
                    <a:pt x="4914" y="1242"/>
                  </a:cubicBezTo>
                  <a:lnTo>
                    <a:pt x="4734" y="1438"/>
                  </a:lnTo>
                  <a:cubicBezTo>
                    <a:pt x="4402" y="1801"/>
                    <a:pt x="4058" y="2177"/>
                    <a:pt x="3649" y="2441"/>
                  </a:cubicBezTo>
                  <a:cubicBezTo>
                    <a:pt x="3023" y="2842"/>
                    <a:pt x="2275" y="2965"/>
                    <a:pt x="1545" y="2965"/>
                  </a:cubicBezTo>
                  <a:cubicBezTo>
                    <a:pt x="1079" y="2965"/>
                    <a:pt x="620" y="2915"/>
                    <a:pt x="205" y="2855"/>
                  </a:cubicBezTo>
                  <a:cubicBezTo>
                    <a:pt x="196" y="2854"/>
                    <a:pt x="187" y="2853"/>
                    <a:pt x="178" y="2853"/>
                  </a:cubicBezTo>
                  <a:cubicBezTo>
                    <a:pt x="95" y="2853"/>
                    <a:pt x="25" y="2915"/>
                    <a:pt x="14" y="2999"/>
                  </a:cubicBezTo>
                  <a:cubicBezTo>
                    <a:pt x="0" y="3091"/>
                    <a:pt x="65" y="3177"/>
                    <a:pt x="157" y="3191"/>
                  </a:cubicBezTo>
                  <a:cubicBezTo>
                    <a:pt x="586" y="3252"/>
                    <a:pt x="1061" y="3304"/>
                    <a:pt x="1547" y="3304"/>
                  </a:cubicBezTo>
                  <a:lnTo>
                    <a:pt x="1547" y="3304"/>
                  </a:lnTo>
                  <a:cubicBezTo>
                    <a:pt x="2331" y="3304"/>
                    <a:pt x="3141" y="3169"/>
                    <a:pt x="3832" y="2725"/>
                  </a:cubicBezTo>
                  <a:cubicBezTo>
                    <a:pt x="4279" y="2438"/>
                    <a:pt x="4638" y="2046"/>
                    <a:pt x="4984" y="1666"/>
                  </a:cubicBezTo>
                  <a:lnTo>
                    <a:pt x="5161" y="1472"/>
                  </a:lnTo>
                  <a:cubicBezTo>
                    <a:pt x="5550" y="1054"/>
                    <a:pt x="5982" y="639"/>
                    <a:pt x="6508" y="444"/>
                  </a:cubicBezTo>
                  <a:cubicBezTo>
                    <a:pt x="6680" y="380"/>
                    <a:pt x="6881" y="341"/>
                    <a:pt x="7085" y="341"/>
                  </a:cubicBezTo>
                  <a:cubicBezTo>
                    <a:pt x="7415" y="341"/>
                    <a:pt x="7752" y="441"/>
                    <a:pt x="7983" y="695"/>
                  </a:cubicBezTo>
                  <a:cubicBezTo>
                    <a:pt x="8220" y="957"/>
                    <a:pt x="8321" y="1372"/>
                    <a:pt x="8244" y="1781"/>
                  </a:cubicBezTo>
                  <a:cubicBezTo>
                    <a:pt x="8152" y="2263"/>
                    <a:pt x="7829" y="2678"/>
                    <a:pt x="7420" y="2837"/>
                  </a:cubicBezTo>
                  <a:cubicBezTo>
                    <a:pt x="7298" y="2885"/>
                    <a:pt x="7169" y="2907"/>
                    <a:pt x="7040" y="2907"/>
                  </a:cubicBezTo>
                  <a:cubicBezTo>
                    <a:pt x="6713" y="2907"/>
                    <a:pt x="6393" y="2761"/>
                    <a:pt x="6220" y="2508"/>
                  </a:cubicBezTo>
                  <a:cubicBezTo>
                    <a:pt x="6098" y="2330"/>
                    <a:pt x="6058" y="2085"/>
                    <a:pt x="6114" y="1854"/>
                  </a:cubicBezTo>
                  <a:cubicBezTo>
                    <a:pt x="6163" y="1647"/>
                    <a:pt x="6286" y="1477"/>
                    <a:pt x="6448" y="1388"/>
                  </a:cubicBezTo>
                  <a:cubicBezTo>
                    <a:pt x="6537" y="1340"/>
                    <a:pt x="6637" y="1316"/>
                    <a:pt x="6736" y="1316"/>
                  </a:cubicBezTo>
                  <a:cubicBezTo>
                    <a:pt x="6886" y="1316"/>
                    <a:pt x="7030" y="1371"/>
                    <a:pt x="7117" y="1473"/>
                  </a:cubicBezTo>
                  <a:cubicBezTo>
                    <a:pt x="7188" y="1558"/>
                    <a:pt x="7217" y="1686"/>
                    <a:pt x="7190" y="1809"/>
                  </a:cubicBezTo>
                  <a:cubicBezTo>
                    <a:pt x="7167" y="1912"/>
                    <a:pt x="7109" y="1991"/>
                    <a:pt x="7031" y="2027"/>
                  </a:cubicBezTo>
                  <a:cubicBezTo>
                    <a:pt x="6947" y="2065"/>
                    <a:pt x="6909" y="2166"/>
                    <a:pt x="6948" y="2251"/>
                  </a:cubicBezTo>
                  <a:cubicBezTo>
                    <a:pt x="6977" y="2313"/>
                    <a:pt x="7038" y="2350"/>
                    <a:pt x="7102" y="2350"/>
                  </a:cubicBezTo>
                  <a:cubicBezTo>
                    <a:pt x="7126" y="2350"/>
                    <a:pt x="7150" y="2345"/>
                    <a:pt x="7173" y="2334"/>
                  </a:cubicBezTo>
                  <a:cubicBezTo>
                    <a:pt x="7348" y="2254"/>
                    <a:pt x="7475" y="2089"/>
                    <a:pt x="7521" y="1882"/>
                  </a:cubicBezTo>
                  <a:cubicBezTo>
                    <a:pt x="7572" y="1654"/>
                    <a:pt x="7516" y="1419"/>
                    <a:pt x="7375" y="1253"/>
                  </a:cubicBezTo>
                  <a:cubicBezTo>
                    <a:pt x="7220" y="1072"/>
                    <a:pt x="6984" y="976"/>
                    <a:pt x="6738" y="976"/>
                  </a:cubicBezTo>
                  <a:cubicBezTo>
                    <a:pt x="6585" y="976"/>
                    <a:pt x="6428" y="1013"/>
                    <a:pt x="6286" y="1091"/>
                  </a:cubicBezTo>
                  <a:cubicBezTo>
                    <a:pt x="6039" y="1226"/>
                    <a:pt x="5856" y="1475"/>
                    <a:pt x="5785" y="1775"/>
                  </a:cubicBezTo>
                  <a:cubicBezTo>
                    <a:pt x="5707" y="2098"/>
                    <a:pt x="5766" y="2443"/>
                    <a:pt x="5941" y="2699"/>
                  </a:cubicBezTo>
                  <a:cubicBezTo>
                    <a:pt x="6179" y="3048"/>
                    <a:pt x="6602" y="3246"/>
                    <a:pt x="7038" y="3246"/>
                  </a:cubicBezTo>
                  <a:cubicBezTo>
                    <a:pt x="7208" y="3246"/>
                    <a:pt x="7380" y="3216"/>
                    <a:pt x="7543" y="3152"/>
                  </a:cubicBezTo>
                  <a:cubicBezTo>
                    <a:pt x="8060" y="2952"/>
                    <a:pt x="8464" y="2438"/>
                    <a:pt x="8576" y="1843"/>
                  </a:cubicBezTo>
                  <a:cubicBezTo>
                    <a:pt x="8674" y="1324"/>
                    <a:pt x="8546" y="810"/>
                    <a:pt x="8234" y="466"/>
                  </a:cubicBezTo>
                  <a:cubicBezTo>
                    <a:pt x="7930" y="133"/>
                    <a:pt x="7504" y="1"/>
                    <a:pt x="7088" y="1"/>
                  </a:cubicBezTo>
                  <a:close/>
                  <a:moveTo>
                    <a:pt x="1547" y="3304"/>
                  </a:moveTo>
                  <a:lnTo>
                    <a:pt x="1547" y="3304"/>
                  </a:lnTo>
                  <a:cubicBezTo>
                    <a:pt x="1546" y="3304"/>
                    <a:pt x="1546" y="3304"/>
                    <a:pt x="1546" y="3304"/>
                  </a:cubicBezTo>
                  <a:lnTo>
                    <a:pt x="1547" y="3304"/>
                  </a:lnTo>
                  <a:cubicBezTo>
                    <a:pt x="1547" y="3304"/>
                    <a:pt x="1547" y="3304"/>
                    <a:pt x="1547" y="33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66"/>
            <p:cNvSpPr/>
            <p:nvPr/>
          </p:nvSpPr>
          <p:spPr>
            <a:xfrm>
              <a:off x="746390" y="3223383"/>
              <a:ext cx="185673" cy="294880"/>
            </a:xfrm>
            <a:custGeom>
              <a:rect b="b" l="l" r="r" t="t"/>
              <a:pathLst>
                <a:path extrusionOk="0" h="4161" w="2620">
                  <a:moveTo>
                    <a:pt x="1289" y="1"/>
                  </a:moveTo>
                  <a:cubicBezTo>
                    <a:pt x="1261" y="1"/>
                    <a:pt x="1233" y="2"/>
                    <a:pt x="1206" y="4"/>
                  </a:cubicBezTo>
                  <a:cubicBezTo>
                    <a:pt x="660" y="47"/>
                    <a:pt x="278" y="511"/>
                    <a:pt x="142" y="952"/>
                  </a:cubicBezTo>
                  <a:cubicBezTo>
                    <a:pt x="0" y="1405"/>
                    <a:pt x="50" y="1882"/>
                    <a:pt x="126" y="2331"/>
                  </a:cubicBezTo>
                  <a:lnTo>
                    <a:pt x="157" y="2513"/>
                  </a:lnTo>
                  <a:cubicBezTo>
                    <a:pt x="222" y="2883"/>
                    <a:pt x="284" y="3235"/>
                    <a:pt x="254" y="3586"/>
                  </a:cubicBezTo>
                  <a:cubicBezTo>
                    <a:pt x="243" y="3706"/>
                    <a:pt x="222" y="3827"/>
                    <a:pt x="189" y="3948"/>
                  </a:cubicBezTo>
                  <a:cubicBezTo>
                    <a:pt x="165" y="4038"/>
                    <a:pt x="218" y="4131"/>
                    <a:pt x="309" y="4155"/>
                  </a:cubicBezTo>
                  <a:cubicBezTo>
                    <a:pt x="324" y="4159"/>
                    <a:pt x="339" y="4160"/>
                    <a:pt x="353" y="4160"/>
                  </a:cubicBezTo>
                  <a:cubicBezTo>
                    <a:pt x="428" y="4160"/>
                    <a:pt x="496" y="4111"/>
                    <a:pt x="517" y="4035"/>
                  </a:cubicBezTo>
                  <a:cubicBezTo>
                    <a:pt x="554" y="3896"/>
                    <a:pt x="580" y="3756"/>
                    <a:pt x="592" y="3616"/>
                  </a:cubicBezTo>
                  <a:cubicBezTo>
                    <a:pt x="625" y="3219"/>
                    <a:pt x="557" y="2830"/>
                    <a:pt x="491" y="2453"/>
                  </a:cubicBezTo>
                  <a:lnTo>
                    <a:pt x="460" y="2274"/>
                  </a:lnTo>
                  <a:cubicBezTo>
                    <a:pt x="392" y="1867"/>
                    <a:pt x="346" y="1439"/>
                    <a:pt x="467" y="1053"/>
                  </a:cubicBezTo>
                  <a:cubicBezTo>
                    <a:pt x="565" y="731"/>
                    <a:pt x="847" y="371"/>
                    <a:pt x="1233" y="342"/>
                  </a:cubicBezTo>
                  <a:cubicBezTo>
                    <a:pt x="1252" y="340"/>
                    <a:pt x="1271" y="339"/>
                    <a:pt x="1291" y="339"/>
                  </a:cubicBezTo>
                  <a:cubicBezTo>
                    <a:pt x="1519" y="339"/>
                    <a:pt x="1764" y="461"/>
                    <a:pt x="1942" y="663"/>
                  </a:cubicBezTo>
                  <a:cubicBezTo>
                    <a:pt x="2171" y="919"/>
                    <a:pt x="2261" y="1275"/>
                    <a:pt x="2174" y="1570"/>
                  </a:cubicBezTo>
                  <a:cubicBezTo>
                    <a:pt x="2088" y="1867"/>
                    <a:pt x="1804" y="2087"/>
                    <a:pt x="1521" y="2087"/>
                  </a:cubicBezTo>
                  <a:cubicBezTo>
                    <a:pt x="1512" y="2087"/>
                    <a:pt x="1503" y="2087"/>
                    <a:pt x="1494" y="2087"/>
                  </a:cubicBezTo>
                  <a:cubicBezTo>
                    <a:pt x="1347" y="2078"/>
                    <a:pt x="1199" y="1996"/>
                    <a:pt x="1097" y="1870"/>
                  </a:cubicBezTo>
                  <a:cubicBezTo>
                    <a:pt x="1007" y="1757"/>
                    <a:pt x="967" y="1627"/>
                    <a:pt x="988" y="1504"/>
                  </a:cubicBezTo>
                  <a:cubicBezTo>
                    <a:pt x="1014" y="1339"/>
                    <a:pt x="1152" y="1198"/>
                    <a:pt x="1294" y="1192"/>
                  </a:cubicBezTo>
                  <a:cubicBezTo>
                    <a:pt x="1295" y="1192"/>
                    <a:pt x="1296" y="1192"/>
                    <a:pt x="1297" y="1192"/>
                  </a:cubicBezTo>
                  <a:cubicBezTo>
                    <a:pt x="1360" y="1192"/>
                    <a:pt x="1437" y="1227"/>
                    <a:pt x="1486" y="1285"/>
                  </a:cubicBezTo>
                  <a:cubicBezTo>
                    <a:pt x="1504" y="1308"/>
                    <a:pt x="1546" y="1368"/>
                    <a:pt x="1531" y="1434"/>
                  </a:cubicBezTo>
                  <a:cubicBezTo>
                    <a:pt x="1510" y="1525"/>
                    <a:pt x="1566" y="1617"/>
                    <a:pt x="1657" y="1637"/>
                  </a:cubicBezTo>
                  <a:cubicBezTo>
                    <a:pt x="1670" y="1640"/>
                    <a:pt x="1684" y="1642"/>
                    <a:pt x="1697" y="1642"/>
                  </a:cubicBezTo>
                  <a:cubicBezTo>
                    <a:pt x="1775" y="1642"/>
                    <a:pt x="1843" y="1589"/>
                    <a:pt x="1861" y="1512"/>
                  </a:cubicBezTo>
                  <a:cubicBezTo>
                    <a:pt x="1896" y="1361"/>
                    <a:pt x="1855" y="1200"/>
                    <a:pt x="1747" y="1070"/>
                  </a:cubicBezTo>
                  <a:cubicBezTo>
                    <a:pt x="1634" y="934"/>
                    <a:pt x="1470" y="852"/>
                    <a:pt x="1301" y="852"/>
                  </a:cubicBezTo>
                  <a:cubicBezTo>
                    <a:pt x="1294" y="852"/>
                    <a:pt x="1286" y="852"/>
                    <a:pt x="1278" y="853"/>
                  </a:cubicBezTo>
                  <a:cubicBezTo>
                    <a:pt x="972" y="868"/>
                    <a:pt x="703" y="1126"/>
                    <a:pt x="652" y="1450"/>
                  </a:cubicBezTo>
                  <a:cubicBezTo>
                    <a:pt x="618" y="1666"/>
                    <a:pt x="684" y="1896"/>
                    <a:pt x="833" y="2082"/>
                  </a:cubicBezTo>
                  <a:cubicBezTo>
                    <a:pt x="993" y="2282"/>
                    <a:pt x="1232" y="2410"/>
                    <a:pt x="1474" y="2426"/>
                  </a:cubicBezTo>
                  <a:cubicBezTo>
                    <a:pt x="1488" y="2426"/>
                    <a:pt x="1503" y="2427"/>
                    <a:pt x="1518" y="2427"/>
                  </a:cubicBezTo>
                  <a:cubicBezTo>
                    <a:pt x="1951" y="2427"/>
                    <a:pt x="2372" y="2109"/>
                    <a:pt x="2500" y="1666"/>
                  </a:cubicBezTo>
                  <a:cubicBezTo>
                    <a:pt x="2620" y="1262"/>
                    <a:pt x="2500" y="780"/>
                    <a:pt x="2196" y="439"/>
                  </a:cubicBezTo>
                  <a:cubicBezTo>
                    <a:pt x="1951" y="161"/>
                    <a:pt x="1619" y="1"/>
                    <a:pt x="1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66"/>
            <p:cNvSpPr/>
            <p:nvPr/>
          </p:nvSpPr>
          <p:spPr>
            <a:xfrm>
              <a:off x="1111362" y="3320189"/>
              <a:ext cx="614846" cy="234075"/>
            </a:xfrm>
            <a:custGeom>
              <a:rect b="b" l="l" r="r" t="t"/>
              <a:pathLst>
                <a:path extrusionOk="0" h="3303" w="8676">
                  <a:moveTo>
                    <a:pt x="1587" y="0"/>
                  </a:moveTo>
                  <a:cubicBezTo>
                    <a:pt x="1171" y="0"/>
                    <a:pt x="745" y="133"/>
                    <a:pt x="442" y="466"/>
                  </a:cubicBezTo>
                  <a:cubicBezTo>
                    <a:pt x="130" y="809"/>
                    <a:pt x="1" y="1323"/>
                    <a:pt x="99" y="1843"/>
                  </a:cubicBezTo>
                  <a:cubicBezTo>
                    <a:pt x="211" y="2437"/>
                    <a:pt x="617" y="2951"/>
                    <a:pt x="1132" y="3151"/>
                  </a:cubicBezTo>
                  <a:cubicBezTo>
                    <a:pt x="1296" y="3215"/>
                    <a:pt x="1468" y="3245"/>
                    <a:pt x="1638" y="3245"/>
                  </a:cubicBezTo>
                  <a:cubicBezTo>
                    <a:pt x="2073" y="3245"/>
                    <a:pt x="2497" y="3047"/>
                    <a:pt x="2735" y="2698"/>
                  </a:cubicBezTo>
                  <a:cubicBezTo>
                    <a:pt x="2910" y="2442"/>
                    <a:pt x="2969" y="2097"/>
                    <a:pt x="2891" y="1774"/>
                  </a:cubicBezTo>
                  <a:cubicBezTo>
                    <a:pt x="2819" y="1474"/>
                    <a:pt x="2636" y="1225"/>
                    <a:pt x="2390" y="1089"/>
                  </a:cubicBezTo>
                  <a:cubicBezTo>
                    <a:pt x="2248" y="1012"/>
                    <a:pt x="2092" y="975"/>
                    <a:pt x="1939" y="975"/>
                  </a:cubicBezTo>
                  <a:cubicBezTo>
                    <a:pt x="1693" y="975"/>
                    <a:pt x="1456" y="1071"/>
                    <a:pt x="1301" y="1252"/>
                  </a:cubicBezTo>
                  <a:cubicBezTo>
                    <a:pt x="1159" y="1418"/>
                    <a:pt x="1104" y="1653"/>
                    <a:pt x="1155" y="1881"/>
                  </a:cubicBezTo>
                  <a:cubicBezTo>
                    <a:pt x="1200" y="2088"/>
                    <a:pt x="1327" y="2253"/>
                    <a:pt x="1503" y="2333"/>
                  </a:cubicBezTo>
                  <a:cubicBezTo>
                    <a:pt x="1526" y="2344"/>
                    <a:pt x="1550" y="2349"/>
                    <a:pt x="1574" y="2349"/>
                  </a:cubicBezTo>
                  <a:cubicBezTo>
                    <a:pt x="1637" y="2349"/>
                    <a:pt x="1699" y="2312"/>
                    <a:pt x="1727" y="2250"/>
                  </a:cubicBezTo>
                  <a:cubicBezTo>
                    <a:pt x="1766" y="2165"/>
                    <a:pt x="1729" y="2064"/>
                    <a:pt x="1644" y="2026"/>
                  </a:cubicBezTo>
                  <a:cubicBezTo>
                    <a:pt x="1566" y="1990"/>
                    <a:pt x="1508" y="1911"/>
                    <a:pt x="1486" y="1808"/>
                  </a:cubicBezTo>
                  <a:cubicBezTo>
                    <a:pt x="1459" y="1685"/>
                    <a:pt x="1486" y="1556"/>
                    <a:pt x="1558" y="1472"/>
                  </a:cubicBezTo>
                  <a:cubicBezTo>
                    <a:pt x="1646" y="1370"/>
                    <a:pt x="1790" y="1315"/>
                    <a:pt x="1940" y="1315"/>
                  </a:cubicBezTo>
                  <a:cubicBezTo>
                    <a:pt x="2038" y="1315"/>
                    <a:pt x="2139" y="1339"/>
                    <a:pt x="2227" y="1387"/>
                  </a:cubicBezTo>
                  <a:cubicBezTo>
                    <a:pt x="2390" y="1476"/>
                    <a:pt x="2512" y="1646"/>
                    <a:pt x="2562" y="1853"/>
                  </a:cubicBezTo>
                  <a:cubicBezTo>
                    <a:pt x="2617" y="2084"/>
                    <a:pt x="2576" y="2329"/>
                    <a:pt x="2454" y="2507"/>
                  </a:cubicBezTo>
                  <a:cubicBezTo>
                    <a:pt x="2281" y="2760"/>
                    <a:pt x="1961" y="2906"/>
                    <a:pt x="1634" y="2906"/>
                  </a:cubicBezTo>
                  <a:cubicBezTo>
                    <a:pt x="1506" y="2906"/>
                    <a:pt x="1377" y="2883"/>
                    <a:pt x="1255" y="2836"/>
                  </a:cubicBezTo>
                  <a:cubicBezTo>
                    <a:pt x="846" y="2677"/>
                    <a:pt x="523" y="2262"/>
                    <a:pt x="432" y="1780"/>
                  </a:cubicBezTo>
                  <a:cubicBezTo>
                    <a:pt x="355" y="1365"/>
                    <a:pt x="452" y="959"/>
                    <a:pt x="693" y="694"/>
                  </a:cubicBezTo>
                  <a:cubicBezTo>
                    <a:pt x="924" y="440"/>
                    <a:pt x="1261" y="340"/>
                    <a:pt x="1591" y="340"/>
                  </a:cubicBezTo>
                  <a:cubicBezTo>
                    <a:pt x="1795" y="340"/>
                    <a:pt x="1996" y="379"/>
                    <a:pt x="2167" y="443"/>
                  </a:cubicBezTo>
                  <a:cubicBezTo>
                    <a:pt x="2694" y="638"/>
                    <a:pt x="3126" y="1053"/>
                    <a:pt x="3513" y="1471"/>
                  </a:cubicBezTo>
                  <a:lnTo>
                    <a:pt x="3692" y="1665"/>
                  </a:lnTo>
                  <a:cubicBezTo>
                    <a:pt x="4038" y="2045"/>
                    <a:pt x="4397" y="2437"/>
                    <a:pt x="4843" y="2724"/>
                  </a:cubicBezTo>
                  <a:cubicBezTo>
                    <a:pt x="5535" y="3168"/>
                    <a:pt x="6345" y="3303"/>
                    <a:pt x="7129" y="3303"/>
                  </a:cubicBezTo>
                  <a:cubicBezTo>
                    <a:pt x="7614" y="3303"/>
                    <a:pt x="8089" y="3251"/>
                    <a:pt x="8518" y="3190"/>
                  </a:cubicBezTo>
                  <a:cubicBezTo>
                    <a:pt x="8611" y="3176"/>
                    <a:pt x="8675" y="3090"/>
                    <a:pt x="8662" y="2998"/>
                  </a:cubicBezTo>
                  <a:cubicBezTo>
                    <a:pt x="8650" y="2914"/>
                    <a:pt x="8579" y="2852"/>
                    <a:pt x="8497" y="2852"/>
                  </a:cubicBezTo>
                  <a:cubicBezTo>
                    <a:pt x="8488" y="2852"/>
                    <a:pt x="8480" y="2853"/>
                    <a:pt x="8471" y="2854"/>
                  </a:cubicBezTo>
                  <a:cubicBezTo>
                    <a:pt x="8056" y="2914"/>
                    <a:pt x="7597" y="2964"/>
                    <a:pt x="7130" y="2964"/>
                  </a:cubicBezTo>
                  <a:cubicBezTo>
                    <a:pt x="6400" y="2964"/>
                    <a:pt x="5652" y="2841"/>
                    <a:pt x="5026" y="2440"/>
                  </a:cubicBezTo>
                  <a:cubicBezTo>
                    <a:pt x="4617" y="2176"/>
                    <a:pt x="4274" y="1801"/>
                    <a:pt x="3941" y="1437"/>
                  </a:cubicBezTo>
                  <a:lnTo>
                    <a:pt x="3762" y="1242"/>
                  </a:lnTo>
                  <a:cubicBezTo>
                    <a:pt x="3346" y="792"/>
                    <a:pt x="2879" y="346"/>
                    <a:pt x="2286" y="125"/>
                  </a:cubicBezTo>
                  <a:cubicBezTo>
                    <a:pt x="2074" y="46"/>
                    <a:pt x="1832" y="0"/>
                    <a:pt x="1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66"/>
            <p:cNvSpPr/>
            <p:nvPr/>
          </p:nvSpPr>
          <p:spPr>
            <a:xfrm>
              <a:off x="1305258" y="3223383"/>
              <a:ext cx="185673" cy="294880"/>
            </a:xfrm>
            <a:custGeom>
              <a:rect b="b" l="l" r="r" t="t"/>
              <a:pathLst>
                <a:path extrusionOk="0" h="4161" w="2620">
                  <a:moveTo>
                    <a:pt x="1333" y="1"/>
                  </a:moveTo>
                  <a:cubicBezTo>
                    <a:pt x="1002" y="1"/>
                    <a:pt x="670" y="161"/>
                    <a:pt x="425" y="438"/>
                  </a:cubicBezTo>
                  <a:cubicBezTo>
                    <a:pt x="121" y="780"/>
                    <a:pt x="1" y="1263"/>
                    <a:pt x="121" y="1665"/>
                  </a:cubicBezTo>
                  <a:cubicBezTo>
                    <a:pt x="248" y="2106"/>
                    <a:pt x="667" y="2427"/>
                    <a:pt x="1096" y="2427"/>
                  </a:cubicBezTo>
                  <a:cubicBezTo>
                    <a:pt x="1113" y="2427"/>
                    <a:pt x="1131" y="2427"/>
                    <a:pt x="1148" y="2426"/>
                  </a:cubicBezTo>
                  <a:cubicBezTo>
                    <a:pt x="1389" y="2411"/>
                    <a:pt x="1627" y="2282"/>
                    <a:pt x="1787" y="2082"/>
                  </a:cubicBezTo>
                  <a:cubicBezTo>
                    <a:pt x="1937" y="1896"/>
                    <a:pt x="2002" y="1666"/>
                    <a:pt x="1968" y="1452"/>
                  </a:cubicBezTo>
                  <a:cubicBezTo>
                    <a:pt x="1917" y="1126"/>
                    <a:pt x="1648" y="870"/>
                    <a:pt x="1340" y="854"/>
                  </a:cubicBezTo>
                  <a:cubicBezTo>
                    <a:pt x="1334" y="854"/>
                    <a:pt x="1328" y="854"/>
                    <a:pt x="1323" y="854"/>
                  </a:cubicBezTo>
                  <a:cubicBezTo>
                    <a:pt x="1156" y="854"/>
                    <a:pt x="988" y="932"/>
                    <a:pt x="873" y="1070"/>
                  </a:cubicBezTo>
                  <a:cubicBezTo>
                    <a:pt x="766" y="1200"/>
                    <a:pt x="724" y="1361"/>
                    <a:pt x="759" y="1512"/>
                  </a:cubicBezTo>
                  <a:cubicBezTo>
                    <a:pt x="778" y="1590"/>
                    <a:pt x="848" y="1642"/>
                    <a:pt x="925" y="1642"/>
                  </a:cubicBezTo>
                  <a:cubicBezTo>
                    <a:pt x="937" y="1642"/>
                    <a:pt x="950" y="1641"/>
                    <a:pt x="963" y="1638"/>
                  </a:cubicBezTo>
                  <a:cubicBezTo>
                    <a:pt x="1054" y="1617"/>
                    <a:pt x="1111" y="1525"/>
                    <a:pt x="1089" y="1435"/>
                  </a:cubicBezTo>
                  <a:cubicBezTo>
                    <a:pt x="1074" y="1368"/>
                    <a:pt x="1116" y="1309"/>
                    <a:pt x="1134" y="1287"/>
                  </a:cubicBezTo>
                  <a:cubicBezTo>
                    <a:pt x="1182" y="1229"/>
                    <a:pt x="1254" y="1191"/>
                    <a:pt x="1316" y="1191"/>
                  </a:cubicBezTo>
                  <a:cubicBezTo>
                    <a:pt x="1319" y="1191"/>
                    <a:pt x="1322" y="1192"/>
                    <a:pt x="1324" y="1192"/>
                  </a:cubicBezTo>
                  <a:cubicBezTo>
                    <a:pt x="1469" y="1200"/>
                    <a:pt x="1608" y="1339"/>
                    <a:pt x="1633" y="1504"/>
                  </a:cubicBezTo>
                  <a:cubicBezTo>
                    <a:pt x="1653" y="1627"/>
                    <a:pt x="1613" y="1757"/>
                    <a:pt x="1523" y="1871"/>
                  </a:cubicBezTo>
                  <a:cubicBezTo>
                    <a:pt x="1421" y="1997"/>
                    <a:pt x="1273" y="2078"/>
                    <a:pt x="1128" y="2088"/>
                  </a:cubicBezTo>
                  <a:cubicBezTo>
                    <a:pt x="1116" y="2089"/>
                    <a:pt x="1105" y="2089"/>
                    <a:pt x="1093" y="2089"/>
                  </a:cubicBezTo>
                  <a:cubicBezTo>
                    <a:pt x="812" y="2089"/>
                    <a:pt x="531" y="1866"/>
                    <a:pt x="446" y="1569"/>
                  </a:cubicBezTo>
                  <a:cubicBezTo>
                    <a:pt x="359" y="1276"/>
                    <a:pt x="451" y="920"/>
                    <a:pt x="679" y="663"/>
                  </a:cubicBezTo>
                  <a:cubicBezTo>
                    <a:pt x="858" y="460"/>
                    <a:pt x="1107" y="340"/>
                    <a:pt x="1338" y="340"/>
                  </a:cubicBezTo>
                  <a:cubicBezTo>
                    <a:pt x="1355" y="340"/>
                    <a:pt x="1372" y="341"/>
                    <a:pt x="1389" y="342"/>
                  </a:cubicBezTo>
                  <a:cubicBezTo>
                    <a:pt x="1774" y="372"/>
                    <a:pt x="2055" y="732"/>
                    <a:pt x="2155" y="1054"/>
                  </a:cubicBezTo>
                  <a:cubicBezTo>
                    <a:pt x="2276" y="1439"/>
                    <a:pt x="2229" y="1869"/>
                    <a:pt x="2162" y="2274"/>
                  </a:cubicBezTo>
                  <a:lnTo>
                    <a:pt x="2130" y="2455"/>
                  </a:lnTo>
                  <a:cubicBezTo>
                    <a:pt x="2064" y="2830"/>
                    <a:pt x="1995" y="3220"/>
                    <a:pt x="2029" y="3617"/>
                  </a:cubicBezTo>
                  <a:cubicBezTo>
                    <a:pt x="2041" y="3756"/>
                    <a:pt x="2067" y="3897"/>
                    <a:pt x="2104" y="4036"/>
                  </a:cubicBezTo>
                  <a:cubicBezTo>
                    <a:pt x="2124" y="4111"/>
                    <a:pt x="2193" y="4160"/>
                    <a:pt x="2268" y="4160"/>
                  </a:cubicBezTo>
                  <a:cubicBezTo>
                    <a:pt x="2282" y="4160"/>
                    <a:pt x="2297" y="4159"/>
                    <a:pt x="2312" y="4155"/>
                  </a:cubicBezTo>
                  <a:cubicBezTo>
                    <a:pt x="2402" y="4131"/>
                    <a:pt x="2455" y="4037"/>
                    <a:pt x="2430" y="3947"/>
                  </a:cubicBezTo>
                  <a:cubicBezTo>
                    <a:pt x="2399" y="3827"/>
                    <a:pt x="2376" y="3706"/>
                    <a:pt x="2366" y="3587"/>
                  </a:cubicBezTo>
                  <a:cubicBezTo>
                    <a:pt x="2337" y="3235"/>
                    <a:pt x="2398" y="2885"/>
                    <a:pt x="2463" y="2514"/>
                  </a:cubicBezTo>
                  <a:lnTo>
                    <a:pt x="2495" y="2331"/>
                  </a:lnTo>
                  <a:cubicBezTo>
                    <a:pt x="2569" y="1883"/>
                    <a:pt x="2619" y="1406"/>
                    <a:pt x="2478" y="953"/>
                  </a:cubicBezTo>
                  <a:cubicBezTo>
                    <a:pt x="2342" y="511"/>
                    <a:pt x="1962" y="47"/>
                    <a:pt x="1416" y="4"/>
                  </a:cubicBezTo>
                  <a:cubicBezTo>
                    <a:pt x="1388" y="2"/>
                    <a:pt x="1360" y="1"/>
                    <a:pt x="1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66"/>
            <p:cNvSpPr/>
            <p:nvPr/>
          </p:nvSpPr>
          <p:spPr>
            <a:xfrm>
              <a:off x="349526" y="3595088"/>
              <a:ext cx="1515998" cy="24095"/>
            </a:xfrm>
            <a:custGeom>
              <a:rect b="b" l="l" r="r" t="t"/>
              <a:pathLst>
                <a:path extrusionOk="0" h="340" w="21392">
                  <a:moveTo>
                    <a:pt x="170" y="0"/>
                  </a:moveTo>
                  <a:cubicBezTo>
                    <a:pt x="76" y="0"/>
                    <a:pt x="1" y="76"/>
                    <a:pt x="1" y="170"/>
                  </a:cubicBezTo>
                  <a:cubicBezTo>
                    <a:pt x="1" y="262"/>
                    <a:pt x="76" y="339"/>
                    <a:pt x="170" y="339"/>
                  </a:cubicBezTo>
                  <a:lnTo>
                    <a:pt x="21222" y="339"/>
                  </a:lnTo>
                  <a:cubicBezTo>
                    <a:pt x="21316" y="339"/>
                    <a:pt x="21392" y="262"/>
                    <a:pt x="21392" y="170"/>
                  </a:cubicBezTo>
                  <a:cubicBezTo>
                    <a:pt x="21392" y="76"/>
                    <a:pt x="21315" y="0"/>
                    <a:pt x="21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66"/>
            <p:cNvSpPr/>
            <p:nvPr/>
          </p:nvSpPr>
          <p:spPr>
            <a:xfrm>
              <a:off x="1032982" y="3144081"/>
              <a:ext cx="149105" cy="147263"/>
            </a:xfrm>
            <a:custGeom>
              <a:rect b="b" l="l" r="r" t="t"/>
              <a:pathLst>
                <a:path extrusionOk="0" h="2078" w="2104">
                  <a:moveTo>
                    <a:pt x="1052" y="1"/>
                  </a:moveTo>
                  <a:lnTo>
                    <a:pt x="1" y="1053"/>
                  </a:lnTo>
                  <a:lnTo>
                    <a:pt x="1052" y="2078"/>
                  </a:lnTo>
                  <a:lnTo>
                    <a:pt x="2104" y="1053"/>
                  </a:lnTo>
                  <a:lnTo>
                    <a:pt x="10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0" name="Google Shape;1580;p66"/>
          <p:cNvGrpSpPr/>
          <p:nvPr/>
        </p:nvGrpSpPr>
        <p:grpSpPr>
          <a:xfrm rot="5400000">
            <a:off x="7903551" y="2334206"/>
            <a:ext cx="1515998" cy="475102"/>
            <a:chOff x="349526" y="3144081"/>
            <a:chExt cx="1515998" cy="475102"/>
          </a:xfrm>
        </p:grpSpPr>
        <p:sp>
          <p:nvSpPr>
            <p:cNvPr id="1581" name="Google Shape;1581;p66"/>
            <p:cNvSpPr/>
            <p:nvPr/>
          </p:nvSpPr>
          <p:spPr>
            <a:xfrm>
              <a:off x="511177" y="3320118"/>
              <a:ext cx="614776" cy="234146"/>
            </a:xfrm>
            <a:custGeom>
              <a:rect b="b" l="l" r="r" t="t"/>
              <a:pathLst>
                <a:path extrusionOk="0" h="3304" w="8675">
                  <a:moveTo>
                    <a:pt x="7088" y="1"/>
                  </a:moveTo>
                  <a:cubicBezTo>
                    <a:pt x="6843" y="1"/>
                    <a:pt x="6601" y="47"/>
                    <a:pt x="6389" y="125"/>
                  </a:cubicBezTo>
                  <a:cubicBezTo>
                    <a:pt x="5797" y="345"/>
                    <a:pt x="5329" y="793"/>
                    <a:pt x="4914" y="1242"/>
                  </a:cubicBezTo>
                  <a:lnTo>
                    <a:pt x="4734" y="1438"/>
                  </a:lnTo>
                  <a:cubicBezTo>
                    <a:pt x="4402" y="1801"/>
                    <a:pt x="4058" y="2177"/>
                    <a:pt x="3649" y="2441"/>
                  </a:cubicBezTo>
                  <a:cubicBezTo>
                    <a:pt x="3023" y="2842"/>
                    <a:pt x="2275" y="2965"/>
                    <a:pt x="1545" y="2965"/>
                  </a:cubicBezTo>
                  <a:cubicBezTo>
                    <a:pt x="1079" y="2965"/>
                    <a:pt x="620" y="2915"/>
                    <a:pt x="205" y="2855"/>
                  </a:cubicBezTo>
                  <a:cubicBezTo>
                    <a:pt x="196" y="2854"/>
                    <a:pt x="187" y="2853"/>
                    <a:pt x="178" y="2853"/>
                  </a:cubicBezTo>
                  <a:cubicBezTo>
                    <a:pt x="95" y="2853"/>
                    <a:pt x="25" y="2915"/>
                    <a:pt x="14" y="2999"/>
                  </a:cubicBezTo>
                  <a:cubicBezTo>
                    <a:pt x="0" y="3091"/>
                    <a:pt x="65" y="3177"/>
                    <a:pt x="157" y="3191"/>
                  </a:cubicBezTo>
                  <a:cubicBezTo>
                    <a:pt x="586" y="3252"/>
                    <a:pt x="1061" y="3304"/>
                    <a:pt x="1547" y="3304"/>
                  </a:cubicBezTo>
                  <a:lnTo>
                    <a:pt x="1547" y="3304"/>
                  </a:lnTo>
                  <a:cubicBezTo>
                    <a:pt x="2331" y="3304"/>
                    <a:pt x="3141" y="3169"/>
                    <a:pt x="3832" y="2725"/>
                  </a:cubicBezTo>
                  <a:cubicBezTo>
                    <a:pt x="4279" y="2438"/>
                    <a:pt x="4638" y="2046"/>
                    <a:pt x="4984" y="1666"/>
                  </a:cubicBezTo>
                  <a:lnTo>
                    <a:pt x="5161" y="1472"/>
                  </a:lnTo>
                  <a:cubicBezTo>
                    <a:pt x="5550" y="1054"/>
                    <a:pt x="5982" y="639"/>
                    <a:pt x="6508" y="444"/>
                  </a:cubicBezTo>
                  <a:cubicBezTo>
                    <a:pt x="6680" y="380"/>
                    <a:pt x="6881" y="341"/>
                    <a:pt x="7085" y="341"/>
                  </a:cubicBezTo>
                  <a:cubicBezTo>
                    <a:pt x="7415" y="341"/>
                    <a:pt x="7752" y="441"/>
                    <a:pt x="7983" y="695"/>
                  </a:cubicBezTo>
                  <a:cubicBezTo>
                    <a:pt x="8220" y="957"/>
                    <a:pt x="8321" y="1372"/>
                    <a:pt x="8244" y="1781"/>
                  </a:cubicBezTo>
                  <a:cubicBezTo>
                    <a:pt x="8152" y="2263"/>
                    <a:pt x="7829" y="2678"/>
                    <a:pt x="7420" y="2837"/>
                  </a:cubicBezTo>
                  <a:cubicBezTo>
                    <a:pt x="7298" y="2885"/>
                    <a:pt x="7169" y="2907"/>
                    <a:pt x="7040" y="2907"/>
                  </a:cubicBezTo>
                  <a:cubicBezTo>
                    <a:pt x="6713" y="2907"/>
                    <a:pt x="6393" y="2761"/>
                    <a:pt x="6220" y="2508"/>
                  </a:cubicBezTo>
                  <a:cubicBezTo>
                    <a:pt x="6098" y="2330"/>
                    <a:pt x="6058" y="2085"/>
                    <a:pt x="6114" y="1854"/>
                  </a:cubicBezTo>
                  <a:cubicBezTo>
                    <a:pt x="6163" y="1647"/>
                    <a:pt x="6286" y="1477"/>
                    <a:pt x="6448" y="1388"/>
                  </a:cubicBezTo>
                  <a:cubicBezTo>
                    <a:pt x="6537" y="1340"/>
                    <a:pt x="6637" y="1316"/>
                    <a:pt x="6736" y="1316"/>
                  </a:cubicBezTo>
                  <a:cubicBezTo>
                    <a:pt x="6886" y="1316"/>
                    <a:pt x="7030" y="1371"/>
                    <a:pt x="7117" y="1473"/>
                  </a:cubicBezTo>
                  <a:cubicBezTo>
                    <a:pt x="7188" y="1558"/>
                    <a:pt x="7217" y="1686"/>
                    <a:pt x="7190" y="1809"/>
                  </a:cubicBezTo>
                  <a:cubicBezTo>
                    <a:pt x="7167" y="1912"/>
                    <a:pt x="7109" y="1991"/>
                    <a:pt x="7031" y="2027"/>
                  </a:cubicBezTo>
                  <a:cubicBezTo>
                    <a:pt x="6947" y="2065"/>
                    <a:pt x="6909" y="2166"/>
                    <a:pt x="6948" y="2251"/>
                  </a:cubicBezTo>
                  <a:cubicBezTo>
                    <a:pt x="6977" y="2313"/>
                    <a:pt x="7038" y="2350"/>
                    <a:pt x="7102" y="2350"/>
                  </a:cubicBezTo>
                  <a:cubicBezTo>
                    <a:pt x="7126" y="2350"/>
                    <a:pt x="7150" y="2345"/>
                    <a:pt x="7173" y="2334"/>
                  </a:cubicBezTo>
                  <a:cubicBezTo>
                    <a:pt x="7348" y="2254"/>
                    <a:pt x="7475" y="2089"/>
                    <a:pt x="7521" y="1882"/>
                  </a:cubicBezTo>
                  <a:cubicBezTo>
                    <a:pt x="7572" y="1654"/>
                    <a:pt x="7516" y="1419"/>
                    <a:pt x="7375" y="1253"/>
                  </a:cubicBezTo>
                  <a:cubicBezTo>
                    <a:pt x="7220" y="1072"/>
                    <a:pt x="6984" y="976"/>
                    <a:pt x="6738" y="976"/>
                  </a:cubicBezTo>
                  <a:cubicBezTo>
                    <a:pt x="6585" y="976"/>
                    <a:pt x="6428" y="1013"/>
                    <a:pt x="6286" y="1091"/>
                  </a:cubicBezTo>
                  <a:cubicBezTo>
                    <a:pt x="6039" y="1226"/>
                    <a:pt x="5856" y="1475"/>
                    <a:pt x="5785" y="1775"/>
                  </a:cubicBezTo>
                  <a:cubicBezTo>
                    <a:pt x="5707" y="2098"/>
                    <a:pt x="5766" y="2443"/>
                    <a:pt x="5941" y="2699"/>
                  </a:cubicBezTo>
                  <a:cubicBezTo>
                    <a:pt x="6179" y="3048"/>
                    <a:pt x="6602" y="3246"/>
                    <a:pt x="7038" y="3246"/>
                  </a:cubicBezTo>
                  <a:cubicBezTo>
                    <a:pt x="7208" y="3246"/>
                    <a:pt x="7380" y="3216"/>
                    <a:pt x="7543" y="3152"/>
                  </a:cubicBezTo>
                  <a:cubicBezTo>
                    <a:pt x="8060" y="2952"/>
                    <a:pt x="8464" y="2438"/>
                    <a:pt x="8576" y="1843"/>
                  </a:cubicBezTo>
                  <a:cubicBezTo>
                    <a:pt x="8674" y="1324"/>
                    <a:pt x="8546" y="810"/>
                    <a:pt x="8234" y="466"/>
                  </a:cubicBezTo>
                  <a:cubicBezTo>
                    <a:pt x="7930" y="133"/>
                    <a:pt x="7504" y="1"/>
                    <a:pt x="7088" y="1"/>
                  </a:cubicBezTo>
                  <a:close/>
                  <a:moveTo>
                    <a:pt x="1547" y="3304"/>
                  </a:moveTo>
                  <a:lnTo>
                    <a:pt x="1547" y="3304"/>
                  </a:lnTo>
                  <a:cubicBezTo>
                    <a:pt x="1546" y="3304"/>
                    <a:pt x="1546" y="3304"/>
                    <a:pt x="1546" y="3304"/>
                  </a:cubicBezTo>
                  <a:lnTo>
                    <a:pt x="1547" y="3304"/>
                  </a:lnTo>
                  <a:cubicBezTo>
                    <a:pt x="1547" y="3304"/>
                    <a:pt x="1547" y="3304"/>
                    <a:pt x="1547" y="33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66"/>
            <p:cNvSpPr/>
            <p:nvPr/>
          </p:nvSpPr>
          <p:spPr>
            <a:xfrm>
              <a:off x="746390" y="3223383"/>
              <a:ext cx="185673" cy="294880"/>
            </a:xfrm>
            <a:custGeom>
              <a:rect b="b" l="l" r="r" t="t"/>
              <a:pathLst>
                <a:path extrusionOk="0" h="4161" w="2620">
                  <a:moveTo>
                    <a:pt x="1289" y="1"/>
                  </a:moveTo>
                  <a:cubicBezTo>
                    <a:pt x="1261" y="1"/>
                    <a:pt x="1233" y="2"/>
                    <a:pt x="1206" y="4"/>
                  </a:cubicBezTo>
                  <a:cubicBezTo>
                    <a:pt x="660" y="47"/>
                    <a:pt x="278" y="511"/>
                    <a:pt x="142" y="952"/>
                  </a:cubicBezTo>
                  <a:cubicBezTo>
                    <a:pt x="0" y="1405"/>
                    <a:pt x="50" y="1882"/>
                    <a:pt x="126" y="2331"/>
                  </a:cubicBezTo>
                  <a:lnTo>
                    <a:pt x="157" y="2513"/>
                  </a:lnTo>
                  <a:cubicBezTo>
                    <a:pt x="222" y="2883"/>
                    <a:pt x="284" y="3235"/>
                    <a:pt x="254" y="3586"/>
                  </a:cubicBezTo>
                  <a:cubicBezTo>
                    <a:pt x="243" y="3706"/>
                    <a:pt x="222" y="3827"/>
                    <a:pt x="189" y="3948"/>
                  </a:cubicBezTo>
                  <a:cubicBezTo>
                    <a:pt x="165" y="4038"/>
                    <a:pt x="218" y="4131"/>
                    <a:pt x="309" y="4155"/>
                  </a:cubicBezTo>
                  <a:cubicBezTo>
                    <a:pt x="324" y="4159"/>
                    <a:pt x="339" y="4160"/>
                    <a:pt x="353" y="4160"/>
                  </a:cubicBezTo>
                  <a:cubicBezTo>
                    <a:pt x="428" y="4160"/>
                    <a:pt x="496" y="4111"/>
                    <a:pt x="517" y="4035"/>
                  </a:cubicBezTo>
                  <a:cubicBezTo>
                    <a:pt x="554" y="3896"/>
                    <a:pt x="580" y="3756"/>
                    <a:pt x="592" y="3616"/>
                  </a:cubicBezTo>
                  <a:cubicBezTo>
                    <a:pt x="625" y="3219"/>
                    <a:pt x="557" y="2830"/>
                    <a:pt x="491" y="2453"/>
                  </a:cubicBezTo>
                  <a:lnTo>
                    <a:pt x="460" y="2274"/>
                  </a:lnTo>
                  <a:cubicBezTo>
                    <a:pt x="392" y="1867"/>
                    <a:pt x="346" y="1439"/>
                    <a:pt x="467" y="1053"/>
                  </a:cubicBezTo>
                  <a:cubicBezTo>
                    <a:pt x="565" y="731"/>
                    <a:pt x="847" y="371"/>
                    <a:pt x="1233" y="342"/>
                  </a:cubicBezTo>
                  <a:cubicBezTo>
                    <a:pt x="1252" y="340"/>
                    <a:pt x="1271" y="339"/>
                    <a:pt x="1291" y="339"/>
                  </a:cubicBezTo>
                  <a:cubicBezTo>
                    <a:pt x="1519" y="339"/>
                    <a:pt x="1764" y="461"/>
                    <a:pt x="1942" y="663"/>
                  </a:cubicBezTo>
                  <a:cubicBezTo>
                    <a:pt x="2171" y="919"/>
                    <a:pt x="2261" y="1275"/>
                    <a:pt x="2174" y="1570"/>
                  </a:cubicBezTo>
                  <a:cubicBezTo>
                    <a:pt x="2088" y="1867"/>
                    <a:pt x="1804" y="2087"/>
                    <a:pt x="1521" y="2087"/>
                  </a:cubicBezTo>
                  <a:cubicBezTo>
                    <a:pt x="1512" y="2087"/>
                    <a:pt x="1503" y="2087"/>
                    <a:pt x="1494" y="2087"/>
                  </a:cubicBezTo>
                  <a:cubicBezTo>
                    <a:pt x="1347" y="2078"/>
                    <a:pt x="1199" y="1996"/>
                    <a:pt x="1097" y="1870"/>
                  </a:cubicBezTo>
                  <a:cubicBezTo>
                    <a:pt x="1007" y="1757"/>
                    <a:pt x="967" y="1627"/>
                    <a:pt x="988" y="1504"/>
                  </a:cubicBezTo>
                  <a:cubicBezTo>
                    <a:pt x="1014" y="1339"/>
                    <a:pt x="1152" y="1198"/>
                    <a:pt x="1294" y="1192"/>
                  </a:cubicBezTo>
                  <a:cubicBezTo>
                    <a:pt x="1295" y="1192"/>
                    <a:pt x="1296" y="1192"/>
                    <a:pt x="1297" y="1192"/>
                  </a:cubicBezTo>
                  <a:cubicBezTo>
                    <a:pt x="1360" y="1192"/>
                    <a:pt x="1437" y="1227"/>
                    <a:pt x="1486" y="1285"/>
                  </a:cubicBezTo>
                  <a:cubicBezTo>
                    <a:pt x="1504" y="1308"/>
                    <a:pt x="1546" y="1368"/>
                    <a:pt x="1531" y="1434"/>
                  </a:cubicBezTo>
                  <a:cubicBezTo>
                    <a:pt x="1510" y="1525"/>
                    <a:pt x="1566" y="1617"/>
                    <a:pt x="1657" y="1637"/>
                  </a:cubicBezTo>
                  <a:cubicBezTo>
                    <a:pt x="1670" y="1640"/>
                    <a:pt x="1684" y="1642"/>
                    <a:pt x="1697" y="1642"/>
                  </a:cubicBezTo>
                  <a:cubicBezTo>
                    <a:pt x="1775" y="1642"/>
                    <a:pt x="1843" y="1589"/>
                    <a:pt x="1861" y="1512"/>
                  </a:cubicBezTo>
                  <a:cubicBezTo>
                    <a:pt x="1896" y="1361"/>
                    <a:pt x="1855" y="1200"/>
                    <a:pt x="1747" y="1070"/>
                  </a:cubicBezTo>
                  <a:cubicBezTo>
                    <a:pt x="1634" y="934"/>
                    <a:pt x="1470" y="852"/>
                    <a:pt x="1301" y="852"/>
                  </a:cubicBezTo>
                  <a:cubicBezTo>
                    <a:pt x="1294" y="852"/>
                    <a:pt x="1286" y="852"/>
                    <a:pt x="1278" y="853"/>
                  </a:cubicBezTo>
                  <a:cubicBezTo>
                    <a:pt x="972" y="868"/>
                    <a:pt x="703" y="1126"/>
                    <a:pt x="652" y="1450"/>
                  </a:cubicBezTo>
                  <a:cubicBezTo>
                    <a:pt x="618" y="1666"/>
                    <a:pt x="684" y="1896"/>
                    <a:pt x="833" y="2082"/>
                  </a:cubicBezTo>
                  <a:cubicBezTo>
                    <a:pt x="993" y="2282"/>
                    <a:pt x="1232" y="2410"/>
                    <a:pt x="1474" y="2426"/>
                  </a:cubicBezTo>
                  <a:cubicBezTo>
                    <a:pt x="1488" y="2426"/>
                    <a:pt x="1503" y="2427"/>
                    <a:pt x="1518" y="2427"/>
                  </a:cubicBezTo>
                  <a:cubicBezTo>
                    <a:pt x="1951" y="2427"/>
                    <a:pt x="2372" y="2109"/>
                    <a:pt x="2500" y="1666"/>
                  </a:cubicBezTo>
                  <a:cubicBezTo>
                    <a:pt x="2620" y="1262"/>
                    <a:pt x="2500" y="780"/>
                    <a:pt x="2196" y="439"/>
                  </a:cubicBezTo>
                  <a:cubicBezTo>
                    <a:pt x="1951" y="161"/>
                    <a:pt x="1619" y="1"/>
                    <a:pt x="1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66"/>
            <p:cNvSpPr/>
            <p:nvPr/>
          </p:nvSpPr>
          <p:spPr>
            <a:xfrm>
              <a:off x="1111362" y="3320189"/>
              <a:ext cx="614846" cy="234075"/>
            </a:xfrm>
            <a:custGeom>
              <a:rect b="b" l="l" r="r" t="t"/>
              <a:pathLst>
                <a:path extrusionOk="0" h="3303" w="8676">
                  <a:moveTo>
                    <a:pt x="1587" y="0"/>
                  </a:moveTo>
                  <a:cubicBezTo>
                    <a:pt x="1171" y="0"/>
                    <a:pt x="745" y="133"/>
                    <a:pt x="442" y="466"/>
                  </a:cubicBezTo>
                  <a:cubicBezTo>
                    <a:pt x="130" y="809"/>
                    <a:pt x="1" y="1323"/>
                    <a:pt x="99" y="1843"/>
                  </a:cubicBezTo>
                  <a:cubicBezTo>
                    <a:pt x="211" y="2437"/>
                    <a:pt x="617" y="2951"/>
                    <a:pt x="1132" y="3151"/>
                  </a:cubicBezTo>
                  <a:cubicBezTo>
                    <a:pt x="1296" y="3215"/>
                    <a:pt x="1468" y="3245"/>
                    <a:pt x="1638" y="3245"/>
                  </a:cubicBezTo>
                  <a:cubicBezTo>
                    <a:pt x="2073" y="3245"/>
                    <a:pt x="2497" y="3047"/>
                    <a:pt x="2735" y="2698"/>
                  </a:cubicBezTo>
                  <a:cubicBezTo>
                    <a:pt x="2910" y="2442"/>
                    <a:pt x="2969" y="2097"/>
                    <a:pt x="2891" y="1774"/>
                  </a:cubicBezTo>
                  <a:cubicBezTo>
                    <a:pt x="2819" y="1474"/>
                    <a:pt x="2636" y="1225"/>
                    <a:pt x="2390" y="1089"/>
                  </a:cubicBezTo>
                  <a:cubicBezTo>
                    <a:pt x="2248" y="1012"/>
                    <a:pt x="2092" y="975"/>
                    <a:pt x="1939" y="975"/>
                  </a:cubicBezTo>
                  <a:cubicBezTo>
                    <a:pt x="1693" y="975"/>
                    <a:pt x="1456" y="1071"/>
                    <a:pt x="1301" y="1252"/>
                  </a:cubicBezTo>
                  <a:cubicBezTo>
                    <a:pt x="1159" y="1418"/>
                    <a:pt x="1104" y="1653"/>
                    <a:pt x="1155" y="1881"/>
                  </a:cubicBezTo>
                  <a:cubicBezTo>
                    <a:pt x="1200" y="2088"/>
                    <a:pt x="1327" y="2253"/>
                    <a:pt x="1503" y="2333"/>
                  </a:cubicBezTo>
                  <a:cubicBezTo>
                    <a:pt x="1526" y="2344"/>
                    <a:pt x="1550" y="2349"/>
                    <a:pt x="1574" y="2349"/>
                  </a:cubicBezTo>
                  <a:cubicBezTo>
                    <a:pt x="1637" y="2349"/>
                    <a:pt x="1699" y="2312"/>
                    <a:pt x="1727" y="2250"/>
                  </a:cubicBezTo>
                  <a:cubicBezTo>
                    <a:pt x="1766" y="2165"/>
                    <a:pt x="1729" y="2064"/>
                    <a:pt x="1644" y="2026"/>
                  </a:cubicBezTo>
                  <a:cubicBezTo>
                    <a:pt x="1566" y="1990"/>
                    <a:pt x="1508" y="1911"/>
                    <a:pt x="1486" y="1808"/>
                  </a:cubicBezTo>
                  <a:cubicBezTo>
                    <a:pt x="1459" y="1685"/>
                    <a:pt x="1486" y="1556"/>
                    <a:pt x="1558" y="1472"/>
                  </a:cubicBezTo>
                  <a:cubicBezTo>
                    <a:pt x="1646" y="1370"/>
                    <a:pt x="1790" y="1315"/>
                    <a:pt x="1940" y="1315"/>
                  </a:cubicBezTo>
                  <a:cubicBezTo>
                    <a:pt x="2038" y="1315"/>
                    <a:pt x="2139" y="1339"/>
                    <a:pt x="2227" y="1387"/>
                  </a:cubicBezTo>
                  <a:cubicBezTo>
                    <a:pt x="2390" y="1476"/>
                    <a:pt x="2512" y="1646"/>
                    <a:pt x="2562" y="1853"/>
                  </a:cubicBezTo>
                  <a:cubicBezTo>
                    <a:pt x="2617" y="2084"/>
                    <a:pt x="2576" y="2329"/>
                    <a:pt x="2454" y="2507"/>
                  </a:cubicBezTo>
                  <a:cubicBezTo>
                    <a:pt x="2281" y="2760"/>
                    <a:pt x="1961" y="2906"/>
                    <a:pt x="1634" y="2906"/>
                  </a:cubicBezTo>
                  <a:cubicBezTo>
                    <a:pt x="1506" y="2906"/>
                    <a:pt x="1377" y="2883"/>
                    <a:pt x="1255" y="2836"/>
                  </a:cubicBezTo>
                  <a:cubicBezTo>
                    <a:pt x="846" y="2677"/>
                    <a:pt x="523" y="2262"/>
                    <a:pt x="432" y="1780"/>
                  </a:cubicBezTo>
                  <a:cubicBezTo>
                    <a:pt x="355" y="1365"/>
                    <a:pt x="452" y="959"/>
                    <a:pt x="693" y="694"/>
                  </a:cubicBezTo>
                  <a:cubicBezTo>
                    <a:pt x="924" y="440"/>
                    <a:pt x="1261" y="340"/>
                    <a:pt x="1591" y="340"/>
                  </a:cubicBezTo>
                  <a:cubicBezTo>
                    <a:pt x="1795" y="340"/>
                    <a:pt x="1996" y="379"/>
                    <a:pt x="2167" y="443"/>
                  </a:cubicBezTo>
                  <a:cubicBezTo>
                    <a:pt x="2694" y="638"/>
                    <a:pt x="3126" y="1053"/>
                    <a:pt x="3513" y="1471"/>
                  </a:cubicBezTo>
                  <a:lnTo>
                    <a:pt x="3692" y="1665"/>
                  </a:lnTo>
                  <a:cubicBezTo>
                    <a:pt x="4038" y="2045"/>
                    <a:pt x="4397" y="2437"/>
                    <a:pt x="4843" y="2724"/>
                  </a:cubicBezTo>
                  <a:cubicBezTo>
                    <a:pt x="5535" y="3168"/>
                    <a:pt x="6345" y="3303"/>
                    <a:pt x="7129" y="3303"/>
                  </a:cubicBezTo>
                  <a:cubicBezTo>
                    <a:pt x="7614" y="3303"/>
                    <a:pt x="8089" y="3251"/>
                    <a:pt x="8518" y="3190"/>
                  </a:cubicBezTo>
                  <a:cubicBezTo>
                    <a:pt x="8611" y="3176"/>
                    <a:pt x="8675" y="3090"/>
                    <a:pt x="8662" y="2998"/>
                  </a:cubicBezTo>
                  <a:cubicBezTo>
                    <a:pt x="8650" y="2914"/>
                    <a:pt x="8579" y="2852"/>
                    <a:pt x="8497" y="2852"/>
                  </a:cubicBezTo>
                  <a:cubicBezTo>
                    <a:pt x="8488" y="2852"/>
                    <a:pt x="8480" y="2853"/>
                    <a:pt x="8471" y="2854"/>
                  </a:cubicBezTo>
                  <a:cubicBezTo>
                    <a:pt x="8056" y="2914"/>
                    <a:pt x="7597" y="2964"/>
                    <a:pt x="7130" y="2964"/>
                  </a:cubicBezTo>
                  <a:cubicBezTo>
                    <a:pt x="6400" y="2964"/>
                    <a:pt x="5652" y="2841"/>
                    <a:pt x="5026" y="2440"/>
                  </a:cubicBezTo>
                  <a:cubicBezTo>
                    <a:pt x="4617" y="2176"/>
                    <a:pt x="4274" y="1801"/>
                    <a:pt x="3941" y="1437"/>
                  </a:cubicBezTo>
                  <a:lnTo>
                    <a:pt x="3762" y="1242"/>
                  </a:lnTo>
                  <a:cubicBezTo>
                    <a:pt x="3346" y="792"/>
                    <a:pt x="2879" y="346"/>
                    <a:pt x="2286" y="125"/>
                  </a:cubicBezTo>
                  <a:cubicBezTo>
                    <a:pt x="2074" y="46"/>
                    <a:pt x="1832" y="0"/>
                    <a:pt x="1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66"/>
            <p:cNvSpPr/>
            <p:nvPr/>
          </p:nvSpPr>
          <p:spPr>
            <a:xfrm>
              <a:off x="1305258" y="3223383"/>
              <a:ext cx="185673" cy="294880"/>
            </a:xfrm>
            <a:custGeom>
              <a:rect b="b" l="l" r="r" t="t"/>
              <a:pathLst>
                <a:path extrusionOk="0" h="4161" w="2620">
                  <a:moveTo>
                    <a:pt x="1333" y="1"/>
                  </a:moveTo>
                  <a:cubicBezTo>
                    <a:pt x="1002" y="1"/>
                    <a:pt x="670" y="161"/>
                    <a:pt x="425" y="438"/>
                  </a:cubicBezTo>
                  <a:cubicBezTo>
                    <a:pt x="121" y="780"/>
                    <a:pt x="1" y="1263"/>
                    <a:pt x="121" y="1665"/>
                  </a:cubicBezTo>
                  <a:cubicBezTo>
                    <a:pt x="248" y="2106"/>
                    <a:pt x="667" y="2427"/>
                    <a:pt x="1096" y="2427"/>
                  </a:cubicBezTo>
                  <a:cubicBezTo>
                    <a:pt x="1113" y="2427"/>
                    <a:pt x="1131" y="2427"/>
                    <a:pt x="1148" y="2426"/>
                  </a:cubicBezTo>
                  <a:cubicBezTo>
                    <a:pt x="1389" y="2411"/>
                    <a:pt x="1627" y="2282"/>
                    <a:pt x="1787" y="2082"/>
                  </a:cubicBezTo>
                  <a:cubicBezTo>
                    <a:pt x="1937" y="1896"/>
                    <a:pt x="2002" y="1666"/>
                    <a:pt x="1968" y="1452"/>
                  </a:cubicBezTo>
                  <a:cubicBezTo>
                    <a:pt x="1917" y="1126"/>
                    <a:pt x="1648" y="870"/>
                    <a:pt x="1340" y="854"/>
                  </a:cubicBezTo>
                  <a:cubicBezTo>
                    <a:pt x="1334" y="854"/>
                    <a:pt x="1328" y="854"/>
                    <a:pt x="1323" y="854"/>
                  </a:cubicBezTo>
                  <a:cubicBezTo>
                    <a:pt x="1156" y="854"/>
                    <a:pt x="988" y="932"/>
                    <a:pt x="873" y="1070"/>
                  </a:cubicBezTo>
                  <a:cubicBezTo>
                    <a:pt x="766" y="1200"/>
                    <a:pt x="724" y="1361"/>
                    <a:pt x="759" y="1512"/>
                  </a:cubicBezTo>
                  <a:cubicBezTo>
                    <a:pt x="778" y="1590"/>
                    <a:pt x="848" y="1642"/>
                    <a:pt x="925" y="1642"/>
                  </a:cubicBezTo>
                  <a:cubicBezTo>
                    <a:pt x="937" y="1642"/>
                    <a:pt x="950" y="1641"/>
                    <a:pt x="963" y="1638"/>
                  </a:cubicBezTo>
                  <a:cubicBezTo>
                    <a:pt x="1054" y="1617"/>
                    <a:pt x="1111" y="1525"/>
                    <a:pt x="1089" y="1435"/>
                  </a:cubicBezTo>
                  <a:cubicBezTo>
                    <a:pt x="1074" y="1368"/>
                    <a:pt x="1116" y="1309"/>
                    <a:pt x="1134" y="1287"/>
                  </a:cubicBezTo>
                  <a:cubicBezTo>
                    <a:pt x="1182" y="1229"/>
                    <a:pt x="1254" y="1191"/>
                    <a:pt x="1316" y="1191"/>
                  </a:cubicBezTo>
                  <a:cubicBezTo>
                    <a:pt x="1319" y="1191"/>
                    <a:pt x="1322" y="1192"/>
                    <a:pt x="1324" y="1192"/>
                  </a:cubicBezTo>
                  <a:cubicBezTo>
                    <a:pt x="1469" y="1200"/>
                    <a:pt x="1608" y="1339"/>
                    <a:pt x="1633" y="1504"/>
                  </a:cubicBezTo>
                  <a:cubicBezTo>
                    <a:pt x="1653" y="1627"/>
                    <a:pt x="1613" y="1757"/>
                    <a:pt x="1523" y="1871"/>
                  </a:cubicBezTo>
                  <a:cubicBezTo>
                    <a:pt x="1421" y="1997"/>
                    <a:pt x="1273" y="2078"/>
                    <a:pt x="1128" y="2088"/>
                  </a:cubicBezTo>
                  <a:cubicBezTo>
                    <a:pt x="1116" y="2089"/>
                    <a:pt x="1105" y="2089"/>
                    <a:pt x="1093" y="2089"/>
                  </a:cubicBezTo>
                  <a:cubicBezTo>
                    <a:pt x="812" y="2089"/>
                    <a:pt x="531" y="1866"/>
                    <a:pt x="446" y="1569"/>
                  </a:cubicBezTo>
                  <a:cubicBezTo>
                    <a:pt x="359" y="1276"/>
                    <a:pt x="451" y="920"/>
                    <a:pt x="679" y="663"/>
                  </a:cubicBezTo>
                  <a:cubicBezTo>
                    <a:pt x="858" y="460"/>
                    <a:pt x="1107" y="340"/>
                    <a:pt x="1338" y="340"/>
                  </a:cubicBezTo>
                  <a:cubicBezTo>
                    <a:pt x="1355" y="340"/>
                    <a:pt x="1372" y="341"/>
                    <a:pt x="1389" y="342"/>
                  </a:cubicBezTo>
                  <a:cubicBezTo>
                    <a:pt x="1774" y="372"/>
                    <a:pt x="2055" y="732"/>
                    <a:pt x="2155" y="1054"/>
                  </a:cubicBezTo>
                  <a:cubicBezTo>
                    <a:pt x="2276" y="1439"/>
                    <a:pt x="2229" y="1869"/>
                    <a:pt x="2162" y="2274"/>
                  </a:cubicBezTo>
                  <a:lnTo>
                    <a:pt x="2130" y="2455"/>
                  </a:lnTo>
                  <a:cubicBezTo>
                    <a:pt x="2064" y="2830"/>
                    <a:pt x="1995" y="3220"/>
                    <a:pt x="2029" y="3617"/>
                  </a:cubicBezTo>
                  <a:cubicBezTo>
                    <a:pt x="2041" y="3756"/>
                    <a:pt x="2067" y="3897"/>
                    <a:pt x="2104" y="4036"/>
                  </a:cubicBezTo>
                  <a:cubicBezTo>
                    <a:pt x="2124" y="4111"/>
                    <a:pt x="2193" y="4160"/>
                    <a:pt x="2268" y="4160"/>
                  </a:cubicBezTo>
                  <a:cubicBezTo>
                    <a:pt x="2282" y="4160"/>
                    <a:pt x="2297" y="4159"/>
                    <a:pt x="2312" y="4155"/>
                  </a:cubicBezTo>
                  <a:cubicBezTo>
                    <a:pt x="2402" y="4131"/>
                    <a:pt x="2455" y="4037"/>
                    <a:pt x="2430" y="3947"/>
                  </a:cubicBezTo>
                  <a:cubicBezTo>
                    <a:pt x="2399" y="3827"/>
                    <a:pt x="2376" y="3706"/>
                    <a:pt x="2366" y="3587"/>
                  </a:cubicBezTo>
                  <a:cubicBezTo>
                    <a:pt x="2337" y="3235"/>
                    <a:pt x="2398" y="2885"/>
                    <a:pt x="2463" y="2514"/>
                  </a:cubicBezTo>
                  <a:lnTo>
                    <a:pt x="2495" y="2331"/>
                  </a:lnTo>
                  <a:cubicBezTo>
                    <a:pt x="2569" y="1883"/>
                    <a:pt x="2619" y="1406"/>
                    <a:pt x="2478" y="953"/>
                  </a:cubicBezTo>
                  <a:cubicBezTo>
                    <a:pt x="2342" y="511"/>
                    <a:pt x="1962" y="47"/>
                    <a:pt x="1416" y="4"/>
                  </a:cubicBezTo>
                  <a:cubicBezTo>
                    <a:pt x="1388" y="2"/>
                    <a:pt x="1360" y="1"/>
                    <a:pt x="1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66"/>
            <p:cNvSpPr/>
            <p:nvPr/>
          </p:nvSpPr>
          <p:spPr>
            <a:xfrm>
              <a:off x="349526" y="3595088"/>
              <a:ext cx="1515998" cy="24095"/>
            </a:xfrm>
            <a:custGeom>
              <a:rect b="b" l="l" r="r" t="t"/>
              <a:pathLst>
                <a:path extrusionOk="0" h="340" w="21392">
                  <a:moveTo>
                    <a:pt x="170" y="0"/>
                  </a:moveTo>
                  <a:cubicBezTo>
                    <a:pt x="76" y="0"/>
                    <a:pt x="1" y="76"/>
                    <a:pt x="1" y="170"/>
                  </a:cubicBezTo>
                  <a:cubicBezTo>
                    <a:pt x="1" y="262"/>
                    <a:pt x="76" y="339"/>
                    <a:pt x="170" y="339"/>
                  </a:cubicBezTo>
                  <a:lnTo>
                    <a:pt x="21222" y="339"/>
                  </a:lnTo>
                  <a:cubicBezTo>
                    <a:pt x="21316" y="339"/>
                    <a:pt x="21392" y="262"/>
                    <a:pt x="21392" y="170"/>
                  </a:cubicBezTo>
                  <a:cubicBezTo>
                    <a:pt x="21392" y="76"/>
                    <a:pt x="21315" y="0"/>
                    <a:pt x="21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66"/>
            <p:cNvSpPr/>
            <p:nvPr/>
          </p:nvSpPr>
          <p:spPr>
            <a:xfrm>
              <a:off x="1032982" y="3144081"/>
              <a:ext cx="149105" cy="147263"/>
            </a:xfrm>
            <a:custGeom>
              <a:rect b="b" l="l" r="r" t="t"/>
              <a:pathLst>
                <a:path extrusionOk="0" h="2078" w="2104">
                  <a:moveTo>
                    <a:pt x="1052" y="1"/>
                  </a:moveTo>
                  <a:lnTo>
                    <a:pt x="1" y="1053"/>
                  </a:lnTo>
                  <a:lnTo>
                    <a:pt x="1052" y="2078"/>
                  </a:lnTo>
                  <a:lnTo>
                    <a:pt x="2104" y="1053"/>
                  </a:lnTo>
                  <a:lnTo>
                    <a:pt x="10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8" name="Google Shape;1588;p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9" name="Google Shape;1589;p6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90" name="Google Shape;1590;p67"/>
          <p:cNvSpPr txBox="1"/>
          <p:nvPr>
            <p:ph idx="1" type="subTitle"/>
          </p:nvPr>
        </p:nvSpPr>
        <p:spPr>
          <a:xfrm>
            <a:off x="720000" y="1665459"/>
            <a:ext cx="2336400" cy="1185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1" name="Google Shape;1591;p67"/>
          <p:cNvSpPr txBox="1"/>
          <p:nvPr>
            <p:ph idx="2" type="subTitle"/>
          </p:nvPr>
        </p:nvSpPr>
        <p:spPr>
          <a:xfrm>
            <a:off x="3403800" y="1665459"/>
            <a:ext cx="2336400" cy="1185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2" name="Google Shape;1592;p67"/>
          <p:cNvSpPr txBox="1"/>
          <p:nvPr>
            <p:ph idx="3" type="subTitle"/>
          </p:nvPr>
        </p:nvSpPr>
        <p:spPr>
          <a:xfrm>
            <a:off x="6087600" y="1665459"/>
            <a:ext cx="2336400" cy="1185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3" name="Google Shape;1593;p67"/>
          <p:cNvSpPr txBox="1"/>
          <p:nvPr>
            <p:ph idx="4" type="subTitle"/>
          </p:nvPr>
        </p:nvSpPr>
        <p:spPr>
          <a:xfrm>
            <a:off x="720000" y="3422596"/>
            <a:ext cx="2336400" cy="1185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4" name="Google Shape;1594;p67"/>
          <p:cNvSpPr txBox="1"/>
          <p:nvPr>
            <p:ph idx="5" type="subTitle"/>
          </p:nvPr>
        </p:nvSpPr>
        <p:spPr>
          <a:xfrm>
            <a:off x="3403800" y="3422596"/>
            <a:ext cx="2336400" cy="1185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5" name="Google Shape;1595;p67"/>
          <p:cNvSpPr txBox="1"/>
          <p:nvPr>
            <p:ph idx="6" type="subTitle"/>
          </p:nvPr>
        </p:nvSpPr>
        <p:spPr>
          <a:xfrm>
            <a:off x="6087600" y="3422596"/>
            <a:ext cx="2336400" cy="1185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p67"/>
          <p:cNvSpPr txBox="1"/>
          <p:nvPr>
            <p:ph idx="7" type="subTitle"/>
          </p:nvPr>
        </p:nvSpPr>
        <p:spPr>
          <a:xfrm>
            <a:off x="715100" y="1183125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97" name="Google Shape;1597;p67"/>
          <p:cNvSpPr txBox="1"/>
          <p:nvPr>
            <p:ph idx="8" type="subTitle"/>
          </p:nvPr>
        </p:nvSpPr>
        <p:spPr>
          <a:xfrm>
            <a:off x="3403800" y="1183125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98" name="Google Shape;1598;p67"/>
          <p:cNvSpPr txBox="1"/>
          <p:nvPr>
            <p:ph idx="9" type="subTitle"/>
          </p:nvPr>
        </p:nvSpPr>
        <p:spPr>
          <a:xfrm>
            <a:off x="6092500" y="1183125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99" name="Google Shape;1599;p67"/>
          <p:cNvSpPr txBox="1"/>
          <p:nvPr>
            <p:ph idx="13" type="subTitle"/>
          </p:nvPr>
        </p:nvSpPr>
        <p:spPr>
          <a:xfrm>
            <a:off x="715100" y="2935700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00" name="Google Shape;1600;p67"/>
          <p:cNvSpPr txBox="1"/>
          <p:nvPr>
            <p:ph idx="14" type="subTitle"/>
          </p:nvPr>
        </p:nvSpPr>
        <p:spPr>
          <a:xfrm>
            <a:off x="3403800" y="2935700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01" name="Google Shape;1601;p67"/>
          <p:cNvSpPr txBox="1"/>
          <p:nvPr>
            <p:ph idx="15" type="subTitle"/>
          </p:nvPr>
        </p:nvSpPr>
        <p:spPr>
          <a:xfrm>
            <a:off x="6092500" y="2935700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602" name="Google Shape;1602;p67"/>
          <p:cNvGrpSpPr/>
          <p:nvPr/>
        </p:nvGrpSpPr>
        <p:grpSpPr>
          <a:xfrm>
            <a:off x="286400" y="0"/>
            <a:ext cx="144900" cy="5162100"/>
            <a:chOff x="4499525" y="2105850"/>
            <a:chExt cx="144900" cy="5162100"/>
          </a:xfrm>
        </p:grpSpPr>
        <p:cxnSp>
          <p:nvCxnSpPr>
            <p:cNvPr id="1603" name="Google Shape;1603;p67"/>
            <p:cNvCxnSpPr/>
            <p:nvPr/>
          </p:nvCxnSpPr>
          <p:spPr>
            <a:xfrm>
              <a:off x="4572050" y="2105850"/>
              <a:ext cx="0" cy="516210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04" name="Google Shape;1604;p67"/>
            <p:cNvSpPr/>
            <p:nvPr/>
          </p:nvSpPr>
          <p:spPr>
            <a:xfrm>
              <a:off x="4499525" y="6941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67"/>
            <p:cNvSpPr/>
            <p:nvPr/>
          </p:nvSpPr>
          <p:spPr>
            <a:xfrm>
              <a:off x="4499525" y="23683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6" name="Google Shape;1606;p67"/>
          <p:cNvGrpSpPr/>
          <p:nvPr/>
        </p:nvGrpSpPr>
        <p:grpSpPr>
          <a:xfrm>
            <a:off x="8714050" y="-9300"/>
            <a:ext cx="144900" cy="5162100"/>
            <a:chOff x="4499525" y="2105850"/>
            <a:chExt cx="144900" cy="5162100"/>
          </a:xfrm>
        </p:grpSpPr>
        <p:cxnSp>
          <p:nvCxnSpPr>
            <p:cNvPr id="1607" name="Google Shape;1607;p67"/>
            <p:cNvCxnSpPr/>
            <p:nvPr/>
          </p:nvCxnSpPr>
          <p:spPr>
            <a:xfrm>
              <a:off x="4572050" y="2105850"/>
              <a:ext cx="0" cy="516210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08" name="Google Shape;1608;p67"/>
            <p:cNvSpPr/>
            <p:nvPr/>
          </p:nvSpPr>
          <p:spPr>
            <a:xfrm>
              <a:off x="4499525" y="6941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67"/>
            <p:cNvSpPr/>
            <p:nvPr/>
          </p:nvSpPr>
          <p:spPr>
            <a:xfrm>
              <a:off x="4499525" y="23683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"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1" name="Google Shape;1611;p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2" name="Google Shape;1612;p6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613" name="Google Shape;1613;p68"/>
          <p:cNvGrpSpPr/>
          <p:nvPr/>
        </p:nvGrpSpPr>
        <p:grpSpPr>
          <a:xfrm>
            <a:off x="1470" y="4773430"/>
            <a:ext cx="9141075" cy="239050"/>
            <a:chOff x="9257" y="120455"/>
            <a:chExt cx="9141075" cy="239050"/>
          </a:xfrm>
        </p:grpSpPr>
        <p:grpSp>
          <p:nvGrpSpPr>
            <p:cNvPr id="1614" name="Google Shape;1614;p68"/>
            <p:cNvGrpSpPr/>
            <p:nvPr/>
          </p:nvGrpSpPr>
          <p:grpSpPr>
            <a:xfrm>
              <a:off x="4397357" y="120455"/>
              <a:ext cx="358575" cy="239050"/>
              <a:chOff x="4392754" y="151350"/>
              <a:chExt cx="358575" cy="239050"/>
            </a:xfrm>
          </p:grpSpPr>
          <p:sp>
            <p:nvSpPr>
              <p:cNvPr id="1615" name="Google Shape;1615;p68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6" name="Google Shape;1616;p68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617" name="Google Shape;1617;p68"/>
            <p:cNvCxnSpPr>
              <a:endCxn id="1615" idx="1"/>
            </p:cNvCxnSpPr>
            <p:nvPr/>
          </p:nvCxnSpPr>
          <p:spPr>
            <a:xfrm>
              <a:off x="9257" y="239980"/>
              <a:ext cx="4388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18" name="Google Shape;1618;p68"/>
            <p:cNvCxnSpPr>
              <a:stCxn id="1615" idx="3"/>
            </p:cNvCxnSpPr>
            <p:nvPr/>
          </p:nvCxnSpPr>
          <p:spPr>
            <a:xfrm>
              <a:off x="4755932" y="239980"/>
              <a:ext cx="4394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619" name="Google Shape;1619;p68"/>
          <p:cNvGrpSpPr/>
          <p:nvPr/>
        </p:nvGrpSpPr>
        <p:grpSpPr>
          <a:xfrm>
            <a:off x="9257" y="120455"/>
            <a:ext cx="9141075" cy="239050"/>
            <a:chOff x="9257" y="120455"/>
            <a:chExt cx="9141075" cy="239050"/>
          </a:xfrm>
        </p:grpSpPr>
        <p:grpSp>
          <p:nvGrpSpPr>
            <p:cNvPr id="1620" name="Google Shape;1620;p68"/>
            <p:cNvGrpSpPr/>
            <p:nvPr/>
          </p:nvGrpSpPr>
          <p:grpSpPr>
            <a:xfrm>
              <a:off x="4397357" y="120455"/>
              <a:ext cx="358575" cy="239050"/>
              <a:chOff x="4392754" y="151350"/>
              <a:chExt cx="358575" cy="239050"/>
            </a:xfrm>
          </p:grpSpPr>
          <p:sp>
            <p:nvSpPr>
              <p:cNvPr id="1621" name="Google Shape;1621;p68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2" name="Google Shape;1622;p68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623" name="Google Shape;1623;p68"/>
            <p:cNvCxnSpPr>
              <a:endCxn id="1621" idx="1"/>
            </p:cNvCxnSpPr>
            <p:nvPr/>
          </p:nvCxnSpPr>
          <p:spPr>
            <a:xfrm>
              <a:off x="9257" y="239980"/>
              <a:ext cx="4388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24" name="Google Shape;1624;p68"/>
            <p:cNvCxnSpPr>
              <a:stCxn id="1621" idx="3"/>
            </p:cNvCxnSpPr>
            <p:nvPr/>
          </p:nvCxnSpPr>
          <p:spPr>
            <a:xfrm>
              <a:off x="4755932" y="239980"/>
              <a:ext cx="4394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625" name="Google Shape;1625;p68"/>
          <p:cNvGrpSpPr/>
          <p:nvPr/>
        </p:nvGrpSpPr>
        <p:grpSpPr>
          <a:xfrm>
            <a:off x="221142" y="1570089"/>
            <a:ext cx="499051" cy="2003322"/>
            <a:chOff x="3674150" y="960518"/>
            <a:chExt cx="561488" cy="2254217"/>
          </a:xfrm>
        </p:grpSpPr>
        <p:sp>
          <p:nvSpPr>
            <p:cNvPr id="1626" name="Google Shape;1626;p68"/>
            <p:cNvSpPr/>
            <p:nvPr/>
          </p:nvSpPr>
          <p:spPr>
            <a:xfrm rot="-5400000">
              <a:off x="3362103" y="1272565"/>
              <a:ext cx="1185581" cy="561488"/>
            </a:xfrm>
            <a:custGeom>
              <a:rect b="b" l="l" r="r" t="t"/>
              <a:pathLst>
                <a:path extrusionOk="0" h="6314" w="13332">
                  <a:moveTo>
                    <a:pt x="280" y="1"/>
                  </a:moveTo>
                  <a:cubicBezTo>
                    <a:pt x="194" y="1"/>
                    <a:pt x="121" y="67"/>
                    <a:pt x="113" y="155"/>
                  </a:cubicBezTo>
                  <a:cubicBezTo>
                    <a:pt x="1" y="1416"/>
                    <a:pt x="764" y="2698"/>
                    <a:pt x="1927" y="3201"/>
                  </a:cubicBezTo>
                  <a:cubicBezTo>
                    <a:pt x="2344" y="3381"/>
                    <a:pt x="2806" y="3471"/>
                    <a:pt x="3312" y="3471"/>
                  </a:cubicBezTo>
                  <a:cubicBezTo>
                    <a:pt x="3888" y="3471"/>
                    <a:pt x="4519" y="3354"/>
                    <a:pt x="5200" y="3119"/>
                  </a:cubicBezTo>
                  <a:cubicBezTo>
                    <a:pt x="5664" y="2960"/>
                    <a:pt x="6118" y="2763"/>
                    <a:pt x="6558" y="2572"/>
                  </a:cubicBezTo>
                  <a:cubicBezTo>
                    <a:pt x="7088" y="2342"/>
                    <a:pt x="7637" y="2103"/>
                    <a:pt x="8194" y="1936"/>
                  </a:cubicBezTo>
                  <a:cubicBezTo>
                    <a:pt x="8755" y="1767"/>
                    <a:pt x="9289" y="1683"/>
                    <a:pt x="9789" y="1683"/>
                  </a:cubicBezTo>
                  <a:cubicBezTo>
                    <a:pt x="10065" y="1683"/>
                    <a:pt x="10330" y="1708"/>
                    <a:pt x="10584" y="1760"/>
                  </a:cubicBezTo>
                  <a:cubicBezTo>
                    <a:pt x="11416" y="1928"/>
                    <a:pt x="12120" y="2385"/>
                    <a:pt x="12516" y="3013"/>
                  </a:cubicBezTo>
                  <a:cubicBezTo>
                    <a:pt x="12949" y="3699"/>
                    <a:pt x="12976" y="4580"/>
                    <a:pt x="12583" y="5205"/>
                  </a:cubicBezTo>
                  <a:cubicBezTo>
                    <a:pt x="12281" y="5685"/>
                    <a:pt x="11716" y="5973"/>
                    <a:pt x="11178" y="5973"/>
                  </a:cubicBezTo>
                  <a:cubicBezTo>
                    <a:pt x="10983" y="5973"/>
                    <a:pt x="10792" y="5935"/>
                    <a:pt x="10618" y="5855"/>
                  </a:cubicBezTo>
                  <a:cubicBezTo>
                    <a:pt x="10283" y="5701"/>
                    <a:pt x="10021" y="5374"/>
                    <a:pt x="9917" y="4980"/>
                  </a:cubicBezTo>
                  <a:cubicBezTo>
                    <a:pt x="9821" y="4622"/>
                    <a:pt x="9874" y="4266"/>
                    <a:pt x="10062" y="4003"/>
                  </a:cubicBezTo>
                  <a:cubicBezTo>
                    <a:pt x="10225" y="3775"/>
                    <a:pt x="10463" y="3633"/>
                    <a:pt x="10698" y="3624"/>
                  </a:cubicBezTo>
                  <a:cubicBezTo>
                    <a:pt x="10707" y="3624"/>
                    <a:pt x="10716" y="3624"/>
                    <a:pt x="10725" y="3624"/>
                  </a:cubicBezTo>
                  <a:cubicBezTo>
                    <a:pt x="10961" y="3624"/>
                    <a:pt x="11183" y="3778"/>
                    <a:pt x="11241" y="3978"/>
                  </a:cubicBezTo>
                  <a:cubicBezTo>
                    <a:pt x="11270" y="4080"/>
                    <a:pt x="11247" y="4204"/>
                    <a:pt x="11182" y="4303"/>
                  </a:cubicBezTo>
                  <a:cubicBezTo>
                    <a:pt x="11125" y="4388"/>
                    <a:pt x="11044" y="4442"/>
                    <a:pt x="10959" y="4452"/>
                  </a:cubicBezTo>
                  <a:cubicBezTo>
                    <a:pt x="10866" y="4462"/>
                    <a:pt x="10800" y="4545"/>
                    <a:pt x="10810" y="4639"/>
                  </a:cubicBezTo>
                  <a:cubicBezTo>
                    <a:pt x="10820" y="4726"/>
                    <a:pt x="10893" y="4789"/>
                    <a:pt x="10980" y="4789"/>
                  </a:cubicBezTo>
                  <a:cubicBezTo>
                    <a:pt x="10986" y="4789"/>
                    <a:pt x="10992" y="4789"/>
                    <a:pt x="10998" y="4788"/>
                  </a:cubicBezTo>
                  <a:cubicBezTo>
                    <a:pt x="11181" y="4768"/>
                    <a:pt x="11351" y="4659"/>
                    <a:pt x="11463" y="4491"/>
                  </a:cubicBezTo>
                  <a:cubicBezTo>
                    <a:pt x="11585" y="4309"/>
                    <a:pt x="11624" y="4082"/>
                    <a:pt x="11566" y="3883"/>
                  </a:cubicBezTo>
                  <a:cubicBezTo>
                    <a:pt x="11466" y="3537"/>
                    <a:pt x="11111" y="3285"/>
                    <a:pt x="10719" y="3285"/>
                  </a:cubicBezTo>
                  <a:cubicBezTo>
                    <a:pt x="10708" y="3285"/>
                    <a:pt x="10697" y="3285"/>
                    <a:pt x="10686" y="3285"/>
                  </a:cubicBezTo>
                  <a:cubicBezTo>
                    <a:pt x="10346" y="3299"/>
                    <a:pt x="10009" y="3493"/>
                    <a:pt x="9786" y="3806"/>
                  </a:cubicBezTo>
                  <a:cubicBezTo>
                    <a:pt x="9540" y="4152"/>
                    <a:pt x="9467" y="4612"/>
                    <a:pt x="9589" y="5067"/>
                  </a:cubicBezTo>
                  <a:cubicBezTo>
                    <a:pt x="9719" y="5558"/>
                    <a:pt x="10051" y="5967"/>
                    <a:pt x="10475" y="6162"/>
                  </a:cubicBezTo>
                  <a:cubicBezTo>
                    <a:pt x="10698" y="6265"/>
                    <a:pt x="10940" y="6314"/>
                    <a:pt x="11184" y="6314"/>
                  </a:cubicBezTo>
                  <a:cubicBezTo>
                    <a:pt x="11835" y="6314"/>
                    <a:pt x="12502" y="5970"/>
                    <a:pt x="12869" y="5386"/>
                  </a:cubicBezTo>
                  <a:cubicBezTo>
                    <a:pt x="13331" y="4653"/>
                    <a:pt x="13304" y="3625"/>
                    <a:pt x="12803" y="2832"/>
                  </a:cubicBezTo>
                  <a:cubicBezTo>
                    <a:pt x="12357" y="2126"/>
                    <a:pt x="11573" y="1614"/>
                    <a:pt x="10652" y="1427"/>
                  </a:cubicBezTo>
                  <a:cubicBezTo>
                    <a:pt x="10375" y="1372"/>
                    <a:pt x="10088" y="1344"/>
                    <a:pt x="9790" y="1344"/>
                  </a:cubicBezTo>
                  <a:cubicBezTo>
                    <a:pt x="9256" y="1344"/>
                    <a:pt x="8690" y="1433"/>
                    <a:pt x="8097" y="1611"/>
                  </a:cubicBezTo>
                  <a:cubicBezTo>
                    <a:pt x="7519" y="1785"/>
                    <a:pt x="6962" y="2026"/>
                    <a:pt x="6423" y="2260"/>
                  </a:cubicBezTo>
                  <a:cubicBezTo>
                    <a:pt x="5989" y="2449"/>
                    <a:pt x="5542" y="2645"/>
                    <a:pt x="5090" y="2799"/>
                  </a:cubicBezTo>
                  <a:cubicBezTo>
                    <a:pt x="4445" y="3021"/>
                    <a:pt x="3851" y="3132"/>
                    <a:pt x="3313" y="3132"/>
                  </a:cubicBezTo>
                  <a:cubicBezTo>
                    <a:pt x="2854" y="3132"/>
                    <a:pt x="2435" y="3051"/>
                    <a:pt x="2061" y="2889"/>
                  </a:cubicBezTo>
                  <a:cubicBezTo>
                    <a:pt x="1028" y="2442"/>
                    <a:pt x="351" y="1305"/>
                    <a:pt x="451" y="186"/>
                  </a:cubicBezTo>
                  <a:cubicBezTo>
                    <a:pt x="459" y="92"/>
                    <a:pt x="390" y="9"/>
                    <a:pt x="297" y="1"/>
                  </a:cubicBezTo>
                  <a:cubicBezTo>
                    <a:pt x="291" y="1"/>
                    <a:pt x="286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68"/>
            <p:cNvSpPr/>
            <p:nvPr/>
          </p:nvSpPr>
          <p:spPr>
            <a:xfrm rot="-5400000">
              <a:off x="3718125" y="1706043"/>
              <a:ext cx="242239" cy="301020"/>
            </a:xfrm>
            <a:custGeom>
              <a:rect b="b" l="l" r="r" t="t"/>
              <a:pathLst>
                <a:path extrusionOk="0" h="3385" w="2724">
                  <a:moveTo>
                    <a:pt x="1184" y="0"/>
                  </a:moveTo>
                  <a:cubicBezTo>
                    <a:pt x="951" y="0"/>
                    <a:pt x="722" y="60"/>
                    <a:pt x="527" y="185"/>
                  </a:cubicBezTo>
                  <a:cubicBezTo>
                    <a:pt x="229" y="379"/>
                    <a:pt x="34" y="740"/>
                    <a:pt x="17" y="1128"/>
                  </a:cubicBezTo>
                  <a:cubicBezTo>
                    <a:pt x="1" y="1489"/>
                    <a:pt x="139" y="1812"/>
                    <a:pt x="395" y="2012"/>
                  </a:cubicBezTo>
                  <a:cubicBezTo>
                    <a:pt x="568" y="2146"/>
                    <a:pt x="778" y="2216"/>
                    <a:pt x="984" y="2216"/>
                  </a:cubicBezTo>
                  <a:cubicBezTo>
                    <a:pt x="1102" y="2216"/>
                    <a:pt x="1218" y="2193"/>
                    <a:pt x="1325" y="2146"/>
                  </a:cubicBezTo>
                  <a:cubicBezTo>
                    <a:pt x="1656" y="2000"/>
                    <a:pt x="1851" y="1636"/>
                    <a:pt x="1777" y="1299"/>
                  </a:cubicBezTo>
                  <a:cubicBezTo>
                    <a:pt x="1738" y="1120"/>
                    <a:pt x="1612" y="957"/>
                    <a:pt x="1444" y="861"/>
                  </a:cubicBezTo>
                  <a:cubicBezTo>
                    <a:pt x="1343" y="804"/>
                    <a:pt x="1232" y="775"/>
                    <a:pt x="1124" y="775"/>
                  </a:cubicBezTo>
                  <a:cubicBezTo>
                    <a:pt x="1063" y="775"/>
                    <a:pt x="1004" y="784"/>
                    <a:pt x="947" y="802"/>
                  </a:cubicBezTo>
                  <a:cubicBezTo>
                    <a:pt x="857" y="832"/>
                    <a:pt x="809" y="927"/>
                    <a:pt x="838" y="1016"/>
                  </a:cubicBezTo>
                  <a:cubicBezTo>
                    <a:pt x="862" y="1088"/>
                    <a:pt x="928" y="1133"/>
                    <a:pt x="999" y="1133"/>
                  </a:cubicBezTo>
                  <a:cubicBezTo>
                    <a:pt x="1016" y="1133"/>
                    <a:pt x="1034" y="1130"/>
                    <a:pt x="1052" y="1124"/>
                  </a:cubicBezTo>
                  <a:cubicBezTo>
                    <a:pt x="1074" y="1117"/>
                    <a:pt x="1098" y="1113"/>
                    <a:pt x="1123" y="1113"/>
                  </a:cubicBezTo>
                  <a:cubicBezTo>
                    <a:pt x="1173" y="1113"/>
                    <a:pt x="1227" y="1128"/>
                    <a:pt x="1277" y="1156"/>
                  </a:cubicBezTo>
                  <a:cubicBezTo>
                    <a:pt x="1364" y="1206"/>
                    <a:pt x="1427" y="1287"/>
                    <a:pt x="1446" y="1371"/>
                  </a:cubicBezTo>
                  <a:cubicBezTo>
                    <a:pt x="1485" y="1548"/>
                    <a:pt x="1369" y="1756"/>
                    <a:pt x="1190" y="1836"/>
                  </a:cubicBezTo>
                  <a:cubicBezTo>
                    <a:pt x="1127" y="1864"/>
                    <a:pt x="1058" y="1877"/>
                    <a:pt x="986" y="1877"/>
                  </a:cubicBezTo>
                  <a:cubicBezTo>
                    <a:pt x="854" y="1877"/>
                    <a:pt x="715" y="1831"/>
                    <a:pt x="603" y="1744"/>
                  </a:cubicBezTo>
                  <a:cubicBezTo>
                    <a:pt x="435" y="1613"/>
                    <a:pt x="344" y="1393"/>
                    <a:pt x="356" y="1143"/>
                  </a:cubicBezTo>
                  <a:cubicBezTo>
                    <a:pt x="367" y="862"/>
                    <a:pt x="504" y="605"/>
                    <a:pt x="712" y="470"/>
                  </a:cubicBezTo>
                  <a:cubicBezTo>
                    <a:pt x="849" y="382"/>
                    <a:pt x="1013" y="340"/>
                    <a:pt x="1182" y="340"/>
                  </a:cubicBezTo>
                  <a:cubicBezTo>
                    <a:pt x="1520" y="340"/>
                    <a:pt x="1877" y="507"/>
                    <a:pt x="2079" y="799"/>
                  </a:cubicBezTo>
                  <a:cubicBezTo>
                    <a:pt x="2369" y="1218"/>
                    <a:pt x="2363" y="1847"/>
                    <a:pt x="2062" y="2328"/>
                  </a:cubicBezTo>
                  <a:cubicBezTo>
                    <a:pt x="1898" y="2591"/>
                    <a:pt x="1649" y="2820"/>
                    <a:pt x="1337" y="2989"/>
                  </a:cubicBezTo>
                  <a:cubicBezTo>
                    <a:pt x="1291" y="3015"/>
                    <a:pt x="1246" y="3039"/>
                    <a:pt x="1199" y="3059"/>
                  </a:cubicBezTo>
                  <a:cubicBezTo>
                    <a:pt x="1112" y="3094"/>
                    <a:pt x="1070" y="3192"/>
                    <a:pt x="1106" y="3280"/>
                  </a:cubicBezTo>
                  <a:cubicBezTo>
                    <a:pt x="1132" y="3345"/>
                    <a:pt x="1195" y="3385"/>
                    <a:pt x="1262" y="3385"/>
                  </a:cubicBezTo>
                  <a:cubicBezTo>
                    <a:pt x="1283" y="3385"/>
                    <a:pt x="1305" y="3380"/>
                    <a:pt x="1326" y="3372"/>
                  </a:cubicBezTo>
                  <a:cubicBezTo>
                    <a:pt x="1387" y="3347"/>
                    <a:pt x="1446" y="3317"/>
                    <a:pt x="1500" y="3285"/>
                  </a:cubicBezTo>
                  <a:cubicBezTo>
                    <a:pt x="1862" y="3090"/>
                    <a:pt x="2155" y="2820"/>
                    <a:pt x="2349" y="2507"/>
                  </a:cubicBezTo>
                  <a:cubicBezTo>
                    <a:pt x="2720" y="1914"/>
                    <a:pt x="2723" y="1134"/>
                    <a:pt x="2358" y="606"/>
                  </a:cubicBezTo>
                  <a:cubicBezTo>
                    <a:pt x="2091" y="218"/>
                    <a:pt x="1630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68"/>
            <p:cNvSpPr/>
            <p:nvPr/>
          </p:nvSpPr>
          <p:spPr>
            <a:xfrm rot="-5400000">
              <a:off x="3865476" y="1531390"/>
              <a:ext cx="451663" cy="280122"/>
            </a:xfrm>
            <a:custGeom>
              <a:rect b="b" l="l" r="r" t="t"/>
              <a:pathLst>
                <a:path extrusionOk="0" h="3150" w="5079">
                  <a:moveTo>
                    <a:pt x="194" y="0"/>
                  </a:moveTo>
                  <a:cubicBezTo>
                    <a:pt x="137" y="0"/>
                    <a:pt x="83" y="28"/>
                    <a:pt x="51" y="79"/>
                  </a:cubicBezTo>
                  <a:cubicBezTo>
                    <a:pt x="1" y="158"/>
                    <a:pt x="24" y="263"/>
                    <a:pt x="103" y="313"/>
                  </a:cubicBezTo>
                  <a:cubicBezTo>
                    <a:pt x="161" y="350"/>
                    <a:pt x="219" y="382"/>
                    <a:pt x="279" y="413"/>
                  </a:cubicBezTo>
                  <a:cubicBezTo>
                    <a:pt x="863" y="724"/>
                    <a:pt x="1515" y="925"/>
                    <a:pt x="2165" y="997"/>
                  </a:cubicBezTo>
                  <a:cubicBezTo>
                    <a:pt x="2347" y="1016"/>
                    <a:pt x="2531" y="1026"/>
                    <a:pt x="2710" y="1036"/>
                  </a:cubicBezTo>
                  <a:cubicBezTo>
                    <a:pt x="2885" y="1046"/>
                    <a:pt x="3060" y="1055"/>
                    <a:pt x="3234" y="1074"/>
                  </a:cubicBezTo>
                  <a:cubicBezTo>
                    <a:pt x="3637" y="1120"/>
                    <a:pt x="3938" y="1211"/>
                    <a:pt x="4180" y="1365"/>
                  </a:cubicBezTo>
                  <a:cubicBezTo>
                    <a:pt x="4466" y="1543"/>
                    <a:pt x="4656" y="1817"/>
                    <a:pt x="4688" y="2096"/>
                  </a:cubicBezTo>
                  <a:cubicBezTo>
                    <a:pt x="4723" y="2392"/>
                    <a:pt x="4558" y="2694"/>
                    <a:pt x="4312" y="2784"/>
                  </a:cubicBezTo>
                  <a:cubicBezTo>
                    <a:pt x="4266" y="2802"/>
                    <a:pt x="4216" y="2810"/>
                    <a:pt x="4164" y="2810"/>
                  </a:cubicBezTo>
                  <a:cubicBezTo>
                    <a:pt x="4077" y="2810"/>
                    <a:pt x="3987" y="2786"/>
                    <a:pt x="3908" y="2740"/>
                  </a:cubicBezTo>
                  <a:cubicBezTo>
                    <a:pt x="3800" y="2677"/>
                    <a:pt x="3729" y="2581"/>
                    <a:pt x="3713" y="2477"/>
                  </a:cubicBezTo>
                  <a:cubicBezTo>
                    <a:pt x="3701" y="2393"/>
                    <a:pt x="3628" y="2333"/>
                    <a:pt x="3546" y="2333"/>
                  </a:cubicBezTo>
                  <a:cubicBezTo>
                    <a:pt x="3538" y="2333"/>
                    <a:pt x="3529" y="2333"/>
                    <a:pt x="3521" y="2335"/>
                  </a:cubicBezTo>
                  <a:cubicBezTo>
                    <a:pt x="3428" y="2349"/>
                    <a:pt x="3365" y="2435"/>
                    <a:pt x="3379" y="2528"/>
                  </a:cubicBezTo>
                  <a:cubicBezTo>
                    <a:pt x="3410" y="2733"/>
                    <a:pt x="3540" y="2917"/>
                    <a:pt x="3737" y="3032"/>
                  </a:cubicBezTo>
                  <a:cubicBezTo>
                    <a:pt x="3869" y="3110"/>
                    <a:pt x="4018" y="3149"/>
                    <a:pt x="4164" y="3149"/>
                  </a:cubicBezTo>
                  <a:cubicBezTo>
                    <a:pt x="4256" y="3149"/>
                    <a:pt x="4346" y="3133"/>
                    <a:pt x="4430" y="3102"/>
                  </a:cubicBezTo>
                  <a:cubicBezTo>
                    <a:pt x="4823" y="2958"/>
                    <a:pt x="5078" y="2509"/>
                    <a:pt x="5025" y="2057"/>
                  </a:cubicBezTo>
                  <a:cubicBezTo>
                    <a:pt x="4980" y="1676"/>
                    <a:pt x="4731" y="1311"/>
                    <a:pt x="4361" y="1078"/>
                  </a:cubicBezTo>
                  <a:cubicBezTo>
                    <a:pt x="4075" y="896"/>
                    <a:pt x="3728" y="789"/>
                    <a:pt x="3272" y="738"/>
                  </a:cubicBezTo>
                  <a:cubicBezTo>
                    <a:pt x="3091" y="717"/>
                    <a:pt x="2906" y="707"/>
                    <a:pt x="2728" y="697"/>
                  </a:cubicBezTo>
                  <a:cubicBezTo>
                    <a:pt x="2553" y="688"/>
                    <a:pt x="2377" y="678"/>
                    <a:pt x="2202" y="659"/>
                  </a:cubicBezTo>
                  <a:cubicBezTo>
                    <a:pt x="1594" y="593"/>
                    <a:pt x="985" y="404"/>
                    <a:pt x="437" y="113"/>
                  </a:cubicBezTo>
                  <a:cubicBezTo>
                    <a:pt x="385" y="86"/>
                    <a:pt x="335" y="59"/>
                    <a:pt x="285" y="27"/>
                  </a:cubicBezTo>
                  <a:cubicBezTo>
                    <a:pt x="256" y="9"/>
                    <a:pt x="225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68"/>
            <p:cNvSpPr/>
            <p:nvPr/>
          </p:nvSpPr>
          <p:spPr>
            <a:xfrm rot="-5400000">
              <a:off x="3362148" y="2341244"/>
              <a:ext cx="1185493" cy="561488"/>
            </a:xfrm>
            <a:custGeom>
              <a:rect b="b" l="l" r="r" t="t"/>
              <a:pathLst>
                <a:path extrusionOk="0" h="6314" w="13331">
                  <a:moveTo>
                    <a:pt x="13051" y="1"/>
                  </a:moveTo>
                  <a:cubicBezTo>
                    <a:pt x="13046" y="1"/>
                    <a:pt x="13040" y="1"/>
                    <a:pt x="13035" y="1"/>
                  </a:cubicBezTo>
                  <a:cubicBezTo>
                    <a:pt x="12942" y="9"/>
                    <a:pt x="12873" y="92"/>
                    <a:pt x="12881" y="186"/>
                  </a:cubicBezTo>
                  <a:cubicBezTo>
                    <a:pt x="12981" y="1305"/>
                    <a:pt x="12304" y="2442"/>
                    <a:pt x="11271" y="2890"/>
                  </a:cubicBezTo>
                  <a:cubicBezTo>
                    <a:pt x="10897" y="3052"/>
                    <a:pt x="10479" y="3132"/>
                    <a:pt x="10020" y="3132"/>
                  </a:cubicBezTo>
                  <a:cubicBezTo>
                    <a:pt x="9482" y="3132"/>
                    <a:pt x="8888" y="3021"/>
                    <a:pt x="8242" y="2799"/>
                  </a:cubicBezTo>
                  <a:cubicBezTo>
                    <a:pt x="7791" y="2645"/>
                    <a:pt x="7343" y="2450"/>
                    <a:pt x="6910" y="2261"/>
                  </a:cubicBezTo>
                  <a:cubicBezTo>
                    <a:pt x="6371" y="2026"/>
                    <a:pt x="5813" y="1785"/>
                    <a:pt x="5236" y="1612"/>
                  </a:cubicBezTo>
                  <a:cubicBezTo>
                    <a:pt x="4642" y="1433"/>
                    <a:pt x="4076" y="1344"/>
                    <a:pt x="3543" y="1344"/>
                  </a:cubicBezTo>
                  <a:cubicBezTo>
                    <a:pt x="3245" y="1344"/>
                    <a:pt x="2957" y="1372"/>
                    <a:pt x="2681" y="1427"/>
                  </a:cubicBezTo>
                  <a:cubicBezTo>
                    <a:pt x="1759" y="1614"/>
                    <a:pt x="975" y="2126"/>
                    <a:pt x="530" y="2832"/>
                  </a:cubicBezTo>
                  <a:cubicBezTo>
                    <a:pt x="28" y="3627"/>
                    <a:pt x="1" y="4653"/>
                    <a:pt x="463" y="5386"/>
                  </a:cubicBezTo>
                  <a:cubicBezTo>
                    <a:pt x="830" y="5970"/>
                    <a:pt x="1498" y="6314"/>
                    <a:pt x="2148" y="6314"/>
                  </a:cubicBezTo>
                  <a:cubicBezTo>
                    <a:pt x="2392" y="6314"/>
                    <a:pt x="2634" y="6265"/>
                    <a:pt x="2856" y="6164"/>
                  </a:cubicBezTo>
                  <a:cubicBezTo>
                    <a:pt x="3281" y="5967"/>
                    <a:pt x="3612" y="5558"/>
                    <a:pt x="3744" y="5067"/>
                  </a:cubicBezTo>
                  <a:cubicBezTo>
                    <a:pt x="3864" y="4612"/>
                    <a:pt x="3792" y="4152"/>
                    <a:pt x="3547" y="3807"/>
                  </a:cubicBezTo>
                  <a:cubicBezTo>
                    <a:pt x="3323" y="3494"/>
                    <a:pt x="2986" y="3299"/>
                    <a:pt x="2646" y="3285"/>
                  </a:cubicBezTo>
                  <a:cubicBezTo>
                    <a:pt x="2635" y="3285"/>
                    <a:pt x="2624" y="3285"/>
                    <a:pt x="2613" y="3285"/>
                  </a:cubicBezTo>
                  <a:cubicBezTo>
                    <a:pt x="2223" y="3285"/>
                    <a:pt x="1866" y="3537"/>
                    <a:pt x="1766" y="3884"/>
                  </a:cubicBezTo>
                  <a:cubicBezTo>
                    <a:pt x="1708" y="4082"/>
                    <a:pt x="1747" y="4309"/>
                    <a:pt x="1869" y="4492"/>
                  </a:cubicBezTo>
                  <a:cubicBezTo>
                    <a:pt x="1981" y="4661"/>
                    <a:pt x="2151" y="4769"/>
                    <a:pt x="2335" y="4789"/>
                  </a:cubicBezTo>
                  <a:cubicBezTo>
                    <a:pt x="2341" y="4790"/>
                    <a:pt x="2347" y="4790"/>
                    <a:pt x="2352" y="4790"/>
                  </a:cubicBezTo>
                  <a:cubicBezTo>
                    <a:pt x="2439" y="4790"/>
                    <a:pt x="2512" y="4726"/>
                    <a:pt x="2522" y="4639"/>
                  </a:cubicBezTo>
                  <a:cubicBezTo>
                    <a:pt x="2532" y="4546"/>
                    <a:pt x="2465" y="4462"/>
                    <a:pt x="2373" y="4452"/>
                  </a:cubicBezTo>
                  <a:cubicBezTo>
                    <a:pt x="2288" y="4442"/>
                    <a:pt x="2208" y="4388"/>
                    <a:pt x="2150" y="4303"/>
                  </a:cubicBezTo>
                  <a:cubicBezTo>
                    <a:pt x="2085" y="4204"/>
                    <a:pt x="2062" y="4080"/>
                    <a:pt x="2091" y="3978"/>
                  </a:cubicBezTo>
                  <a:cubicBezTo>
                    <a:pt x="2149" y="3777"/>
                    <a:pt x="2373" y="3624"/>
                    <a:pt x="2609" y="3624"/>
                  </a:cubicBezTo>
                  <a:cubicBezTo>
                    <a:pt x="2617" y="3624"/>
                    <a:pt x="2625" y="3624"/>
                    <a:pt x="2634" y="3624"/>
                  </a:cubicBezTo>
                  <a:cubicBezTo>
                    <a:pt x="2870" y="3633"/>
                    <a:pt x="3107" y="3775"/>
                    <a:pt x="3270" y="4004"/>
                  </a:cubicBezTo>
                  <a:cubicBezTo>
                    <a:pt x="3458" y="4266"/>
                    <a:pt x="3511" y="4622"/>
                    <a:pt x="3415" y="4980"/>
                  </a:cubicBezTo>
                  <a:cubicBezTo>
                    <a:pt x="3311" y="5374"/>
                    <a:pt x="3049" y="5701"/>
                    <a:pt x="2714" y="5855"/>
                  </a:cubicBezTo>
                  <a:cubicBezTo>
                    <a:pt x="2540" y="5935"/>
                    <a:pt x="2348" y="5973"/>
                    <a:pt x="2153" y="5973"/>
                  </a:cubicBezTo>
                  <a:cubicBezTo>
                    <a:pt x="1615" y="5973"/>
                    <a:pt x="1051" y="5686"/>
                    <a:pt x="749" y="5206"/>
                  </a:cubicBezTo>
                  <a:cubicBezTo>
                    <a:pt x="356" y="4580"/>
                    <a:pt x="383" y="3699"/>
                    <a:pt x="816" y="3013"/>
                  </a:cubicBezTo>
                  <a:cubicBezTo>
                    <a:pt x="1212" y="2385"/>
                    <a:pt x="1916" y="1928"/>
                    <a:pt x="2748" y="1760"/>
                  </a:cubicBezTo>
                  <a:cubicBezTo>
                    <a:pt x="3002" y="1708"/>
                    <a:pt x="3266" y="1683"/>
                    <a:pt x="3541" y="1683"/>
                  </a:cubicBezTo>
                  <a:cubicBezTo>
                    <a:pt x="4042" y="1683"/>
                    <a:pt x="4576" y="1768"/>
                    <a:pt x="5138" y="1936"/>
                  </a:cubicBezTo>
                  <a:cubicBezTo>
                    <a:pt x="5696" y="2103"/>
                    <a:pt x="6244" y="2342"/>
                    <a:pt x="6774" y="2572"/>
                  </a:cubicBezTo>
                  <a:cubicBezTo>
                    <a:pt x="7214" y="2763"/>
                    <a:pt x="7668" y="2961"/>
                    <a:pt x="8132" y="3120"/>
                  </a:cubicBezTo>
                  <a:cubicBezTo>
                    <a:pt x="8813" y="3354"/>
                    <a:pt x="9444" y="3472"/>
                    <a:pt x="10020" y="3472"/>
                  </a:cubicBezTo>
                  <a:cubicBezTo>
                    <a:pt x="10525" y="3472"/>
                    <a:pt x="10989" y="3381"/>
                    <a:pt x="11407" y="3201"/>
                  </a:cubicBezTo>
                  <a:cubicBezTo>
                    <a:pt x="12568" y="2698"/>
                    <a:pt x="13331" y="1417"/>
                    <a:pt x="13219" y="155"/>
                  </a:cubicBezTo>
                  <a:cubicBezTo>
                    <a:pt x="13211" y="68"/>
                    <a:pt x="13136" y="1"/>
                    <a:pt x="13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68"/>
            <p:cNvSpPr/>
            <p:nvPr/>
          </p:nvSpPr>
          <p:spPr>
            <a:xfrm rot="-5400000">
              <a:off x="3718125" y="2168196"/>
              <a:ext cx="242239" cy="301020"/>
            </a:xfrm>
            <a:custGeom>
              <a:rect b="b" l="l" r="r" t="t"/>
              <a:pathLst>
                <a:path extrusionOk="0" h="3385" w="2724">
                  <a:moveTo>
                    <a:pt x="1540" y="1"/>
                  </a:moveTo>
                  <a:cubicBezTo>
                    <a:pt x="1095" y="1"/>
                    <a:pt x="634" y="219"/>
                    <a:pt x="367" y="607"/>
                  </a:cubicBezTo>
                  <a:cubicBezTo>
                    <a:pt x="1" y="1134"/>
                    <a:pt x="4" y="1916"/>
                    <a:pt x="374" y="2507"/>
                  </a:cubicBezTo>
                  <a:cubicBezTo>
                    <a:pt x="569" y="2821"/>
                    <a:pt x="863" y="3090"/>
                    <a:pt x="1220" y="3284"/>
                  </a:cubicBezTo>
                  <a:cubicBezTo>
                    <a:pt x="1279" y="3317"/>
                    <a:pt x="1336" y="3347"/>
                    <a:pt x="1397" y="3372"/>
                  </a:cubicBezTo>
                  <a:cubicBezTo>
                    <a:pt x="1419" y="3381"/>
                    <a:pt x="1440" y="3385"/>
                    <a:pt x="1462" y="3385"/>
                  </a:cubicBezTo>
                  <a:cubicBezTo>
                    <a:pt x="1529" y="3385"/>
                    <a:pt x="1592" y="3345"/>
                    <a:pt x="1619" y="3280"/>
                  </a:cubicBezTo>
                  <a:cubicBezTo>
                    <a:pt x="1654" y="3192"/>
                    <a:pt x="1612" y="3094"/>
                    <a:pt x="1525" y="3058"/>
                  </a:cubicBezTo>
                  <a:cubicBezTo>
                    <a:pt x="1478" y="3039"/>
                    <a:pt x="1434" y="3015"/>
                    <a:pt x="1385" y="2988"/>
                  </a:cubicBezTo>
                  <a:cubicBezTo>
                    <a:pt x="1075" y="2820"/>
                    <a:pt x="826" y="2591"/>
                    <a:pt x="662" y="2328"/>
                  </a:cubicBezTo>
                  <a:cubicBezTo>
                    <a:pt x="361" y="1847"/>
                    <a:pt x="354" y="1218"/>
                    <a:pt x="645" y="799"/>
                  </a:cubicBezTo>
                  <a:cubicBezTo>
                    <a:pt x="847" y="507"/>
                    <a:pt x="1204" y="339"/>
                    <a:pt x="1542" y="339"/>
                  </a:cubicBezTo>
                  <a:cubicBezTo>
                    <a:pt x="1711" y="339"/>
                    <a:pt x="1875" y="381"/>
                    <a:pt x="2012" y="470"/>
                  </a:cubicBezTo>
                  <a:cubicBezTo>
                    <a:pt x="2220" y="606"/>
                    <a:pt x="2357" y="862"/>
                    <a:pt x="2369" y="1143"/>
                  </a:cubicBezTo>
                  <a:cubicBezTo>
                    <a:pt x="2379" y="1393"/>
                    <a:pt x="2290" y="1613"/>
                    <a:pt x="2121" y="1744"/>
                  </a:cubicBezTo>
                  <a:cubicBezTo>
                    <a:pt x="2010" y="1831"/>
                    <a:pt x="1871" y="1878"/>
                    <a:pt x="1739" y="1878"/>
                  </a:cubicBezTo>
                  <a:cubicBezTo>
                    <a:pt x="1667" y="1878"/>
                    <a:pt x="1598" y="1864"/>
                    <a:pt x="1535" y="1836"/>
                  </a:cubicBezTo>
                  <a:cubicBezTo>
                    <a:pt x="1355" y="1757"/>
                    <a:pt x="1239" y="1548"/>
                    <a:pt x="1277" y="1373"/>
                  </a:cubicBezTo>
                  <a:cubicBezTo>
                    <a:pt x="1297" y="1287"/>
                    <a:pt x="1360" y="1206"/>
                    <a:pt x="1447" y="1157"/>
                  </a:cubicBezTo>
                  <a:cubicBezTo>
                    <a:pt x="1497" y="1128"/>
                    <a:pt x="1551" y="1113"/>
                    <a:pt x="1601" y="1113"/>
                  </a:cubicBezTo>
                  <a:cubicBezTo>
                    <a:pt x="1626" y="1113"/>
                    <a:pt x="1650" y="1117"/>
                    <a:pt x="1672" y="1124"/>
                  </a:cubicBezTo>
                  <a:cubicBezTo>
                    <a:pt x="1690" y="1130"/>
                    <a:pt x="1708" y="1133"/>
                    <a:pt x="1726" y="1133"/>
                  </a:cubicBezTo>
                  <a:cubicBezTo>
                    <a:pt x="1797" y="1133"/>
                    <a:pt x="1863" y="1088"/>
                    <a:pt x="1887" y="1016"/>
                  </a:cubicBezTo>
                  <a:cubicBezTo>
                    <a:pt x="1915" y="928"/>
                    <a:pt x="1866" y="832"/>
                    <a:pt x="1778" y="802"/>
                  </a:cubicBezTo>
                  <a:cubicBezTo>
                    <a:pt x="1722" y="784"/>
                    <a:pt x="1662" y="775"/>
                    <a:pt x="1602" y="775"/>
                  </a:cubicBezTo>
                  <a:cubicBezTo>
                    <a:pt x="1493" y="775"/>
                    <a:pt x="1381" y="805"/>
                    <a:pt x="1280" y="862"/>
                  </a:cubicBezTo>
                  <a:cubicBezTo>
                    <a:pt x="1112" y="957"/>
                    <a:pt x="986" y="1121"/>
                    <a:pt x="945" y="1301"/>
                  </a:cubicBezTo>
                  <a:cubicBezTo>
                    <a:pt x="874" y="1638"/>
                    <a:pt x="1069" y="2001"/>
                    <a:pt x="1399" y="2146"/>
                  </a:cubicBezTo>
                  <a:cubicBezTo>
                    <a:pt x="1506" y="2193"/>
                    <a:pt x="1622" y="2216"/>
                    <a:pt x="1740" y="2216"/>
                  </a:cubicBezTo>
                  <a:cubicBezTo>
                    <a:pt x="1946" y="2216"/>
                    <a:pt x="2157" y="2146"/>
                    <a:pt x="2330" y="2012"/>
                  </a:cubicBezTo>
                  <a:cubicBezTo>
                    <a:pt x="2585" y="1812"/>
                    <a:pt x="2723" y="1489"/>
                    <a:pt x="2707" y="1128"/>
                  </a:cubicBezTo>
                  <a:cubicBezTo>
                    <a:pt x="2691" y="740"/>
                    <a:pt x="2495" y="380"/>
                    <a:pt x="2196" y="187"/>
                  </a:cubicBezTo>
                  <a:cubicBezTo>
                    <a:pt x="2002" y="60"/>
                    <a:pt x="1773" y="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68"/>
            <p:cNvSpPr/>
            <p:nvPr/>
          </p:nvSpPr>
          <p:spPr>
            <a:xfrm rot="-5400000">
              <a:off x="3865431" y="2363702"/>
              <a:ext cx="451752" cy="280122"/>
            </a:xfrm>
            <a:custGeom>
              <a:rect b="b" l="l" r="r" t="t"/>
              <a:pathLst>
                <a:path extrusionOk="0" h="3150" w="5080">
                  <a:moveTo>
                    <a:pt x="4885" y="0"/>
                  </a:moveTo>
                  <a:cubicBezTo>
                    <a:pt x="4854" y="0"/>
                    <a:pt x="4823" y="9"/>
                    <a:pt x="4794" y="27"/>
                  </a:cubicBezTo>
                  <a:cubicBezTo>
                    <a:pt x="4745" y="59"/>
                    <a:pt x="4694" y="86"/>
                    <a:pt x="4641" y="114"/>
                  </a:cubicBezTo>
                  <a:cubicBezTo>
                    <a:pt x="4095" y="405"/>
                    <a:pt x="3485" y="593"/>
                    <a:pt x="2877" y="660"/>
                  </a:cubicBezTo>
                  <a:cubicBezTo>
                    <a:pt x="2703" y="679"/>
                    <a:pt x="2526" y="688"/>
                    <a:pt x="2351" y="698"/>
                  </a:cubicBezTo>
                  <a:cubicBezTo>
                    <a:pt x="2174" y="707"/>
                    <a:pt x="1989" y="717"/>
                    <a:pt x="1808" y="738"/>
                  </a:cubicBezTo>
                  <a:cubicBezTo>
                    <a:pt x="1351" y="789"/>
                    <a:pt x="1005" y="897"/>
                    <a:pt x="719" y="1078"/>
                  </a:cubicBezTo>
                  <a:cubicBezTo>
                    <a:pt x="348" y="1311"/>
                    <a:pt x="99" y="1677"/>
                    <a:pt x="54" y="2057"/>
                  </a:cubicBezTo>
                  <a:cubicBezTo>
                    <a:pt x="1" y="2509"/>
                    <a:pt x="257" y="2958"/>
                    <a:pt x="648" y="3102"/>
                  </a:cubicBezTo>
                  <a:cubicBezTo>
                    <a:pt x="733" y="3133"/>
                    <a:pt x="823" y="3149"/>
                    <a:pt x="915" y="3149"/>
                  </a:cubicBezTo>
                  <a:cubicBezTo>
                    <a:pt x="1062" y="3149"/>
                    <a:pt x="1211" y="3110"/>
                    <a:pt x="1343" y="3032"/>
                  </a:cubicBezTo>
                  <a:cubicBezTo>
                    <a:pt x="1539" y="2918"/>
                    <a:pt x="1670" y="2733"/>
                    <a:pt x="1700" y="2528"/>
                  </a:cubicBezTo>
                  <a:cubicBezTo>
                    <a:pt x="1715" y="2436"/>
                    <a:pt x="1652" y="2349"/>
                    <a:pt x="1559" y="2336"/>
                  </a:cubicBezTo>
                  <a:cubicBezTo>
                    <a:pt x="1550" y="2334"/>
                    <a:pt x="1541" y="2334"/>
                    <a:pt x="1532" y="2334"/>
                  </a:cubicBezTo>
                  <a:cubicBezTo>
                    <a:pt x="1449" y="2334"/>
                    <a:pt x="1378" y="2393"/>
                    <a:pt x="1366" y="2477"/>
                  </a:cubicBezTo>
                  <a:cubicBezTo>
                    <a:pt x="1350" y="2581"/>
                    <a:pt x="1279" y="2677"/>
                    <a:pt x="1171" y="2740"/>
                  </a:cubicBezTo>
                  <a:cubicBezTo>
                    <a:pt x="1092" y="2786"/>
                    <a:pt x="1002" y="2810"/>
                    <a:pt x="915" y="2810"/>
                  </a:cubicBezTo>
                  <a:cubicBezTo>
                    <a:pt x="864" y="2810"/>
                    <a:pt x="813" y="2802"/>
                    <a:pt x="767" y="2784"/>
                  </a:cubicBezTo>
                  <a:cubicBezTo>
                    <a:pt x="520" y="2694"/>
                    <a:pt x="355" y="2392"/>
                    <a:pt x="390" y="2096"/>
                  </a:cubicBezTo>
                  <a:cubicBezTo>
                    <a:pt x="423" y="1817"/>
                    <a:pt x="614" y="1543"/>
                    <a:pt x="899" y="1365"/>
                  </a:cubicBezTo>
                  <a:cubicBezTo>
                    <a:pt x="1141" y="1211"/>
                    <a:pt x="1441" y="1120"/>
                    <a:pt x="1845" y="1074"/>
                  </a:cubicBezTo>
                  <a:cubicBezTo>
                    <a:pt x="2019" y="1055"/>
                    <a:pt x="2194" y="1046"/>
                    <a:pt x="2370" y="1036"/>
                  </a:cubicBezTo>
                  <a:cubicBezTo>
                    <a:pt x="2548" y="1027"/>
                    <a:pt x="2732" y="1017"/>
                    <a:pt x="2914" y="997"/>
                  </a:cubicBezTo>
                  <a:cubicBezTo>
                    <a:pt x="3564" y="925"/>
                    <a:pt x="4216" y="724"/>
                    <a:pt x="4799" y="413"/>
                  </a:cubicBezTo>
                  <a:cubicBezTo>
                    <a:pt x="4860" y="382"/>
                    <a:pt x="4919" y="350"/>
                    <a:pt x="4976" y="313"/>
                  </a:cubicBezTo>
                  <a:cubicBezTo>
                    <a:pt x="5055" y="263"/>
                    <a:pt x="5079" y="158"/>
                    <a:pt x="5028" y="79"/>
                  </a:cubicBezTo>
                  <a:cubicBezTo>
                    <a:pt x="4996" y="28"/>
                    <a:pt x="4941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2" name="Google Shape;1632;p68"/>
          <p:cNvGrpSpPr/>
          <p:nvPr/>
        </p:nvGrpSpPr>
        <p:grpSpPr>
          <a:xfrm rot="10800000">
            <a:off x="8428906" y="1570096"/>
            <a:ext cx="499051" cy="2003322"/>
            <a:chOff x="3674150" y="960518"/>
            <a:chExt cx="561488" cy="2254217"/>
          </a:xfrm>
        </p:grpSpPr>
        <p:sp>
          <p:nvSpPr>
            <p:cNvPr id="1633" name="Google Shape;1633;p68"/>
            <p:cNvSpPr/>
            <p:nvPr/>
          </p:nvSpPr>
          <p:spPr>
            <a:xfrm rot="-5400000">
              <a:off x="3362103" y="1272565"/>
              <a:ext cx="1185581" cy="561488"/>
            </a:xfrm>
            <a:custGeom>
              <a:rect b="b" l="l" r="r" t="t"/>
              <a:pathLst>
                <a:path extrusionOk="0" h="6314" w="13332">
                  <a:moveTo>
                    <a:pt x="280" y="1"/>
                  </a:moveTo>
                  <a:cubicBezTo>
                    <a:pt x="194" y="1"/>
                    <a:pt x="121" y="67"/>
                    <a:pt x="113" y="155"/>
                  </a:cubicBezTo>
                  <a:cubicBezTo>
                    <a:pt x="1" y="1416"/>
                    <a:pt x="764" y="2698"/>
                    <a:pt x="1927" y="3201"/>
                  </a:cubicBezTo>
                  <a:cubicBezTo>
                    <a:pt x="2344" y="3381"/>
                    <a:pt x="2806" y="3471"/>
                    <a:pt x="3312" y="3471"/>
                  </a:cubicBezTo>
                  <a:cubicBezTo>
                    <a:pt x="3888" y="3471"/>
                    <a:pt x="4519" y="3354"/>
                    <a:pt x="5200" y="3119"/>
                  </a:cubicBezTo>
                  <a:cubicBezTo>
                    <a:pt x="5664" y="2960"/>
                    <a:pt x="6118" y="2763"/>
                    <a:pt x="6558" y="2572"/>
                  </a:cubicBezTo>
                  <a:cubicBezTo>
                    <a:pt x="7088" y="2342"/>
                    <a:pt x="7637" y="2103"/>
                    <a:pt x="8194" y="1936"/>
                  </a:cubicBezTo>
                  <a:cubicBezTo>
                    <a:pt x="8755" y="1767"/>
                    <a:pt x="9289" y="1683"/>
                    <a:pt x="9789" y="1683"/>
                  </a:cubicBezTo>
                  <a:cubicBezTo>
                    <a:pt x="10065" y="1683"/>
                    <a:pt x="10330" y="1708"/>
                    <a:pt x="10584" y="1760"/>
                  </a:cubicBezTo>
                  <a:cubicBezTo>
                    <a:pt x="11416" y="1928"/>
                    <a:pt x="12120" y="2385"/>
                    <a:pt x="12516" y="3013"/>
                  </a:cubicBezTo>
                  <a:cubicBezTo>
                    <a:pt x="12949" y="3699"/>
                    <a:pt x="12976" y="4580"/>
                    <a:pt x="12583" y="5205"/>
                  </a:cubicBezTo>
                  <a:cubicBezTo>
                    <a:pt x="12281" y="5685"/>
                    <a:pt x="11716" y="5973"/>
                    <a:pt x="11178" y="5973"/>
                  </a:cubicBezTo>
                  <a:cubicBezTo>
                    <a:pt x="10983" y="5973"/>
                    <a:pt x="10792" y="5935"/>
                    <a:pt x="10618" y="5855"/>
                  </a:cubicBezTo>
                  <a:cubicBezTo>
                    <a:pt x="10283" y="5701"/>
                    <a:pt x="10021" y="5374"/>
                    <a:pt x="9917" y="4980"/>
                  </a:cubicBezTo>
                  <a:cubicBezTo>
                    <a:pt x="9821" y="4622"/>
                    <a:pt x="9874" y="4266"/>
                    <a:pt x="10062" y="4003"/>
                  </a:cubicBezTo>
                  <a:cubicBezTo>
                    <a:pt x="10225" y="3775"/>
                    <a:pt x="10463" y="3633"/>
                    <a:pt x="10698" y="3624"/>
                  </a:cubicBezTo>
                  <a:cubicBezTo>
                    <a:pt x="10707" y="3624"/>
                    <a:pt x="10716" y="3624"/>
                    <a:pt x="10725" y="3624"/>
                  </a:cubicBezTo>
                  <a:cubicBezTo>
                    <a:pt x="10961" y="3624"/>
                    <a:pt x="11183" y="3778"/>
                    <a:pt x="11241" y="3978"/>
                  </a:cubicBezTo>
                  <a:cubicBezTo>
                    <a:pt x="11270" y="4080"/>
                    <a:pt x="11247" y="4204"/>
                    <a:pt x="11182" y="4303"/>
                  </a:cubicBezTo>
                  <a:cubicBezTo>
                    <a:pt x="11125" y="4388"/>
                    <a:pt x="11044" y="4442"/>
                    <a:pt x="10959" y="4452"/>
                  </a:cubicBezTo>
                  <a:cubicBezTo>
                    <a:pt x="10866" y="4462"/>
                    <a:pt x="10800" y="4545"/>
                    <a:pt x="10810" y="4639"/>
                  </a:cubicBezTo>
                  <a:cubicBezTo>
                    <a:pt x="10820" y="4726"/>
                    <a:pt x="10893" y="4789"/>
                    <a:pt x="10980" y="4789"/>
                  </a:cubicBezTo>
                  <a:cubicBezTo>
                    <a:pt x="10986" y="4789"/>
                    <a:pt x="10992" y="4789"/>
                    <a:pt x="10998" y="4788"/>
                  </a:cubicBezTo>
                  <a:cubicBezTo>
                    <a:pt x="11181" y="4768"/>
                    <a:pt x="11351" y="4659"/>
                    <a:pt x="11463" y="4491"/>
                  </a:cubicBezTo>
                  <a:cubicBezTo>
                    <a:pt x="11585" y="4309"/>
                    <a:pt x="11624" y="4082"/>
                    <a:pt x="11566" y="3883"/>
                  </a:cubicBezTo>
                  <a:cubicBezTo>
                    <a:pt x="11466" y="3537"/>
                    <a:pt x="11111" y="3285"/>
                    <a:pt x="10719" y="3285"/>
                  </a:cubicBezTo>
                  <a:cubicBezTo>
                    <a:pt x="10708" y="3285"/>
                    <a:pt x="10697" y="3285"/>
                    <a:pt x="10686" y="3285"/>
                  </a:cubicBezTo>
                  <a:cubicBezTo>
                    <a:pt x="10346" y="3299"/>
                    <a:pt x="10009" y="3493"/>
                    <a:pt x="9786" y="3806"/>
                  </a:cubicBezTo>
                  <a:cubicBezTo>
                    <a:pt x="9540" y="4152"/>
                    <a:pt x="9467" y="4612"/>
                    <a:pt x="9589" y="5067"/>
                  </a:cubicBezTo>
                  <a:cubicBezTo>
                    <a:pt x="9719" y="5558"/>
                    <a:pt x="10051" y="5967"/>
                    <a:pt x="10475" y="6162"/>
                  </a:cubicBezTo>
                  <a:cubicBezTo>
                    <a:pt x="10698" y="6265"/>
                    <a:pt x="10940" y="6314"/>
                    <a:pt x="11184" y="6314"/>
                  </a:cubicBezTo>
                  <a:cubicBezTo>
                    <a:pt x="11835" y="6314"/>
                    <a:pt x="12502" y="5970"/>
                    <a:pt x="12869" y="5386"/>
                  </a:cubicBezTo>
                  <a:cubicBezTo>
                    <a:pt x="13331" y="4653"/>
                    <a:pt x="13304" y="3625"/>
                    <a:pt x="12803" y="2832"/>
                  </a:cubicBezTo>
                  <a:cubicBezTo>
                    <a:pt x="12357" y="2126"/>
                    <a:pt x="11573" y="1614"/>
                    <a:pt x="10652" y="1427"/>
                  </a:cubicBezTo>
                  <a:cubicBezTo>
                    <a:pt x="10375" y="1372"/>
                    <a:pt x="10088" y="1344"/>
                    <a:pt x="9790" y="1344"/>
                  </a:cubicBezTo>
                  <a:cubicBezTo>
                    <a:pt x="9256" y="1344"/>
                    <a:pt x="8690" y="1433"/>
                    <a:pt x="8097" y="1611"/>
                  </a:cubicBezTo>
                  <a:cubicBezTo>
                    <a:pt x="7519" y="1785"/>
                    <a:pt x="6962" y="2026"/>
                    <a:pt x="6423" y="2260"/>
                  </a:cubicBezTo>
                  <a:cubicBezTo>
                    <a:pt x="5989" y="2449"/>
                    <a:pt x="5542" y="2645"/>
                    <a:pt x="5090" y="2799"/>
                  </a:cubicBezTo>
                  <a:cubicBezTo>
                    <a:pt x="4445" y="3021"/>
                    <a:pt x="3851" y="3132"/>
                    <a:pt x="3313" y="3132"/>
                  </a:cubicBezTo>
                  <a:cubicBezTo>
                    <a:pt x="2854" y="3132"/>
                    <a:pt x="2435" y="3051"/>
                    <a:pt x="2061" y="2889"/>
                  </a:cubicBezTo>
                  <a:cubicBezTo>
                    <a:pt x="1028" y="2442"/>
                    <a:pt x="351" y="1305"/>
                    <a:pt x="451" y="186"/>
                  </a:cubicBezTo>
                  <a:cubicBezTo>
                    <a:pt x="459" y="92"/>
                    <a:pt x="390" y="9"/>
                    <a:pt x="297" y="1"/>
                  </a:cubicBezTo>
                  <a:cubicBezTo>
                    <a:pt x="291" y="1"/>
                    <a:pt x="286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68"/>
            <p:cNvSpPr/>
            <p:nvPr/>
          </p:nvSpPr>
          <p:spPr>
            <a:xfrm rot="-5400000">
              <a:off x="3718125" y="1706043"/>
              <a:ext cx="242239" cy="301020"/>
            </a:xfrm>
            <a:custGeom>
              <a:rect b="b" l="l" r="r" t="t"/>
              <a:pathLst>
                <a:path extrusionOk="0" h="3385" w="2724">
                  <a:moveTo>
                    <a:pt x="1184" y="0"/>
                  </a:moveTo>
                  <a:cubicBezTo>
                    <a:pt x="951" y="0"/>
                    <a:pt x="722" y="60"/>
                    <a:pt x="527" y="185"/>
                  </a:cubicBezTo>
                  <a:cubicBezTo>
                    <a:pt x="229" y="379"/>
                    <a:pt x="34" y="740"/>
                    <a:pt x="17" y="1128"/>
                  </a:cubicBezTo>
                  <a:cubicBezTo>
                    <a:pt x="1" y="1489"/>
                    <a:pt x="139" y="1812"/>
                    <a:pt x="395" y="2012"/>
                  </a:cubicBezTo>
                  <a:cubicBezTo>
                    <a:pt x="568" y="2146"/>
                    <a:pt x="778" y="2216"/>
                    <a:pt x="984" y="2216"/>
                  </a:cubicBezTo>
                  <a:cubicBezTo>
                    <a:pt x="1102" y="2216"/>
                    <a:pt x="1218" y="2193"/>
                    <a:pt x="1325" y="2146"/>
                  </a:cubicBezTo>
                  <a:cubicBezTo>
                    <a:pt x="1656" y="2000"/>
                    <a:pt x="1851" y="1636"/>
                    <a:pt x="1777" y="1299"/>
                  </a:cubicBezTo>
                  <a:cubicBezTo>
                    <a:pt x="1738" y="1120"/>
                    <a:pt x="1612" y="957"/>
                    <a:pt x="1444" y="861"/>
                  </a:cubicBezTo>
                  <a:cubicBezTo>
                    <a:pt x="1343" y="804"/>
                    <a:pt x="1232" y="775"/>
                    <a:pt x="1124" y="775"/>
                  </a:cubicBezTo>
                  <a:cubicBezTo>
                    <a:pt x="1063" y="775"/>
                    <a:pt x="1004" y="784"/>
                    <a:pt x="947" y="802"/>
                  </a:cubicBezTo>
                  <a:cubicBezTo>
                    <a:pt x="857" y="832"/>
                    <a:pt x="809" y="927"/>
                    <a:pt x="838" y="1016"/>
                  </a:cubicBezTo>
                  <a:cubicBezTo>
                    <a:pt x="862" y="1088"/>
                    <a:pt x="928" y="1133"/>
                    <a:pt x="999" y="1133"/>
                  </a:cubicBezTo>
                  <a:cubicBezTo>
                    <a:pt x="1016" y="1133"/>
                    <a:pt x="1034" y="1130"/>
                    <a:pt x="1052" y="1124"/>
                  </a:cubicBezTo>
                  <a:cubicBezTo>
                    <a:pt x="1074" y="1117"/>
                    <a:pt x="1098" y="1113"/>
                    <a:pt x="1123" y="1113"/>
                  </a:cubicBezTo>
                  <a:cubicBezTo>
                    <a:pt x="1173" y="1113"/>
                    <a:pt x="1227" y="1128"/>
                    <a:pt x="1277" y="1156"/>
                  </a:cubicBezTo>
                  <a:cubicBezTo>
                    <a:pt x="1364" y="1206"/>
                    <a:pt x="1427" y="1287"/>
                    <a:pt x="1446" y="1371"/>
                  </a:cubicBezTo>
                  <a:cubicBezTo>
                    <a:pt x="1485" y="1548"/>
                    <a:pt x="1369" y="1756"/>
                    <a:pt x="1190" y="1836"/>
                  </a:cubicBezTo>
                  <a:cubicBezTo>
                    <a:pt x="1127" y="1864"/>
                    <a:pt x="1058" y="1877"/>
                    <a:pt x="986" y="1877"/>
                  </a:cubicBezTo>
                  <a:cubicBezTo>
                    <a:pt x="854" y="1877"/>
                    <a:pt x="715" y="1831"/>
                    <a:pt x="603" y="1744"/>
                  </a:cubicBezTo>
                  <a:cubicBezTo>
                    <a:pt x="435" y="1613"/>
                    <a:pt x="344" y="1393"/>
                    <a:pt x="356" y="1143"/>
                  </a:cubicBezTo>
                  <a:cubicBezTo>
                    <a:pt x="367" y="862"/>
                    <a:pt x="504" y="605"/>
                    <a:pt x="712" y="470"/>
                  </a:cubicBezTo>
                  <a:cubicBezTo>
                    <a:pt x="849" y="382"/>
                    <a:pt x="1013" y="340"/>
                    <a:pt x="1182" y="340"/>
                  </a:cubicBezTo>
                  <a:cubicBezTo>
                    <a:pt x="1520" y="340"/>
                    <a:pt x="1877" y="507"/>
                    <a:pt x="2079" y="799"/>
                  </a:cubicBezTo>
                  <a:cubicBezTo>
                    <a:pt x="2369" y="1218"/>
                    <a:pt x="2363" y="1847"/>
                    <a:pt x="2062" y="2328"/>
                  </a:cubicBezTo>
                  <a:cubicBezTo>
                    <a:pt x="1898" y="2591"/>
                    <a:pt x="1649" y="2820"/>
                    <a:pt x="1337" y="2989"/>
                  </a:cubicBezTo>
                  <a:cubicBezTo>
                    <a:pt x="1291" y="3015"/>
                    <a:pt x="1246" y="3039"/>
                    <a:pt x="1199" y="3059"/>
                  </a:cubicBezTo>
                  <a:cubicBezTo>
                    <a:pt x="1112" y="3094"/>
                    <a:pt x="1070" y="3192"/>
                    <a:pt x="1106" y="3280"/>
                  </a:cubicBezTo>
                  <a:cubicBezTo>
                    <a:pt x="1132" y="3345"/>
                    <a:pt x="1195" y="3385"/>
                    <a:pt x="1262" y="3385"/>
                  </a:cubicBezTo>
                  <a:cubicBezTo>
                    <a:pt x="1283" y="3385"/>
                    <a:pt x="1305" y="3380"/>
                    <a:pt x="1326" y="3372"/>
                  </a:cubicBezTo>
                  <a:cubicBezTo>
                    <a:pt x="1387" y="3347"/>
                    <a:pt x="1446" y="3317"/>
                    <a:pt x="1500" y="3285"/>
                  </a:cubicBezTo>
                  <a:cubicBezTo>
                    <a:pt x="1862" y="3090"/>
                    <a:pt x="2155" y="2820"/>
                    <a:pt x="2349" y="2507"/>
                  </a:cubicBezTo>
                  <a:cubicBezTo>
                    <a:pt x="2720" y="1914"/>
                    <a:pt x="2723" y="1134"/>
                    <a:pt x="2358" y="606"/>
                  </a:cubicBezTo>
                  <a:cubicBezTo>
                    <a:pt x="2091" y="218"/>
                    <a:pt x="1630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68"/>
            <p:cNvSpPr/>
            <p:nvPr/>
          </p:nvSpPr>
          <p:spPr>
            <a:xfrm rot="-5400000">
              <a:off x="3865476" y="1531390"/>
              <a:ext cx="451663" cy="280122"/>
            </a:xfrm>
            <a:custGeom>
              <a:rect b="b" l="l" r="r" t="t"/>
              <a:pathLst>
                <a:path extrusionOk="0" h="3150" w="5079">
                  <a:moveTo>
                    <a:pt x="194" y="0"/>
                  </a:moveTo>
                  <a:cubicBezTo>
                    <a:pt x="137" y="0"/>
                    <a:pt x="83" y="28"/>
                    <a:pt x="51" y="79"/>
                  </a:cubicBezTo>
                  <a:cubicBezTo>
                    <a:pt x="1" y="158"/>
                    <a:pt x="24" y="263"/>
                    <a:pt x="103" y="313"/>
                  </a:cubicBezTo>
                  <a:cubicBezTo>
                    <a:pt x="161" y="350"/>
                    <a:pt x="219" y="382"/>
                    <a:pt x="279" y="413"/>
                  </a:cubicBezTo>
                  <a:cubicBezTo>
                    <a:pt x="863" y="724"/>
                    <a:pt x="1515" y="925"/>
                    <a:pt x="2165" y="997"/>
                  </a:cubicBezTo>
                  <a:cubicBezTo>
                    <a:pt x="2347" y="1016"/>
                    <a:pt x="2531" y="1026"/>
                    <a:pt x="2710" y="1036"/>
                  </a:cubicBezTo>
                  <a:cubicBezTo>
                    <a:pt x="2885" y="1046"/>
                    <a:pt x="3060" y="1055"/>
                    <a:pt x="3234" y="1074"/>
                  </a:cubicBezTo>
                  <a:cubicBezTo>
                    <a:pt x="3637" y="1120"/>
                    <a:pt x="3938" y="1211"/>
                    <a:pt x="4180" y="1365"/>
                  </a:cubicBezTo>
                  <a:cubicBezTo>
                    <a:pt x="4466" y="1543"/>
                    <a:pt x="4656" y="1817"/>
                    <a:pt x="4688" y="2096"/>
                  </a:cubicBezTo>
                  <a:cubicBezTo>
                    <a:pt x="4723" y="2392"/>
                    <a:pt x="4558" y="2694"/>
                    <a:pt x="4312" y="2784"/>
                  </a:cubicBezTo>
                  <a:cubicBezTo>
                    <a:pt x="4266" y="2802"/>
                    <a:pt x="4216" y="2810"/>
                    <a:pt x="4164" y="2810"/>
                  </a:cubicBezTo>
                  <a:cubicBezTo>
                    <a:pt x="4077" y="2810"/>
                    <a:pt x="3987" y="2786"/>
                    <a:pt x="3908" y="2740"/>
                  </a:cubicBezTo>
                  <a:cubicBezTo>
                    <a:pt x="3800" y="2677"/>
                    <a:pt x="3729" y="2581"/>
                    <a:pt x="3713" y="2477"/>
                  </a:cubicBezTo>
                  <a:cubicBezTo>
                    <a:pt x="3701" y="2393"/>
                    <a:pt x="3628" y="2333"/>
                    <a:pt x="3546" y="2333"/>
                  </a:cubicBezTo>
                  <a:cubicBezTo>
                    <a:pt x="3538" y="2333"/>
                    <a:pt x="3529" y="2333"/>
                    <a:pt x="3521" y="2335"/>
                  </a:cubicBezTo>
                  <a:cubicBezTo>
                    <a:pt x="3428" y="2349"/>
                    <a:pt x="3365" y="2435"/>
                    <a:pt x="3379" y="2528"/>
                  </a:cubicBezTo>
                  <a:cubicBezTo>
                    <a:pt x="3410" y="2733"/>
                    <a:pt x="3540" y="2917"/>
                    <a:pt x="3737" y="3032"/>
                  </a:cubicBezTo>
                  <a:cubicBezTo>
                    <a:pt x="3869" y="3110"/>
                    <a:pt x="4018" y="3149"/>
                    <a:pt x="4164" y="3149"/>
                  </a:cubicBezTo>
                  <a:cubicBezTo>
                    <a:pt x="4256" y="3149"/>
                    <a:pt x="4346" y="3133"/>
                    <a:pt x="4430" y="3102"/>
                  </a:cubicBezTo>
                  <a:cubicBezTo>
                    <a:pt x="4823" y="2958"/>
                    <a:pt x="5078" y="2509"/>
                    <a:pt x="5025" y="2057"/>
                  </a:cubicBezTo>
                  <a:cubicBezTo>
                    <a:pt x="4980" y="1676"/>
                    <a:pt x="4731" y="1311"/>
                    <a:pt x="4361" y="1078"/>
                  </a:cubicBezTo>
                  <a:cubicBezTo>
                    <a:pt x="4075" y="896"/>
                    <a:pt x="3728" y="789"/>
                    <a:pt x="3272" y="738"/>
                  </a:cubicBezTo>
                  <a:cubicBezTo>
                    <a:pt x="3091" y="717"/>
                    <a:pt x="2906" y="707"/>
                    <a:pt x="2728" y="697"/>
                  </a:cubicBezTo>
                  <a:cubicBezTo>
                    <a:pt x="2553" y="688"/>
                    <a:pt x="2377" y="678"/>
                    <a:pt x="2202" y="659"/>
                  </a:cubicBezTo>
                  <a:cubicBezTo>
                    <a:pt x="1594" y="593"/>
                    <a:pt x="985" y="404"/>
                    <a:pt x="437" y="113"/>
                  </a:cubicBezTo>
                  <a:cubicBezTo>
                    <a:pt x="385" y="86"/>
                    <a:pt x="335" y="59"/>
                    <a:pt x="285" y="27"/>
                  </a:cubicBezTo>
                  <a:cubicBezTo>
                    <a:pt x="256" y="9"/>
                    <a:pt x="225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68"/>
            <p:cNvSpPr/>
            <p:nvPr/>
          </p:nvSpPr>
          <p:spPr>
            <a:xfrm rot="-5400000">
              <a:off x="3362148" y="2341244"/>
              <a:ext cx="1185493" cy="561488"/>
            </a:xfrm>
            <a:custGeom>
              <a:rect b="b" l="l" r="r" t="t"/>
              <a:pathLst>
                <a:path extrusionOk="0" h="6314" w="13331">
                  <a:moveTo>
                    <a:pt x="13051" y="1"/>
                  </a:moveTo>
                  <a:cubicBezTo>
                    <a:pt x="13046" y="1"/>
                    <a:pt x="13040" y="1"/>
                    <a:pt x="13035" y="1"/>
                  </a:cubicBezTo>
                  <a:cubicBezTo>
                    <a:pt x="12942" y="9"/>
                    <a:pt x="12873" y="92"/>
                    <a:pt x="12881" y="186"/>
                  </a:cubicBezTo>
                  <a:cubicBezTo>
                    <a:pt x="12981" y="1305"/>
                    <a:pt x="12304" y="2442"/>
                    <a:pt x="11271" y="2890"/>
                  </a:cubicBezTo>
                  <a:cubicBezTo>
                    <a:pt x="10897" y="3052"/>
                    <a:pt x="10479" y="3132"/>
                    <a:pt x="10020" y="3132"/>
                  </a:cubicBezTo>
                  <a:cubicBezTo>
                    <a:pt x="9482" y="3132"/>
                    <a:pt x="8888" y="3021"/>
                    <a:pt x="8242" y="2799"/>
                  </a:cubicBezTo>
                  <a:cubicBezTo>
                    <a:pt x="7791" y="2645"/>
                    <a:pt x="7343" y="2450"/>
                    <a:pt x="6910" y="2261"/>
                  </a:cubicBezTo>
                  <a:cubicBezTo>
                    <a:pt x="6371" y="2026"/>
                    <a:pt x="5813" y="1785"/>
                    <a:pt x="5236" y="1612"/>
                  </a:cubicBezTo>
                  <a:cubicBezTo>
                    <a:pt x="4642" y="1433"/>
                    <a:pt x="4076" y="1344"/>
                    <a:pt x="3543" y="1344"/>
                  </a:cubicBezTo>
                  <a:cubicBezTo>
                    <a:pt x="3245" y="1344"/>
                    <a:pt x="2957" y="1372"/>
                    <a:pt x="2681" y="1427"/>
                  </a:cubicBezTo>
                  <a:cubicBezTo>
                    <a:pt x="1759" y="1614"/>
                    <a:pt x="975" y="2126"/>
                    <a:pt x="530" y="2832"/>
                  </a:cubicBezTo>
                  <a:cubicBezTo>
                    <a:pt x="28" y="3627"/>
                    <a:pt x="1" y="4653"/>
                    <a:pt x="463" y="5386"/>
                  </a:cubicBezTo>
                  <a:cubicBezTo>
                    <a:pt x="830" y="5970"/>
                    <a:pt x="1498" y="6314"/>
                    <a:pt x="2148" y="6314"/>
                  </a:cubicBezTo>
                  <a:cubicBezTo>
                    <a:pt x="2392" y="6314"/>
                    <a:pt x="2634" y="6265"/>
                    <a:pt x="2856" y="6164"/>
                  </a:cubicBezTo>
                  <a:cubicBezTo>
                    <a:pt x="3281" y="5967"/>
                    <a:pt x="3612" y="5558"/>
                    <a:pt x="3744" y="5067"/>
                  </a:cubicBezTo>
                  <a:cubicBezTo>
                    <a:pt x="3864" y="4612"/>
                    <a:pt x="3792" y="4152"/>
                    <a:pt x="3547" y="3807"/>
                  </a:cubicBezTo>
                  <a:cubicBezTo>
                    <a:pt x="3323" y="3494"/>
                    <a:pt x="2986" y="3299"/>
                    <a:pt x="2646" y="3285"/>
                  </a:cubicBezTo>
                  <a:cubicBezTo>
                    <a:pt x="2635" y="3285"/>
                    <a:pt x="2624" y="3285"/>
                    <a:pt x="2613" y="3285"/>
                  </a:cubicBezTo>
                  <a:cubicBezTo>
                    <a:pt x="2223" y="3285"/>
                    <a:pt x="1866" y="3537"/>
                    <a:pt x="1766" y="3884"/>
                  </a:cubicBezTo>
                  <a:cubicBezTo>
                    <a:pt x="1708" y="4082"/>
                    <a:pt x="1747" y="4309"/>
                    <a:pt x="1869" y="4492"/>
                  </a:cubicBezTo>
                  <a:cubicBezTo>
                    <a:pt x="1981" y="4661"/>
                    <a:pt x="2151" y="4769"/>
                    <a:pt x="2335" y="4789"/>
                  </a:cubicBezTo>
                  <a:cubicBezTo>
                    <a:pt x="2341" y="4790"/>
                    <a:pt x="2347" y="4790"/>
                    <a:pt x="2352" y="4790"/>
                  </a:cubicBezTo>
                  <a:cubicBezTo>
                    <a:pt x="2439" y="4790"/>
                    <a:pt x="2512" y="4726"/>
                    <a:pt x="2522" y="4639"/>
                  </a:cubicBezTo>
                  <a:cubicBezTo>
                    <a:pt x="2532" y="4546"/>
                    <a:pt x="2465" y="4462"/>
                    <a:pt x="2373" y="4452"/>
                  </a:cubicBezTo>
                  <a:cubicBezTo>
                    <a:pt x="2288" y="4442"/>
                    <a:pt x="2208" y="4388"/>
                    <a:pt x="2150" y="4303"/>
                  </a:cubicBezTo>
                  <a:cubicBezTo>
                    <a:pt x="2085" y="4204"/>
                    <a:pt x="2062" y="4080"/>
                    <a:pt x="2091" y="3978"/>
                  </a:cubicBezTo>
                  <a:cubicBezTo>
                    <a:pt x="2149" y="3777"/>
                    <a:pt x="2373" y="3624"/>
                    <a:pt x="2609" y="3624"/>
                  </a:cubicBezTo>
                  <a:cubicBezTo>
                    <a:pt x="2617" y="3624"/>
                    <a:pt x="2625" y="3624"/>
                    <a:pt x="2634" y="3624"/>
                  </a:cubicBezTo>
                  <a:cubicBezTo>
                    <a:pt x="2870" y="3633"/>
                    <a:pt x="3107" y="3775"/>
                    <a:pt x="3270" y="4004"/>
                  </a:cubicBezTo>
                  <a:cubicBezTo>
                    <a:pt x="3458" y="4266"/>
                    <a:pt x="3511" y="4622"/>
                    <a:pt x="3415" y="4980"/>
                  </a:cubicBezTo>
                  <a:cubicBezTo>
                    <a:pt x="3311" y="5374"/>
                    <a:pt x="3049" y="5701"/>
                    <a:pt x="2714" y="5855"/>
                  </a:cubicBezTo>
                  <a:cubicBezTo>
                    <a:pt x="2540" y="5935"/>
                    <a:pt x="2348" y="5973"/>
                    <a:pt x="2153" y="5973"/>
                  </a:cubicBezTo>
                  <a:cubicBezTo>
                    <a:pt x="1615" y="5973"/>
                    <a:pt x="1051" y="5686"/>
                    <a:pt x="749" y="5206"/>
                  </a:cubicBezTo>
                  <a:cubicBezTo>
                    <a:pt x="356" y="4580"/>
                    <a:pt x="383" y="3699"/>
                    <a:pt x="816" y="3013"/>
                  </a:cubicBezTo>
                  <a:cubicBezTo>
                    <a:pt x="1212" y="2385"/>
                    <a:pt x="1916" y="1928"/>
                    <a:pt x="2748" y="1760"/>
                  </a:cubicBezTo>
                  <a:cubicBezTo>
                    <a:pt x="3002" y="1708"/>
                    <a:pt x="3266" y="1683"/>
                    <a:pt x="3541" y="1683"/>
                  </a:cubicBezTo>
                  <a:cubicBezTo>
                    <a:pt x="4042" y="1683"/>
                    <a:pt x="4576" y="1768"/>
                    <a:pt x="5138" y="1936"/>
                  </a:cubicBezTo>
                  <a:cubicBezTo>
                    <a:pt x="5696" y="2103"/>
                    <a:pt x="6244" y="2342"/>
                    <a:pt x="6774" y="2572"/>
                  </a:cubicBezTo>
                  <a:cubicBezTo>
                    <a:pt x="7214" y="2763"/>
                    <a:pt x="7668" y="2961"/>
                    <a:pt x="8132" y="3120"/>
                  </a:cubicBezTo>
                  <a:cubicBezTo>
                    <a:pt x="8813" y="3354"/>
                    <a:pt x="9444" y="3472"/>
                    <a:pt x="10020" y="3472"/>
                  </a:cubicBezTo>
                  <a:cubicBezTo>
                    <a:pt x="10525" y="3472"/>
                    <a:pt x="10989" y="3381"/>
                    <a:pt x="11407" y="3201"/>
                  </a:cubicBezTo>
                  <a:cubicBezTo>
                    <a:pt x="12568" y="2698"/>
                    <a:pt x="13331" y="1417"/>
                    <a:pt x="13219" y="155"/>
                  </a:cubicBezTo>
                  <a:cubicBezTo>
                    <a:pt x="13211" y="68"/>
                    <a:pt x="13136" y="1"/>
                    <a:pt x="13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68"/>
            <p:cNvSpPr/>
            <p:nvPr/>
          </p:nvSpPr>
          <p:spPr>
            <a:xfrm rot="-5400000">
              <a:off x="3718125" y="2168196"/>
              <a:ext cx="242239" cy="301020"/>
            </a:xfrm>
            <a:custGeom>
              <a:rect b="b" l="l" r="r" t="t"/>
              <a:pathLst>
                <a:path extrusionOk="0" h="3385" w="2724">
                  <a:moveTo>
                    <a:pt x="1540" y="1"/>
                  </a:moveTo>
                  <a:cubicBezTo>
                    <a:pt x="1095" y="1"/>
                    <a:pt x="634" y="219"/>
                    <a:pt x="367" y="607"/>
                  </a:cubicBezTo>
                  <a:cubicBezTo>
                    <a:pt x="1" y="1134"/>
                    <a:pt x="4" y="1916"/>
                    <a:pt x="374" y="2507"/>
                  </a:cubicBezTo>
                  <a:cubicBezTo>
                    <a:pt x="569" y="2821"/>
                    <a:pt x="863" y="3090"/>
                    <a:pt x="1220" y="3284"/>
                  </a:cubicBezTo>
                  <a:cubicBezTo>
                    <a:pt x="1279" y="3317"/>
                    <a:pt x="1336" y="3347"/>
                    <a:pt x="1397" y="3372"/>
                  </a:cubicBezTo>
                  <a:cubicBezTo>
                    <a:pt x="1419" y="3381"/>
                    <a:pt x="1440" y="3385"/>
                    <a:pt x="1462" y="3385"/>
                  </a:cubicBezTo>
                  <a:cubicBezTo>
                    <a:pt x="1529" y="3385"/>
                    <a:pt x="1592" y="3345"/>
                    <a:pt x="1619" y="3280"/>
                  </a:cubicBezTo>
                  <a:cubicBezTo>
                    <a:pt x="1654" y="3192"/>
                    <a:pt x="1612" y="3094"/>
                    <a:pt x="1525" y="3058"/>
                  </a:cubicBezTo>
                  <a:cubicBezTo>
                    <a:pt x="1478" y="3039"/>
                    <a:pt x="1434" y="3015"/>
                    <a:pt x="1385" y="2988"/>
                  </a:cubicBezTo>
                  <a:cubicBezTo>
                    <a:pt x="1075" y="2820"/>
                    <a:pt x="826" y="2591"/>
                    <a:pt x="662" y="2328"/>
                  </a:cubicBezTo>
                  <a:cubicBezTo>
                    <a:pt x="361" y="1847"/>
                    <a:pt x="354" y="1218"/>
                    <a:pt x="645" y="799"/>
                  </a:cubicBezTo>
                  <a:cubicBezTo>
                    <a:pt x="847" y="507"/>
                    <a:pt x="1204" y="339"/>
                    <a:pt x="1542" y="339"/>
                  </a:cubicBezTo>
                  <a:cubicBezTo>
                    <a:pt x="1711" y="339"/>
                    <a:pt x="1875" y="381"/>
                    <a:pt x="2012" y="470"/>
                  </a:cubicBezTo>
                  <a:cubicBezTo>
                    <a:pt x="2220" y="606"/>
                    <a:pt x="2357" y="862"/>
                    <a:pt x="2369" y="1143"/>
                  </a:cubicBezTo>
                  <a:cubicBezTo>
                    <a:pt x="2379" y="1393"/>
                    <a:pt x="2290" y="1613"/>
                    <a:pt x="2121" y="1744"/>
                  </a:cubicBezTo>
                  <a:cubicBezTo>
                    <a:pt x="2010" y="1831"/>
                    <a:pt x="1871" y="1878"/>
                    <a:pt x="1739" y="1878"/>
                  </a:cubicBezTo>
                  <a:cubicBezTo>
                    <a:pt x="1667" y="1878"/>
                    <a:pt x="1598" y="1864"/>
                    <a:pt x="1535" y="1836"/>
                  </a:cubicBezTo>
                  <a:cubicBezTo>
                    <a:pt x="1355" y="1757"/>
                    <a:pt x="1239" y="1548"/>
                    <a:pt x="1277" y="1373"/>
                  </a:cubicBezTo>
                  <a:cubicBezTo>
                    <a:pt x="1297" y="1287"/>
                    <a:pt x="1360" y="1206"/>
                    <a:pt x="1447" y="1157"/>
                  </a:cubicBezTo>
                  <a:cubicBezTo>
                    <a:pt x="1497" y="1128"/>
                    <a:pt x="1551" y="1113"/>
                    <a:pt x="1601" y="1113"/>
                  </a:cubicBezTo>
                  <a:cubicBezTo>
                    <a:pt x="1626" y="1113"/>
                    <a:pt x="1650" y="1117"/>
                    <a:pt x="1672" y="1124"/>
                  </a:cubicBezTo>
                  <a:cubicBezTo>
                    <a:pt x="1690" y="1130"/>
                    <a:pt x="1708" y="1133"/>
                    <a:pt x="1726" y="1133"/>
                  </a:cubicBezTo>
                  <a:cubicBezTo>
                    <a:pt x="1797" y="1133"/>
                    <a:pt x="1863" y="1088"/>
                    <a:pt x="1887" y="1016"/>
                  </a:cubicBezTo>
                  <a:cubicBezTo>
                    <a:pt x="1915" y="928"/>
                    <a:pt x="1866" y="832"/>
                    <a:pt x="1778" y="802"/>
                  </a:cubicBezTo>
                  <a:cubicBezTo>
                    <a:pt x="1722" y="784"/>
                    <a:pt x="1662" y="775"/>
                    <a:pt x="1602" y="775"/>
                  </a:cubicBezTo>
                  <a:cubicBezTo>
                    <a:pt x="1493" y="775"/>
                    <a:pt x="1381" y="805"/>
                    <a:pt x="1280" y="862"/>
                  </a:cubicBezTo>
                  <a:cubicBezTo>
                    <a:pt x="1112" y="957"/>
                    <a:pt x="986" y="1121"/>
                    <a:pt x="945" y="1301"/>
                  </a:cubicBezTo>
                  <a:cubicBezTo>
                    <a:pt x="874" y="1638"/>
                    <a:pt x="1069" y="2001"/>
                    <a:pt x="1399" y="2146"/>
                  </a:cubicBezTo>
                  <a:cubicBezTo>
                    <a:pt x="1506" y="2193"/>
                    <a:pt x="1622" y="2216"/>
                    <a:pt x="1740" y="2216"/>
                  </a:cubicBezTo>
                  <a:cubicBezTo>
                    <a:pt x="1946" y="2216"/>
                    <a:pt x="2157" y="2146"/>
                    <a:pt x="2330" y="2012"/>
                  </a:cubicBezTo>
                  <a:cubicBezTo>
                    <a:pt x="2585" y="1812"/>
                    <a:pt x="2723" y="1489"/>
                    <a:pt x="2707" y="1128"/>
                  </a:cubicBezTo>
                  <a:cubicBezTo>
                    <a:pt x="2691" y="740"/>
                    <a:pt x="2495" y="380"/>
                    <a:pt x="2196" y="187"/>
                  </a:cubicBezTo>
                  <a:cubicBezTo>
                    <a:pt x="2002" y="60"/>
                    <a:pt x="1773" y="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68"/>
            <p:cNvSpPr/>
            <p:nvPr/>
          </p:nvSpPr>
          <p:spPr>
            <a:xfrm rot="-5400000">
              <a:off x="3865431" y="2363702"/>
              <a:ext cx="451752" cy="280122"/>
            </a:xfrm>
            <a:custGeom>
              <a:rect b="b" l="l" r="r" t="t"/>
              <a:pathLst>
                <a:path extrusionOk="0" h="3150" w="5080">
                  <a:moveTo>
                    <a:pt x="4885" y="0"/>
                  </a:moveTo>
                  <a:cubicBezTo>
                    <a:pt x="4854" y="0"/>
                    <a:pt x="4823" y="9"/>
                    <a:pt x="4794" y="27"/>
                  </a:cubicBezTo>
                  <a:cubicBezTo>
                    <a:pt x="4745" y="59"/>
                    <a:pt x="4694" y="86"/>
                    <a:pt x="4641" y="114"/>
                  </a:cubicBezTo>
                  <a:cubicBezTo>
                    <a:pt x="4095" y="405"/>
                    <a:pt x="3485" y="593"/>
                    <a:pt x="2877" y="660"/>
                  </a:cubicBezTo>
                  <a:cubicBezTo>
                    <a:pt x="2703" y="679"/>
                    <a:pt x="2526" y="688"/>
                    <a:pt x="2351" y="698"/>
                  </a:cubicBezTo>
                  <a:cubicBezTo>
                    <a:pt x="2174" y="707"/>
                    <a:pt x="1989" y="717"/>
                    <a:pt x="1808" y="738"/>
                  </a:cubicBezTo>
                  <a:cubicBezTo>
                    <a:pt x="1351" y="789"/>
                    <a:pt x="1005" y="897"/>
                    <a:pt x="719" y="1078"/>
                  </a:cubicBezTo>
                  <a:cubicBezTo>
                    <a:pt x="348" y="1311"/>
                    <a:pt x="99" y="1677"/>
                    <a:pt x="54" y="2057"/>
                  </a:cubicBezTo>
                  <a:cubicBezTo>
                    <a:pt x="1" y="2509"/>
                    <a:pt x="257" y="2958"/>
                    <a:pt x="648" y="3102"/>
                  </a:cubicBezTo>
                  <a:cubicBezTo>
                    <a:pt x="733" y="3133"/>
                    <a:pt x="823" y="3149"/>
                    <a:pt x="915" y="3149"/>
                  </a:cubicBezTo>
                  <a:cubicBezTo>
                    <a:pt x="1062" y="3149"/>
                    <a:pt x="1211" y="3110"/>
                    <a:pt x="1343" y="3032"/>
                  </a:cubicBezTo>
                  <a:cubicBezTo>
                    <a:pt x="1539" y="2918"/>
                    <a:pt x="1670" y="2733"/>
                    <a:pt x="1700" y="2528"/>
                  </a:cubicBezTo>
                  <a:cubicBezTo>
                    <a:pt x="1715" y="2436"/>
                    <a:pt x="1652" y="2349"/>
                    <a:pt x="1559" y="2336"/>
                  </a:cubicBezTo>
                  <a:cubicBezTo>
                    <a:pt x="1550" y="2334"/>
                    <a:pt x="1541" y="2334"/>
                    <a:pt x="1532" y="2334"/>
                  </a:cubicBezTo>
                  <a:cubicBezTo>
                    <a:pt x="1449" y="2334"/>
                    <a:pt x="1378" y="2393"/>
                    <a:pt x="1366" y="2477"/>
                  </a:cubicBezTo>
                  <a:cubicBezTo>
                    <a:pt x="1350" y="2581"/>
                    <a:pt x="1279" y="2677"/>
                    <a:pt x="1171" y="2740"/>
                  </a:cubicBezTo>
                  <a:cubicBezTo>
                    <a:pt x="1092" y="2786"/>
                    <a:pt x="1002" y="2810"/>
                    <a:pt x="915" y="2810"/>
                  </a:cubicBezTo>
                  <a:cubicBezTo>
                    <a:pt x="864" y="2810"/>
                    <a:pt x="813" y="2802"/>
                    <a:pt x="767" y="2784"/>
                  </a:cubicBezTo>
                  <a:cubicBezTo>
                    <a:pt x="520" y="2694"/>
                    <a:pt x="355" y="2392"/>
                    <a:pt x="390" y="2096"/>
                  </a:cubicBezTo>
                  <a:cubicBezTo>
                    <a:pt x="423" y="1817"/>
                    <a:pt x="614" y="1543"/>
                    <a:pt x="899" y="1365"/>
                  </a:cubicBezTo>
                  <a:cubicBezTo>
                    <a:pt x="1141" y="1211"/>
                    <a:pt x="1441" y="1120"/>
                    <a:pt x="1845" y="1074"/>
                  </a:cubicBezTo>
                  <a:cubicBezTo>
                    <a:pt x="2019" y="1055"/>
                    <a:pt x="2194" y="1046"/>
                    <a:pt x="2370" y="1036"/>
                  </a:cubicBezTo>
                  <a:cubicBezTo>
                    <a:pt x="2548" y="1027"/>
                    <a:pt x="2732" y="1017"/>
                    <a:pt x="2914" y="997"/>
                  </a:cubicBezTo>
                  <a:cubicBezTo>
                    <a:pt x="3564" y="925"/>
                    <a:pt x="4216" y="724"/>
                    <a:pt x="4799" y="413"/>
                  </a:cubicBezTo>
                  <a:cubicBezTo>
                    <a:pt x="4860" y="382"/>
                    <a:pt x="4919" y="350"/>
                    <a:pt x="4976" y="313"/>
                  </a:cubicBezTo>
                  <a:cubicBezTo>
                    <a:pt x="5055" y="263"/>
                    <a:pt x="5079" y="158"/>
                    <a:pt x="5028" y="79"/>
                  </a:cubicBezTo>
                  <a:cubicBezTo>
                    <a:pt x="4996" y="28"/>
                    <a:pt x="4941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"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" name="Google Shape;1640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1" name="Google Shape;1641;p69"/>
          <p:cNvSpPr txBox="1"/>
          <p:nvPr>
            <p:ph type="title"/>
          </p:nvPr>
        </p:nvSpPr>
        <p:spPr>
          <a:xfrm>
            <a:off x="2107200" y="445025"/>
            <a:ext cx="274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642" name="Google Shape;1642;p69"/>
          <p:cNvGrpSpPr/>
          <p:nvPr/>
        </p:nvGrpSpPr>
        <p:grpSpPr>
          <a:xfrm rot="-5400000">
            <a:off x="4502700" y="-4334875"/>
            <a:ext cx="144900" cy="9150300"/>
            <a:chOff x="4499525" y="9325"/>
            <a:chExt cx="144900" cy="9150300"/>
          </a:xfrm>
        </p:grpSpPr>
        <p:cxnSp>
          <p:nvCxnSpPr>
            <p:cNvPr id="1643" name="Google Shape;1643;p69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44" name="Google Shape;1644;p69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69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6" name="Google Shape;1646;p69"/>
          <p:cNvGrpSpPr/>
          <p:nvPr/>
        </p:nvGrpSpPr>
        <p:grpSpPr>
          <a:xfrm rot="-5400000">
            <a:off x="4502700" y="314975"/>
            <a:ext cx="144900" cy="9150300"/>
            <a:chOff x="4499525" y="9325"/>
            <a:chExt cx="144900" cy="9150300"/>
          </a:xfrm>
        </p:grpSpPr>
        <p:cxnSp>
          <p:nvCxnSpPr>
            <p:cNvPr id="1647" name="Google Shape;1647;p69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48" name="Google Shape;1648;p69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69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0" name="Google Shape;1650;p69"/>
          <p:cNvGrpSpPr/>
          <p:nvPr/>
        </p:nvGrpSpPr>
        <p:grpSpPr>
          <a:xfrm rot="-5400000">
            <a:off x="-524789" y="2377276"/>
            <a:ext cx="1765166" cy="388948"/>
            <a:chOff x="6577686" y="3092426"/>
            <a:chExt cx="1765166" cy="388948"/>
          </a:xfrm>
        </p:grpSpPr>
        <p:sp>
          <p:nvSpPr>
            <p:cNvPr id="1651" name="Google Shape;1651;p69"/>
            <p:cNvSpPr/>
            <p:nvPr/>
          </p:nvSpPr>
          <p:spPr>
            <a:xfrm>
              <a:off x="7457416" y="3138345"/>
              <a:ext cx="432134" cy="335642"/>
            </a:xfrm>
            <a:custGeom>
              <a:rect b="b" l="l" r="r" t="t"/>
              <a:pathLst>
                <a:path extrusionOk="0" h="5409" w="6964">
                  <a:moveTo>
                    <a:pt x="3752" y="1"/>
                  </a:moveTo>
                  <a:cubicBezTo>
                    <a:pt x="3607" y="1"/>
                    <a:pt x="3455" y="7"/>
                    <a:pt x="3296" y="18"/>
                  </a:cubicBezTo>
                  <a:cubicBezTo>
                    <a:pt x="2855" y="48"/>
                    <a:pt x="2205" y="126"/>
                    <a:pt x="1653" y="445"/>
                  </a:cubicBezTo>
                  <a:cubicBezTo>
                    <a:pt x="1238" y="682"/>
                    <a:pt x="871" y="1057"/>
                    <a:pt x="593" y="1524"/>
                  </a:cubicBezTo>
                  <a:cubicBezTo>
                    <a:pt x="564" y="1567"/>
                    <a:pt x="538" y="1613"/>
                    <a:pt x="510" y="1663"/>
                  </a:cubicBezTo>
                  <a:cubicBezTo>
                    <a:pt x="311" y="2028"/>
                    <a:pt x="153" y="2450"/>
                    <a:pt x="24" y="2953"/>
                  </a:cubicBezTo>
                  <a:cubicBezTo>
                    <a:pt x="0" y="3043"/>
                    <a:pt x="56" y="3134"/>
                    <a:pt x="146" y="3158"/>
                  </a:cubicBezTo>
                  <a:cubicBezTo>
                    <a:pt x="161" y="3162"/>
                    <a:pt x="175" y="3164"/>
                    <a:pt x="189" y="3164"/>
                  </a:cubicBezTo>
                  <a:cubicBezTo>
                    <a:pt x="265" y="3164"/>
                    <a:pt x="333" y="3112"/>
                    <a:pt x="352" y="3036"/>
                  </a:cubicBezTo>
                  <a:cubicBezTo>
                    <a:pt x="474" y="2562"/>
                    <a:pt x="623" y="2166"/>
                    <a:pt x="807" y="1826"/>
                  </a:cubicBezTo>
                  <a:cubicBezTo>
                    <a:pt x="830" y="1785"/>
                    <a:pt x="852" y="1745"/>
                    <a:pt x="881" y="1702"/>
                  </a:cubicBezTo>
                  <a:cubicBezTo>
                    <a:pt x="1132" y="1281"/>
                    <a:pt x="1456" y="948"/>
                    <a:pt x="1821" y="739"/>
                  </a:cubicBezTo>
                  <a:cubicBezTo>
                    <a:pt x="2314" y="455"/>
                    <a:pt x="2913" y="384"/>
                    <a:pt x="3319" y="356"/>
                  </a:cubicBezTo>
                  <a:cubicBezTo>
                    <a:pt x="3469" y="345"/>
                    <a:pt x="3612" y="340"/>
                    <a:pt x="3748" y="340"/>
                  </a:cubicBezTo>
                  <a:cubicBezTo>
                    <a:pt x="4257" y="340"/>
                    <a:pt x="4671" y="413"/>
                    <a:pt x="5033" y="564"/>
                  </a:cubicBezTo>
                  <a:cubicBezTo>
                    <a:pt x="5599" y="801"/>
                    <a:pt x="6065" y="1264"/>
                    <a:pt x="6310" y="1827"/>
                  </a:cubicBezTo>
                  <a:cubicBezTo>
                    <a:pt x="6323" y="1864"/>
                    <a:pt x="6338" y="1900"/>
                    <a:pt x="6352" y="1938"/>
                  </a:cubicBezTo>
                  <a:lnTo>
                    <a:pt x="6369" y="1977"/>
                  </a:lnTo>
                  <a:cubicBezTo>
                    <a:pt x="6383" y="2017"/>
                    <a:pt x="6395" y="2058"/>
                    <a:pt x="6408" y="2097"/>
                  </a:cubicBezTo>
                  <a:cubicBezTo>
                    <a:pt x="6610" y="2783"/>
                    <a:pt x="6489" y="3544"/>
                    <a:pt x="6086" y="4132"/>
                  </a:cubicBezTo>
                  <a:cubicBezTo>
                    <a:pt x="5723" y="4662"/>
                    <a:pt x="5153" y="5010"/>
                    <a:pt x="4561" y="5062"/>
                  </a:cubicBezTo>
                  <a:cubicBezTo>
                    <a:pt x="4512" y="5067"/>
                    <a:pt x="4462" y="5069"/>
                    <a:pt x="4412" y="5069"/>
                  </a:cubicBezTo>
                  <a:cubicBezTo>
                    <a:pt x="4145" y="5069"/>
                    <a:pt x="3874" y="5007"/>
                    <a:pt x="3634" y="4889"/>
                  </a:cubicBezTo>
                  <a:cubicBezTo>
                    <a:pt x="3368" y="4760"/>
                    <a:pt x="3149" y="4567"/>
                    <a:pt x="3000" y="4335"/>
                  </a:cubicBezTo>
                  <a:cubicBezTo>
                    <a:pt x="2663" y="3810"/>
                    <a:pt x="2700" y="3076"/>
                    <a:pt x="3089" y="2588"/>
                  </a:cubicBezTo>
                  <a:cubicBezTo>
                    <a:pt x="3170" y="2484"/>
                    <a:pt x="3266" y="2390"/>
                    <a:pt x="3369" y="2291"/>
                  </a:cubicBezTo>
                  <a:cubicBezTo>
                    <a:pt x="3427" y="2235"/>
                    <a:pt x="3485" y="2180"/>
                    <a:pt x="3540" y="2121"/>
                  </a:cubicBezTo>
                  <a:cubicBezTo>
                    <a:pt x="3589" y="2070"/>
                    <a:pt x="3637" y="2016"/>
                    <a:pt x="3683" y="1957"/>
                  </a:cubicBezTo>
                  <a:cubicBezTo>
                    <a:pt x="3808" y="1799"/>
                    <a:pt x="3888" y="1644"/>
                    <a:pt x="3927" y="1481"/>
                  </a:cubicBezTo>
                  <a:cubicBezTo>
                    <a:pt x="4000" y="1183"/>
                    <a:pt x="3904" y="870"/>
                    <a:pt x="3690" y="703"/>
                  </a:cubicBezTo>
                  <a:cubicBezTo>
                    <a:pt x="3591" y="625"/>
                    <a:pt x="3464" y="583"/>
                    <a:pt x="3334" y="583"/>
                  </a:cubicBezTo>
                  <a:cubicBezTo>
                    <a:pt x="3290" y="583"/>
                    <a:pt x="3246" y="588"/>
                    <a:pt x="3203" y="597"/>
                  </a:cubicBezTo>
                  <a:cubicBezTo>
                    <a:pt x="3050" y="631"/>
                    <a:pt x="2925" y="724"/>
                    <a:pt x="2861" y="852"/>
                  </a:cubicBezTo>
                  <a:cubicBezTo>
                    <a:pt x="2778" y="1009"/>
                    <a:pt x="2809" y="1216"/>
                    <a:pt x="2936" y="1364"/>
                  </a:cubicBezTo>
                  <a:cubicBezTo>
                    <a:pt x="3024" y="1467"/>
                    <a:pt x="3141" y="1523"/>
                    <a:pt x="3261" y="1523"/>
                  </a:cubicBezTo>
                  <a:cubicBezTo>
                    <a:pt x="3301" y="1523"/>
                    <a:pt x="3341" y="1517"/>
                    <a:pt x="3380" y="1504"/>
                  </a:cubicBezTo>
                  <a:cubicBezTo>
                    <a:pt x="3470" y="1474"/>
                    <a:pt x="3517" y="1378"/>
                    <a:pt x="3488" y="1289"/>
                  </a:cubicBezTo>
                  <a:cubicBezTo>
                    <a:pt x="3464" y="1219"/>
                    <a:pt x="3398" y="1173"/>
                    <a:pt x="3327" y="1173"/>
                  </a:cubicBezTo>
                  <a:cubicBezTo>
                    <a:pt x="3309" y="1173"/>
                    <a:pt x="3291" y="1176"/>
                    <a:pt x="3273" y="1182"/>
                  </a:cubicBezTo>
                  <a:cubicBezTo>
                    <a:pt x="3268" y="1184"/>
                    <a:pt x="3264" y="1184"/>
                    <a:pt x="3259" y="1184"/>
                  </a:cubicBezTo>
                  <a:cubicBezTo>
                    <a:pt x="3229" y="1184"/>
                    <a:pt x="3200" y="1151"/>
                    <a:pt x="3194" y="1144"/>
                  </a:cubicBezTo>
                  <a:cubicBezTo>
                    <a:pt x="3157" y="1102"/>
                    <a:pt x="3143" y="1043"/>
                    <a:pt x="3161" y="1007"/>
                  </a:cubicBezTo>
                  <a:cubicBezTo>
                    <a:pt x="3188" y="955"/>
                    <a:pt x="3245" y="935"/>
                    <a:pt x="3276" y="929"/>
                  </a:cubicBezTo>
                  <a:cubicBezTo>
                    <a:pt x="3295" y="925"/>
                    <a:pt x="3314" y="923"/>
                    <a:pt x="3333" y="923"/>
                  </a:cubicBezTo>
                  <a:cubicBezTo>
                    <a:pt x="3389" y="923"/>
                    <a:pt x="3443" y="939"/>
                    <a:pt x="3482" y="970"/>
                  </a:cubicBezTo>
                  <a:cubicBezTo>
                    <a:pt x="3591" y="1055"/>
                    <a:pt x="3639" y="1234"/>
                    <a:pt x="3599" y="1401"/>
                  </a:cubicBezTo>
                  <a:cubicBezTo>
                    <a:pt x="3570" y="1515"/>
                    <a:pt x="3510" y="1628"/>
                    <a:pt x="3417" y="1749"/>
                  </a:cubicBezTo>
                  <a:cubicBezTo>
                    <a:pt x="3378" y="1798"/>
                    <a:pt x="3339" y="1843"/>
                    <a:pt x="3296" y="1887"/>
                  </a:cubicBezTo>
                  <a:cubicBezTo>
                    <a:pt x="3243" y="1942"/>
                    <a:pt x="3188" y="1995"/>
                    <a:pt x="3133" y="2049"/>
                  </a:cubicBezTo>
                  <a:cubicBezTo>
                    <a:pt x="3027" y="2151"/>
                    <a:pt x="2918" y="2256"/>
                    <a:pt x="2823" y="2378"/>
                  </a:cubicBezTo>
                  <a:cubicBezTo>
                    <a:pt x="2348" y="2975"/>
                    <a:pt x="2302" y="3875"/>
                    <a:pt x="2714" y="4518"/>
                  </a:cubicBezTo>
                  <a:cubicBezTo>
                    <a:pt x="2897" y="4802"/>
                    <a:pt x="3163" y="5036"/>
                    <a:pt x="3485" y="5193"/>
                  </a:cubicBezTo>
                  <a:cubicBezTo>
                    <a:pt x="3773" y="5334"/>
                    <a:pt x="4098" y="5408"/>
                    <a:pt x="4417" y="5408"/>
                  </a:cubicBezTo>
                  <a:cubicBezTo>
                    <a:pt x="4475" y="5408"/>
                    <a:pt x="4533" y="5405"/>
                    <a:pt x="4592" y="5400"/>
                  </a:cubicBezTo>
                  <a:cubicBezTo>
                    <a:pt x="5283" y="5338"/>
                    <a:pt x="5947" y="4936"/>
                    <a:pt x="6366" y="4323"/>
                  </a:cubicBezTo>
                  <a:cubicBezTo>
                    <a:pt x="6827" y="3652"/>
                    <a:pt x="6964" y="2784"/>
                    <a:pt x="6732" y="2000"/>
                  </a:cubicBezTo>
                  <a:cubicBezTo>
                    <a:pt x="6719" y="1954"/>
                    <a:pt x="6704" y="1906"/>
                    <a:pt x="6682" y="1847"/>
                  </a:cubicBezTo>
                  <a:lnTo>
                    <a:pt x="6668" y="1810"/>
                  </a:lnTo>
                  <a:cubicBezTo>
                    <a:pt x="6654" y="1777"/>
                    <a:pt x="6641" y="1745"/>
                    <a:pt x="6625" y="1702"/>
                  </a:cubicBezTo>
                  <a:cubicBezTo>
                    <a:pt x="6342" y="1051"/>
                    <a:pt x="5810" y="522"/>
                    <a:pt x="5164" y="252"/>
                  </a:cubicBezTo>
                  <a:cubicBezTo>
                    <a:pt x="4762" y="83"/>
                    <a:pt x="4306" y="1"/>
                    <a:pt x="3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69"/>
            <p:cNvSpPr/>
            <p:nvPr/>
          </p:nvSpPr>
          <p:spPr>
            <a:xfrm>
              <a:off x="7463001" y="3339956"/>
              <a:ext cx="226926" cy="121747"/>
            </a:xfrm>
            <a:custGeom>
              <a:rect b="b" l="l" r="r" t="t"/>
              <a:pathLst>
                <a:path extrusionOk="0" h="1962" w="3657">
                  <a:moveTo>
                    <a:pt x="1048" y="0"/>
                  </a:moveTo>
                  <a:cubicBezTo>
                    <a:pt x="954" y="0"/>
                    <a:pt x="862" y="12"/>
                    <a:pt x="774" y="37"/>
                  </a:cubicBezTo>
                  <a:cubicBezTo>
                    <a:pt x="483" y="117"/>
                    <a:pt x="231" y="341"/>
                    <a:pt x="117" y="620"/>
                  </a:cubicBezTo>
                  <a:cubicBezTo>
                    <a:pt x="1" y="904"/>
                    <a:pt x="22" y="1231"/>
                    <a:pt x="174" y="1495"/>
                  </a:cubicBezTo>
                  <a:cubicBezTo>
                    <a:pt x="298" y="1715"/>
                    <a:pt x="510" y="1876"/>
                    <a:pt x="739" y="1925"/>
                  </a:cubicBezTo>
                  <a:cubicBezTo>
                    <a:pt x="793" y="1938"/>
                    <a:pt x="848" y="1944"/>
                    <a:pt x="903" y="1944"/>
                  </a:cubicBezTo>
                  <a:cubicBezTo>
                    <a:pt x="1110" y="1944"/>
                    <a:pt x="1311" y="1858"/>
                    <a:pt x="1444" y="1705"/>
                  </a:cubicBezTo>
                  <a:cubicBezTo>
                    <a:pt x="1626" y="1495"/>
                    <a:pt x="1647" y="1169"/>
                    <a:pt x="1495" y="949"/>
                  </a:cubicBezTo>
                  <a:cubicBezTo>
                    <a:pt x="1388" y="796"/>
                    <a:pt x="1206" y="712"/>
                    <a:pt x="1027" y="712"/>
                  </a:cubicBezTo>
                  <a:cubicBezTo>
                    <a:pt x="925" y="712"/>
                    <a:pt x="824" y="740"/>
                    <a:pt x="739" y="797"/>
                  </a:cubicBezTo>
                  <a:cubicBezTo>
                    <a:pt x="661" y="849"/>
                    <a:pt x="640" y="955"/>
                    <a:pt x="694" y="1033"/>
                  </a:cubicBezTo>
                  <a:cubicBezTo>
                    <a:pt x="726" y="1081"/>
                    <a:pt x="779" y="1107"/>
                    <a:pt x="834" y="1107"/>
                  </a:cubicBezTo>
                  <a:cubicBezTo>
                    <a:pt x="866" y="1107"/>
                    <a:pt x="899" y="1098"/>
                    <a:pt x="929" y="1078"/>
                  </a:cubicBezTo>
                  <a:cubicBezTo>
                    <a:pt x="957" y="1059"/>
                    <a:pt x="992" y="1050"/>
                    <a:pt x="1028" y="1050"/>
                  </a:cubicBezTo>
                  <a:cubicBezTo>
                    <a:pt x="1099" y="1050"/>
                    <a:pt x="1175" y="1084"/>
                    <a:pt x="1216" y="1142"/>
                  </a:cubicBezTo>
                  <a:cubicBezTo>
                    <a:pt x="1282" y="1238"/>
                    <a:pt x="1270" y="1388"/>
                    <a:pt x="1187" y="1483"/>
                  </a:cubicBezTo>
                  <a:cubicBezTo>
                    <a:pt x="1121" y="1561"/>
                    <a:pt x="1014" y="1604"/>
                    <a:pt x="903" y="1604"/>
                  </a:cubicBezTo>
                  <a:cubicBezTo>
                    <a:pt x="873" y="1604"/>
                    <a:pt x="842" y="1601"/>
                    <a:pt x="812" y="1594"/>
                  </a:cubicBezTo>
                  <a:cubicBezTo>
                    <a:pt x="674" y="1565"/>
                    <a:pt x="547" y="1465"/>
                    <a:pt x="467" y="1327"/>
                  </a:cubicBezTo>
                  <a:cubicBezTo>
                    <a:pt x="369" y="1155"/>
                    <a:pt x="354" y="933"/>
                    <a:pt x="430" y="749"/>
                  </a:cubicBezTo>
                  <a:cubicBezTo>
                    <a:pt x="506" y="564"/>
                    <a:pt x="672" y="417"/>
                    <a:pt x="863" y="364"/>
                  </a:cubicBezTo>
                  <a:cubicBezTo>
                    <a:pt x="926" y="346"/>
                    <a:pt x="989" y="338"/>
                    <a:pt x="1051" y="338"/>
                  </a:cubicBezTo>
                  <a:cubicBezTo>
                    <a:pt x="1415" y="338"/>
                    <a:pt x="1748" y="606"/>
                    <a:pt x="1888" y="736"/>
                  </a:cubicBezTo>
                  <a:cubicBezTo>
                    <a:pt x="2012" y="852"/>
                    <a:pt x="2124" y="977"/>
                    <a:pt x="2244" y="1110"/>
                  </a:cubicBezTo>
                  <a:cubicBezTo>
                    <a:pt x="2420" y="1307"/>
                    <a:pt x="2602" y="1509"/>
                    <a:pt x="2824" y="1676"/>
                  </a:cubicBezTo>
                  <a:cubicBezTo>
                    <a:pt x="3003" y="1809"/>
                    <a:pt x="3211" y="1907"/>
                    <a:pt x="3412" y="1952"/>
                  </a:cubicBezTo>
                  <a:cubicBezTo>
                    <a:pt x="3431" y="1958"/>
                    <a:pt x="3450" y="1961"/>
                    <a:pt x="3468" y="1961"/>
                  </a:cubicBezTo>
                  <a:cubicBezTo>
                    <a:pt x="3509" y="1961"/>
                    <a:pt x="3548" y="1947"/>
                    <a:pt x="3581" y="1918"/>
                  </a:cubicBezTo>
                  <a:cubicBezTo>
                    <a:pt x="3651" y="1856"/>
                    <a:pt x="3657" y="1748"/>
                    <a:pt x="3594" y="1678"/>
                  </a:cubicBezTo>
                  <a:cubicBezTo>
                    <a:pt x="3570" y="1651"/>
                    <a:pt x="3538" y="1631"/>
                    <a:pt x="3502" y="1625"/>
                  </a:cubicBezTo>
                  <a:cubicBezTo>
                    <a:pt x="3342" y="1592"/>
                    <a:pt x="3173" y="1513"/>
                    <a:pt x="3026" y="1403"/>
                  </a:cubicBezTo>
                  <a:cubicBezTo>
                    <a:pt x="2833" y="1259"/>
                    <a:pt x="2669" y="1077"/>
                    <a:pt x="2496" y="883"/>
                  </a:cubicBezTo>
                  <a:cubicBezTo>
                    <a:pt x="2377" y="751"/>
                    <a:pt x="2253" y="613"/>
                    <a:pt x="2119" y="488"/>
                  </a:cubicBezTo>
                  <a:cubicBezTo>
                    <a:pt x="1776" y="170"/>
                    <a:pt x="1399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69"/>
            <p:cNvSpPr/>
            <p:nvPr/>
          </p:nvSpPr>
          <p:spPr>
            <a:xfrm>
              <a:off x="7651146" y="3240547"/>
              <a:ext cx="152153" cy="162267"/>
            </a:xfrm>
            <a:custGeom>
              <a:rect b="b" l="l" r="r" t="t"/>
              <a:pathLst>
                <a:path extrusionOk="0" h="2615" w="2452">
                  <a:moveTo>
                    <a:pt x="782" y="0"/>
                  </a:moveTo>
                  <a:cubicBezTo>
                    <a:pt x="652" y="0"/>
                    <a:pt x="522" y="14"/>
                    <a:pt x="394" y="40"/>
                  </a:cubicBezTo>
                  <a:cubicBezTo>
                    <a:pt x="302" y="59"/>
                    <a:pt x="244" y="149"/>
                    <a:pt x="262" y="241"/>
                  </a:cubicBezTo>
                  <a:cubicBezTo>
                    <a:pt x="278" y="320"/>
                    <a:pt x="349" y="376"/>
                    <a:pt x="427" y="376"/>
                  </a:cubicBezTo>
                  <a:cubicBezTo>
                    <a:pt x="439" y="376"/>
                    <a:pt x="451" y="375"/>
                    <a:pt x="463" y="372"/>
                  </a:cubicBezTo>
                  <a:cubicBezTo>
                    <a:pt x="568" y="351"/>
                    <a:pt x="675" y="340"/>
                    <a:pt x="782" y="340"/>
                  </a:cubicBezTo>
                  <a:cubicBezTo>
                    <a:pt x="860" y="340"/>
                    <a:pt x="939" y="345"/>
                    <a:pt x="1018" y="357"/>
                  </a:cubicBezTo>
                  <a:cubicBezTo>
                    <a:pt x="1327" y="400"/>
                    <a:pt x="1595" y="534"/>
                    <a:pt x="1772" y="733"/>
                  </a:cubicBezTo>
                  <a:cubicBezTo>
                    <a:pt x="2033" y="1024"/>
                    <a:pt x="2088" y="1478"/>
                    <a:pt x="1902" y="1814"/>
                  </a:cubicBezTo>
                  <a:cubicBezTo>
                    <a:pt x="1750" y="2094"/>
                    <a:pt x="1427" y="2274"/>
                    <a:pt x="1111" y="2274"/>
                  </a:cubicBezTo>
                  <a:cubicBezTo>
                    <a:pt x="1049" y="2274"/>
                    <a:pt x="987" y="2267"/>
                    <a:pt x="926" y="2253"/>
                  </a:cubicBezTo>
                  <a:cubicBezTo>
                    <a:pt x="710" y="2201"/>
                    <a:pt x="532" y="2062"/>
                    <a:pt x="449" y="1881"/>
                  </a:cubicBezTo>
                  <a:cubicBezTo>
                    <a:pt x="367" y="1700"/>
                    <a:pt x="400" y="1474"/>
                    <a:pt x="526" y="1344"/>
                  </a:cubicBezTo>
                  <a:cubicBezTo>
                    <a:pt x="596" y="1272"/>
                    <a:pt x="700" y="1234"/>
                    <a:pt x="799" y="1234"/>
                  </a:cubicBezTo>
                  <a:cubicBezTo>
                    <a:pt x="875" y="1234"/>
                    <a:pt x="949" y="1256"/>
                    <a:pt x="1003" y="1302"/>
                  </a:cubicBezTo>
                  <a:cubicBezTo>
                    <a:pt x="1063" y="1352"/>
                    <a:pt x="1099" y="1440"/>
                    <a:pt x="1098" y="1530"/>
                  </a:cubicBezTo>
                  <a:cubicBezTo>
                    <a:pt x="1097" y="1611"/>
                    <a:pt x="1066" y="1680"/>
                    <a:pt x="1014" y="1720"/>
                  </a:cubicBezTo>
                  <a:cubicBezTo>
                    <a:pt x="941" y="1779"/>
                    <a:pt x="929" y="1885"/>
                    <a:pt x="986" y="1959"/>
                  </a:cubicBezTo>
                  <a:cubicBezTo>
                    <a:pt x="1019" y="2001"/>
                    <a:pt x="1069" y="2023"/>
                    <a:pt x="1119" y="2023"/>
                  </a:cubicBezTo>
                  <a:cubicBezTo>
                    <a:pt x="1156" y="2023"/>
                    <a:pt x="1193" y="2011"/>
                    <a:pt x="1225" y="1987"/>
                  </a:cubicBezTo>
                  <a:cubicBezTo>
                    <a:pt x="1357" y="1883"/>
                    <a:pt x="1435" y="1718"/>
                    <a:pt x="1437" y="1535"/>
                  </a:cubicBezTo>
                  <a:cubicBezTo>
                    <a:pt x="1440" y="1343"/>
                    <a:pt x="1359" y="1159"/>
                    <a:pt x="1220" y="1042"/>
                  </a:cubicBezTo>
                  <a:cubicBezTo>
                    <a:pt x="1103" y="944"/>
                    <a:pt x="952" y="896"/>
                    <a:pt x="798" y="896"/>
                  </a:cubicBezTo>
                  <a:cubicBezTo>
                    <a:pt x="611" y="896"/>
                    <a:pt x="419" y="968"/>
                    <a:pt x="283" y="1108"/>
                  </a:cubicBezTo>
                  <a:cubicBezTo>
                    <a:pt x="61" y="1337"/>
                    <a:pt x="1" y="1714"/>
                    <a:pt x="141" y="2021"/>
                  </a:cubicBezTo>
                  <a:cubicBezTo>
                    <a:pt x="266" y="2297"/>
                    <a:pt x="530" y="2506"/>
                    <a:pt x="846" y="2583"/>
                  </a:cubicBezTo>
                  <a:cubicBezTo>
                    <a:pt x="934" y="2604"/>
                    <a:pt x="1023" y="2614"/>
                    <a:pt x="1113" y="2614"/>
                  </a:cubicBezTo>
                  <a:lnTo>
                    <a:pt x="1113" y="2613"/>
                  </a:lnTo>
                  <a:cubicBezTo>
                    <a:pt x="1549" y="2613"/>
                    <a:pt x="1986" y="2368"/>
                    <a:pt x="2199" y="1978"/>
                  </a:cubicBezTo>
                  <a:cubicBezTo>
                    <a:pt x="2452" y="1520"/>
                    <a:pt x="2378" y="902"/>
                    <a:pt x="2025" y="507"/>
                  </a:cubicBezTo>
                  <a:cubicBezTo>
                    <a:pt x="1795" y="249"/>
                    <a:pt x="1454" y="76"/>
                    <a:pt x="1066" y="22"/>
                  </a:cubicBezTo>
                  <a:cubicBezTo>
                    <a:pt x="972" y="8"/>
                    <a:pt x="877" y="0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69"/>
            <p:cNvSpPr/>
            <p:nvPr/>
          </p:nvSpPr>
          <p:spPr>
            <a:xfrm>
              <a:off x="7455989" y="3092426"/>
              <a:ext cx="87122" cy="264157"/>
            </a:xfrm>
            <a:custGeom>
              <a:rect b="b" l="l" r="r" t="t"/>
              <a:pathLst>
                <a:path extrusionOk="0" h="4257" w="1404">
                  <a:moveTo>
                    <a:pt x="653" y="0"/>
                  </a:moveTo>
                  <a:cubicBezTo>
                    <a:pt x="497" y="0"/>
                    <a:pt x="341" y="66"/>
                    <a:pt x="225" y="181"/>
                  </a:cubicBezTo>
                  <a:cubicBezTo>
                    <a:pt x="105" y="300"/>
                    <a:pt x="45" y="456"/>
                    <a:pt x="62" y="610"/>
                  </a:cubicBezTo>
                  <a:cubicBezTo>
                    <a:pt x="81" y="795"/>
                    <a:pt x="228" y="958"/>
                    <a:pt x="426" y="1015"/>
                  </a:cubicBezTo>
                  <a:cubicBezTo>
                    <a:pt x="474" y="1029"/>
                    <a:pt x="522" y="1036"/>
                    <a:pt x="568" y="1036"/>
                  </a:cubicBezTo>
                  <a:cubicBezTo>
                    <a:pt x="699" y="1036"/>
                    <a:pt x="818" y="982"/>
                    <a:pt x="897" y="883"/>
                  </a:cubicBezTo>
                  <a:cubicBezTo>
                    <a:pt x="956" y="811"/>
                    <a:pt x="943" y="704"/>
                    <a:pt x="870" y="646"/>
                  </a:cubicBezTo>
                  <a:cubicBezTo>
                    <a:pt x="839" y="621"/>
                    <a:pt x="802" y="608"/>
                    <a:pt x="765" y="608"/>
                  </a:cubicBezTo>
                  <a:cubicBezTo>
                    <a:pt x="715" y="608"/>
                    <a:pt x="666" y="630"/>
                    <a:pt x="632" y="673"/>
                  </a:cubicBezTo>
                  <a:cubicBezTo>
                    <a:pt x="617" y="692"/>
                    <a:pt x="593" y="698"/>
                    <a:pt x="571" y="698"/>
                  </a:cubicBezTo>
                  <a:cubicBezTo>
                    <a:pt x="550" y="698"/>
                    <a:pt x="530" y="693"/>
                    <a:pt x="521" y="690"/>
                  </a:cubicBezTo>
                  <a:cubicBezTo>
                    <a:pt x="464" y="673"/>
                    <a:pt x="404" y="628"/>
                    <a:pt x="399" y="574"/>
                  </a:cubicBezTo>
                  <a:cubicBezTo>
                    <a:pt x="392" y="505"/>
                    <a:pt x="436" y="449"/>
                    <a:pt x="463" y="422"/>
                  </a:cubicBezTo>
                  <a:cubicBezTo>
                    <a:pt x="516" y="370"/>
                    <a:pt x="591" y="340"/>
                    <a:pt x="657" y="340"/>
                  </a:cubicBezTo>
                  <a:cubicBezTo>
                    <a:pt x="665" y="340"/>
                    <a:pt x="673" y="340"/>
                    <a:pt x="680" y="341"/>
                  </a:cubicBezTo>
                  <a:cubicBezTo>
                    <a:pt x="854" y="361"/>
                    <a:pt x="981" y="531"/>
                    <a:pt x="1017" y="687"/>
                  </a:cubicBezTo>
                  <a:cubicBezTo>
                    <a:pt x="1065" y="899"/>
                    <a:pt x="992" y="1126"/>
                    <a:pt x="922" y="1279"/>
                  </a:cubicBezTo>
                  <a:cubicBezTo>
                    <a:pt x="860" y="1414"/>
                    <a:pt x="781" y="1541"/>
                    <a:pt x="697" y="1675"/>
                  </a:cubicBezTo>
                  <a:cubicBezTo>
                    <a:pt x="653" y="1747"/>
                    <a:pt x="608" y="1818"/>
                    <a:pt x="566" y="1890"/>
                  </a:cubicBezTo>
                  <a:cubicBezTo>
                    <a:pt x="184" y="2551"/>
                    <a:pt x="1" y="3335"/>
                    <a:pt x="48" y="4097"/>
                  </a:cubicBezTo>
                  <a:cubicBezTo>
                    <a:pt x="54" y="4188"/>
                    <a:pt x="128" y="4256"/>
                    <a:pt x="218" y="4256"/>
                  </a:cubicBezTo>
                  <a:lnTo>
                    <a:pt x="228" y="4256"/>
                  </a:lnTo>
                  <a:cubicBezTo>
                    <a:pt x="322" y="4250"/>
                    <a:pt x="392" y="4169"/>
                    <a:pt x="386" y="4076"/>
                  </a:cubicBezTo>
                  <a:cubicBezTo>
                    <a:pt x="343" y="3380"/>
                    <a:pt x="510" y="2664"/>
                    <a:pt x="860" y="2060"/>
                  </a:cubicBezTo>
                  <a:cubicBezTo>
                    <a:pt x="899" y="1991"/>
                    <a:pt x="942" y="1922"/>
                    <a:pt x="985" y="1854"/>
                  </a:cubicBezTo>
                  <a:cubicBezTo>
                    <a:pt x="1070" y="1717"/>
                    <a:pt x="1158" y="1575"/>
                    <a:pt x="1229" y="1421"/>
                  </a:cubicBezTo>
                  <a:cubicBezTo>
                    <a:pt x="1364" y="1128"/>
                    <a:pt x="1403" y="856"/>
                    <a:pt x="1347" y="611"/>
                  </a:cubicBezTo>
                  <a:cubicBezTo>
                    <a:pt x="1273" y="288"/>
                    <a:pt x="1014" y="39"/>
                    <a:pt x="719" y="4"/>
                  </a:cubicBezTo>
                  <a:cubicBezTo>
                    <a:pt x="698" y="1"/>
                    <a:pt x="675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69"/>
            <p:cNvSpPr/>
            <p:nvPr/>
          </p:nvSpPr>
          <p:spPr>
            <a:xfrm>
              <a:off x="7491235" y="3210141"/>
              <a:ext cx="114797" cy="56095"/>
            </a:xfrm>
            <a:custGeom>
              <a:rect b="b" l="l" r="r" t="t"/>
              <a:pathLst>
                <a:path extrusionOk="0" h="904" w="1850">
                  <a:moveTo>
                    <a:pt x="999" y="0"/>
                  </a:moveTo>
                  <a:cubicBezTo>
                    <a:pt x="666" y="0"/>
                    <a:pt x="339" y="117"/>
                    <a:pt x="83" y="328"/>
                  </a:cubicBezTo>
                  <a:cubicBezTo>
                    <a:pt x="10" y="386"/>
                    <a:pt x="0" y="494"/>
                    <a:pt x="59" y="566"/>
                  </a:cubicBezTo>
                  <a:cubicBezTo>
                    <a:pt x="92" y="607"/>
                    <a:pt x="141" y="628"/>
                    <a:pt x="189" y="628"/>
                  </a:cubicBezTo>
                  <a:cubicBezTo>
                    <a:pt x="227" y="628"/>
                    <a:pt x="266" y="615"/>
                    <a:pt x="297" y="589"/>
                  </a:cubicBezTo>
                  <a:cubicBezTo>
                    <a:pt x="494" y="428"/>
                    <a:pt x="744" y="339"/>
                    <a:pt x="1000" y="339"/>
                  </a:cubicBezTo>
                  <a:cubicBezTo>
                    <a:pt x="1037" y="339"/>
                    <a:pt x="1074" y="341"/>
                    <a:pt x="1111" y="345"/>
                  </a:cubicBezTo>
                  <a:cubicBezTo>
                    <a:pt x="1202" y="354"/>
                    <a:pt x="1328" y="380"/>
                    <a:pt x="1406" y="456"/>
                  </a:cubicBezTo>
                  <a:cubicBezTo>
                    <a:pt x="1458" y="510"/>
                    <a:pt x="1479" y="597"/>
                    <a:pt x="1449" y="643"/>
                  </a:cubicBezTo>
                  <a:cubicBezTo>
                    <a:pt x="1399" y="722"/>
                    <a:pt x="1422" y="827"/>
                    <a:pt x="1501" y="877"/>
                  </a:cubicBezTo>
                  <a:cubicBezTo>
                    <a:pt x="1529" y="895"/>
                    <a:pt x="1561" y="904"/>
                    <a:pt x="1591" y="904"/>
                  </a:cubicBezTo>
                  <a:cubicBezTo>
                    <a:pt x="1648" y="904"/>
                    <a:pt x="1702" y="877"/>
                    <a:pt x="1735" y="826"/>
                  </a:cubicBezTo>
                  <a:cubicBezTo>
                    <a:pt x="1850" y="645"/>
                    <a:pt x="1812" y="383"/>
                    <a:pt x="1644" y="216"/>
                  </a:cubicBezTo>
                  <a:cubicBezTo>
                    <a:pt x="1523" y="97"/>
                    <a:pt x="1355" y="27"/>
                    <a:pt x="1145" y="8"/>
                  </a:cubicBezTo>
                  <a:cubicBezTo>
                    <a:pt x="1096" y="3"/>
                    <a:pt x="1047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69"/>
            <p:cNvSpPr/>
            <p:nvPr/>
          </p:nvSpPr>
          <p:spPr>
            <a:xfrm>
              <a:off x="7850338" y="3198475"/>
              <a:ext cx="124415" cy="82158"/>
            </a:xfrm>
            <a:custGeom>
              <a:rect b="b" l="l" r="r" t="t"/>
              <a:pathLst>
                <a:path extrusionOk="0" h="1324" w="2005">
                  <a:moveTo>
                    <a:pt x="1556" y="1"/>
                  </a:moveTo>
                  <a:cubicBezTo>
                    <a:pt x="1496" y="1"/>
                    <a:pt x="1438" y="33"/>
                    <a:pt x="1408" y="88"/>
                  </a:cubicBezTo>
                  <a:cubicBezTo>
                    <a:pt x="1363" y="171"/>
                    <a:pt x="1394" y="274"/>
                    <a:pt x="1475" y="319"/>
                  </a:cubicBezTo>
                  <a:cubicBezTo>
                    <a:pt x="1579" y="375"/>
                    <a:pt x="1629" y="536"/>
                    <a:pt x="1583" y="664"/>
                  </a:cubicBezTo>
                  <a:cubicBezTo>
                    <a:pt x="1536" y="797"/>
                    <a:pt x="1404" y="909"/>
                    <a:pt x="1239" y="955"/>
                  </a:cubicBezTo>
                  <a:cubicBezTo>
                    <a:pt x="1170" y="974"/>
                    <a:pt x="1096" y="984"/>
                    <a:pt x="1015" y="984"/>
                  </a:cubicBezTo>
                  <a:cubicBezTo>
                    <a:pt x="919" y="984"/>
                    <a:pt x="814" y="971"/>
                    <a:pt x="699" y="944"/>
                  </a:cubicBezTo>
                  <a:cubicBezTo>
                    <a:pt x="553" y="910"/>
                    <a:pt x="408" y="858"/>
                    <a:pt x="267" y="789"/>
                  </a:cubicBezTo>
                  <a:cubicBezTo>
                    <a:pt x="243" y="778"/>
                    <a:pt x="218" y="772"/>
                    <a:pt x="193" y="772"/>
                  </a:cubicBezTo>
                  <a:cubicBezTo>
                    <a:pt x="130" y="772"/>
                    <a:pt x="70" y="807"/>
                    <a:pt x="41" y="867"/>
                  </a:cubicBezTo>
                  <a:cubicBezTo>
                    <a:pt x="0" y="952"/>
                    <a:pt x="34" y="1052"/>
                    <a:pt x="119" y="1094"/>
                  </a:cubicBezTo>
                  <a:cubicBezTo>
                    <a:pt x="282" y="1173"/>
                    <a:pt x="451" y="1234"/>
                    <a:pt x="622" y="1274"/>
                  </a:cubicBezTo>
                  <a:cubicBezTo>
                    <a:pt x="763" y="1307"/>
                    <a:pt x="894" y="1324"/>
                    <a:pt x="1016" y="1324"/>
                  </a:cubicBezTo>
                  <a:cubicBezTo>
                    <a:pt x="1128" y="1324"/>
                    <a:pt x="1232" y="1309"/>
                    <a:pt x="1330" y="1282"/>
                  </a:cubicBezTo>
                  <a:cubicBezTo>
                    <a:pt x="1604" y="1205"/>
                    <a:pt x="1818" y="1016"/>
                    <a:pt x="1903" y="778"/>
                  </a:cubicBezTo>
                  <a:cubicBezTo>
                    <a:pt x="2005" y="491"/>
                    <a:pt x="1888" y="158"/>
                    <a:pt x="1638" y="22"/>
                  </a:cubicBezTo>
                  <a:cubicBezTo>
                    <a:pt x="1612" y="8"/>
                    <a:pt x="1584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69"/>
            <p:cNvSpPr/>
            <p:nvPr/>
          </p:nvSpPr>
          <p:spPr>
            <a:xfrm>
              <a:off x="784611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191" y="1"/>
                  </a:moveTo>
                  <a:cubicBezTo>
                    <a:pt x="171" y="1"/>
                    <a:pt x="150" y="5"/>
                    <a:pt x="130" y="12"/>
                  </a:cubicBezTo>
                  <a:cubicBezTo>
                    <a:pt x="43" y="47"/>
                    <a:pt x="0" y="146"/>
                    <a:pt x="34" y="233"/>
                  </a:cubicBezTo>
                  <a:cubicBezTo>
                    <a:pt x="312" y="940"/>
                    <a:pt x="599" y="1672"/>
                    <a:pt x="1064" y="2308"/>
                  </a:cubicBezTo>
                  <a:cubicBezTo>
                    <a:pt x="1594" y="3034"/>
                    <a:pt x="2284" y="3503"/>
                    <a:pt x="3009" y="3627"/>
                  </a:cubicBezTo>
                  <a:cubicBezTo>
                    <a:pt x="3136" y="3650"/>
                    <a:pt x="3264" y="3661"/>
                    <a:pt x="3389" y="3661"/>
                  </a:cubicBezTo>
                  <a:cubicBezTo>
                    <a:pt x="3608" y="3661"/>
                    <a:pt x="3818" y="3629"/>
                    <a:pt x="4012" y="3563"/>
                  </a:cubicBezTo>
                  <a:cubicBezTo>
                    <a:pt x="4556" y="3381"/>
                    <a:pt x="4990" y="2935"/>
                    <a:pt x="5142" y="2398"/>
                  </a:cubicBezTo>
                  <a:cubicBezTo>
                    <a:pt x="5300" y="1841"/>
                    <a:pt x="5144" y="1223"/>
                    <a:pt x="4744" y="823"/>
                  </a:cubicBezTo>
                  <a:cubicBezTo>
                    <a:pt x="4460" y="539"/>
                    <a:pt x="4058" y="383"/>
                    <a:pt x="3661" y="383"/>
                  </a:cubicBezTo>
                  <a:cubicBezTo>
                    <a:pt x="3488" y="383"/>
                    <a:pt x="3316" y="413"/>
                    <a:pt x="3155" y="475"/>
                  </a:cubicBezTo>
                  <a:cubicBezTo>
                    <a:pt x="2751" y="632"/>
                    <a:pt x="2440" y="975"/>
                    <a:pt x="2345" y="1374"/>
                  </a:cubicBezTo>
                  <a:cubicBezTo>
                    <a:pt x="2242" y="1805"/>
                    <a:pt x="2410" y="2278"/>
                    <a:pt x="2753" y="2526"/>
                  </a:cubicBezTo>
                  <a:cubicBezTo>
                    <a:pt x="2922" y="2648"/>
                    <a:pt x="3126" y="2708"/>
                    <a:pt x="3328" y="2708"/>
                  </a:cubicBezTo>
                  <a:cubicBezTo>
                    <a:pt x="3568" y="2708"/>
                    <a:pt x="3805" y="2623"/>
                    <a:pt x="3977" y="2457"/>
                  </a:cubicBezTo>
                  <a:cubicBezTo>
                    <a:pt x="4202" y="2241"/>
                    <a:pt x="4289" y="1912"/>
                    <a:pt x="4194" y="1640"/>
                  </a:cubicBezTo>
                  <a:cubicBezTo>
                    <a:pt x="4102" y="1376"/>
                    <a:pt x="3839" y="1197"/>
                    <a:pt x="3577" y="1197"/>
                  </a:cubicBezTo>
                  <a:cubicBezTo>
                    <a:pt x="3530" y="1197"/>
                    <a:pt x="3483" y="1203"/>
                    <a:pt x="3437" y="1215"/>
                  </a:cubicBezTo>
                  <a:cubicBezTo>
                    <a:pt x="3272" y="1259"/>
                    <a:pt x="3133" y="1387"/>
                    <a:pt x="3065" y="1557"/>
                  </a:cubicBezTo>
                  <a:cubicBezTo>
                    <a:pt x="3001" y="1717"/>
                    <a:pt x="3012" y="1886"/>
                    <a:pt x="3093" y="2021"/>
                  </a:cubicBezTo>
                  <a:cubicBezTo>
                    <a:pt x="3125" y="2073"/>
                    <a:pt x="3181" y="2102"/>
                    <a:pt x="3238" y="2102"/>
                  </a:cubicBezTo>
                  <a:cubicBezTo>
                    <a:pt x="3268" y="2102"/>
                    <a:pt x="3299" y="2094"/>
                    <a:pt x="3326" y="2077"/>
                  </a:cubicBezTo>
                  <a:cubicBezTo>
                    <a:pt x="3406" y="2028"/>
                    <a:pt x="3432" y="1923"/>
                    <a:pt x="3383" y="1844"/>
                  </a:cubicBezTo>
                  <a:cubicBezTo>
                    <a:pt x="3346" y="1783"/>
                    <a:pt x="3368" y="1711"/>
                    <a:pt x="3380" y="1683"/>
                  </a:cubicBezTo>
                  <a:cubicBezTo>
                    <a:pt x="3407" y="1613"/>
                    <a:pt x="3464" y="1559"/>
                    <a:pt x="3525" y="1543"/>
                  </a:cubicBezTo>
                  <a:cubicBezTo>
                    <a:pt x="3543" y="1538"/>
                    <a:pt x="3562" y="1535"/>
                    <a:pt x="3581" y="1535"/>
                  </a:cubicBezTo>
                  <a:cubicBezTo>
                    <a:pt x="3701" y="1535"/>
                    <a:pt x="3830" y="1626"/>
                    <a:pt x="3873" y="1750"/>
                  </a:cubicBezTo>
                  <a:cubicBezTo>
                    <a:pt x="3925" y="1898"/>
                    <a:pt x="3871" y="2088"/>
                    <a:pt x="3742" y="2213"/>
                  </a:cubicBezTo>
                  <a:cubicBezTo>
                    <a:pt x="3635" y="2316"/>
                    <a:pt x="3483" y="2369"/>
                    <a:pt x="3328" y="2369"/>
                  </a:cubicBezTo>
                  <a:cubicBezTo>
                    <a:pt x="3195" y="2369"/>
                    <a:pt x="3061" y="2330"/>
                    <a:pt x="2951" y="2251"/>
                  </a:cubicBezTo>
                  <a:cubicBezTo>
                    <a:pt x="2720" y="2084"/>
                    <a:pt x="2604" y="1748"/>
                    <a:pt x="2674" y="1452"/>
                  </a:cubicBezTo>
                  <a:cubicBezTo>
                    <a:pt x="2744" y="1162"/>
                    <a:pt x="2976" y="907"/>
                    <a:pt x="3278" y="791"/>
                  </a:cubicBezTo>
                  <a:cubicBezTo>
                    <a:pt x="3401" y="743"/>
                    <a:pt x="3533" y="721"/>
                    <a:pt x="3666" y="721"/>
                  </a:cubicBezTo>
                  <a:cubicBezTo>
                    <a:pt x="3973" y="721"/>
                    <a:pt x="4284" y="842"/>
                    <a:pt x="4505" y="1062"/>
                  </a:cubicBezTo>
                  <a:cubicBezTo>
                    <a:pt x="4814" y="1372"/>
                    <a:pt x="4940" y="1871"/>
                    <a:pt x="4816" y="2305"/>
                  </a:cubicBezTo>
                  <a:cubicBezTo>
                    <a:pt x="4695" y="2730"/>
                    <a:pt x="4338" y="3097"/>
                    <a:pt x="3905" y="3242"/>
                  </a:cubicBezTo>
                  <a:cubicBezTo>
                    <a:pt x="3745" y="3295"/>
                    <a:pt x="3571" y="3322"/>
                    <a:pt x="3390" y="3322"/>
                  </a:cubicBezTo>
                  <a:cubicBezTo>
                    <a:pt x="3284" y="3322"/>
                    <a:pt x="3175" y="3313"/>
                    <a:pt x="3066" y="3294"/>
                  </a:cubicBezTo>
                  <a:cubicBezTo>
                    <a:pt x="2429" y="3184"/>
                    <a:pt x="1815" y="2763"/>
                    <a:pt x="1337" y="2108"/>
                  </a:cubicBezTo>
                  <a:cubicBezTo>
                    <a:pt x="899" y="1507"/>
                    <a:pt x="620" y="797"/>
                    <a:pt x="350" y="108"/>
                  </a:cubicBezTo>
                  <a:cubicBezTo>
                    <a:pt x="323" y="42"/>
                    <a:pt x="25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69"/>
            <p:cNvSpPr/>
            <p:nvPr/>
          </p:nvSpPr>
          <p:spPr>
            <a:xfrm>
              <a:off x="8126475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2359" y="0"/>
                  </a:moveTo>
                  <a:cubicBezTo>
                    <a:pt x="2073" y="0"/>
                    <a:pt x="1782" y="83"/>
                    <a:pt x="1517" y="175"/>
                  </a:cubicBezTo>
                  <a:cubicBezTo>
                    <a:pt x="1040" y="342"/>
                    <a:pt x="569" y="542"/>
                    <a:pt x="117" y="771"/>
                  </a:cubicBezTo>
                  <a:cubicBezTo>
                    <a:pt x="33" y="812"/>
                    <a:pt x="0" y="914"/>
                    <a:pt x="42" y="998"/>
                  </a:cubicBezTo>
                  <a:cubicBezTo>
                    <a:pt x="72" y="1057"/>
                    <a:pt x="132" y="1091"/>
                    <a:pt x="195" y="1091"/>
                  </a:cubicBezTo>
                  <a:cubicBezTo>
                    <a:pt x="220" y="1091"/>
                    <a:pt x="246" y="1086"/>
                    <a:pt x="270" y="1074"/>
                  </a:cubicBezTo>
                  <a:cubicBezTo>
                    <a:pt x="709" y="852"/>
                    <a:pt x="1165" y="658"/>
                    <a:pt x="1629" y="495"/>
                  </a:cubicBezTo>
                  <a:cubicBezTo>
                    <a:pt x="1863" y="413"/>
                    <a:pt x="2119" y="339"/>
                    <a:pt x="2358" y="339"/>
                  </a:cubicBezTo>
                  <a:cubicBezTo>
                    <a:pt x="2494" y="339"/>
                    <a:pt x="2624" y="363"/>
                    <a:pt x="2741" y="423"/>
                  </a:cubicBezTo>
                  <a:cubicBezTo>
                    <a:pt x="2909" y="510"/>
                    <a:pt x="3039" y="671"/>
                    <a:pt x="3088" y="853"/>
                  </a:cubicBezTo>
                  <a:cubicBezTo>
                    <a:pt x="3135" y="1038"/>
                    <a:pt x="3102" y="1244"/>
                    <a:pt x="2998" y="1402"/>
                  </a:cubicBezTo>
                  <a:cubicBezTo>
                    <a:pt x="2887" y="1571"/>
                    <a:pt x="2695" y="1677"/>
                    <a:pt x="2509" y="1677"/>
                  </a:cubicBezTo>
                  <a:cubicBezTo>
                    <a:pt x="2482" y="1677"/>
                    <a:pt x="2455" y="1675"/>
                    <a:pt x="2429" y="1670"/>
                  </a:cubicBezTo>
                  <a:cubicBezTo>
                    <a:pt x="2220" y="1635"/>
                    <a:pt x="2048" y="1441"/>
                    <a:pt x="2055" y="1244"/>
                  </a:cubicBezTo>
                  <a:cubicBezTo>
                    <a:pt x="2057" y="1150"/>
                    <a:pt x="2108" y="1053"/>
                    <a:pt x="2190" y="985"/>
                  </a:cubicBezTo>
                  <a:cubicBezTo>
                    <a:pt x="2252" y="935"/>
                    <a:pt x="2323" y="908"/>
                    <a:pt x="2390" y="908"/>
                  </a:cubicBezTo>
                  <a:cubicBezTo>
                    <a:pt x="2405" y="908"/>
                    <a:pt x="2419" y="909"/>
                    <a:pt x="2433" y="912"/>
                  </a:cubicBezTo>
                  <a:cubicBezTo>
                    <a:pt x="2443" y="914"/>
                    <a:pt x="2453" y="914"/>
                    <a:pt x="2462" y="914"/>
                  </a:cubicBezTo>
                  <a:cubicBezTo>
                    <a:pt x="2544" y="914"/>
                    <a:pt x="2615" y="856"/>
                    <a:pt x="2629" y="774"/>
                  </a:cubicBezTo>
                  <a:cubicBezTo>
                    <a:pt x="2645" y="681"/>
                    <a:pt x="2584" y="594"/>
                    <a:pt x="2491" y="577"/>
                  </a:cubicBezTo>
                  <a:cubicBezTo>
                    <a:pt x="2459" y="572"/>
                    <a:pt x="2426" y="569"/>
                    <a:pt x="2393" y="569"/>
                  </a:cubicBezTo>
                  <a:cubicBezTo>
                    <a:pt x="2247" y="569"/>
                    <a:pt x="2099" y="623"/>
                    <a:pt x="1976" y="723"/>
                  </a:cubicBezTo>
                  <a:cubicBezTo>
                    <a:pt x="1817" y="853"/>
                    <a:pt x="1720" y="1044"/>
                    <a:pt x="1716" y="1234"/>
                  </a:cubicBezTo>
                  <a:cubicBezTo>
                    <a:pt x="1703" y="1597"/>
                    <a:pt x="1998" y="1943"/>
                    <a:pt x="2373" y="2005"/>
                  </a:cubicBezTo>
                  <a:cubicBezTo>
                    <a:pt x="2418" y="2013"/>
                    <a:pt x="2463" y="2016"/>
                    <a:pt x="2508" y="2016"/>
                  </a:cubicBezTo>
                  <a:cubicBezTo>
                    <a:pt x="2807" y="2016"/>
                    <a:pt x="3106" y="1856"/>
                    <a:pt x="3282" y="1588"/>
                  </a:cubicBezTo>
                  <a:cubicBezTo>
                    <a:pt x="3437" y="1350"/>
                    <a:pt x="3487" y="1045"/>
                    <a:pt x="3415" y="767"/>
                  </a:cubicBezTo>
                  <a:cubicBezTo>
                    <a:pt x="3343" y="493"/>
                    <a:pt x="3149" y="252"/>
                    <a:pt x="2896" y="122"/>
                  </a:cubicBezTo>
                  <a:cubicBezTo>
                    <a:pt x="2724" y="34"/>
                    <a:pt x="2542" y="0"/>
                    <a:pt x="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69"/>
            <p:cNvSpPr/>
            <p:nvPr/>
          </p:nvSpPr>
          <p:spPr>
            <a:xfrm>
              <a:off x="7030986" y="3138345"/>
              <a:ext cx="432072" cy="335642"/>
            </a:xfrm>
            <a:custGeom>
              <a:rect b="b" l="l" r="r" t="t"/>
              <a:pathLst>
                <a:path extrusionOk="0" h="5409" w="6963">
                  <a:moveTo>
                    <a:pt x="3212" y="1"/>
                  </a:moveTo>
                  <a:cubicBezTo>
                    <a:pt x="2658" y="1"/>
                    <a:pt x="2203" y="83"/>
                    <a:pt x="1801" y="252"/>
                  </a:cubicBezTo>
                  <a:cubicBezTo>
                    <a:pt x="1155" y="522"/>
                    <a:pt x="622" y="1051"/>
                    <a:pt x="335" y="1713"/>
                  </a:cubicBezTo>
                  <a:cubicBezTo>
                    <a:pt x="321" y="1750"/>
                    <a:pt x="307" y="1787"/>
                    <a:pt x="292" y="1825"/>
                  </a:cubicBezTo>
                  <a:lnTo>
                    <a:pt x="285" y="1839"/>
                  </a:lnTo>
                  <a:cubicBezTo>
                    <a:pt x="284" y="1844"/>
                    <a:pt x="278" y="1858"/>
                    <a:pt x="276" y="1862"/>
                  </a:cubicBezTo>
                  <a:cubicBezTo>
                    <a:pt x="260" y="1907"/>
                    <a:pt x="246" y="1954"/>
                    <a:pt x="231" y="2002"/>
                  </a:cubicBezTo>
                  <a:cubicBezTo>
                    <a:pt x="0" y="2784"/>
                    <a:pt x="138" y="3653"/>
                    <a:pt x="599" y="4324"/>
                  </a:cubicBezTo>
                  <a:cubicBezTo>
                    <a:pt x="1017" y="4937"/>
                    <a:pt x="1681" y="5339"/>
                    <a:pt x="2374" y="5400"/>
                  </a:cubicBezTo>
                  <a:cubicBezTo>
                    <a:pt x="2431" y="5406"/>
                    <a:pt x="2490" y="5408"/>
                    <a:pt x="2549" y="5408"/>
                  </a:cubicBezTo>
                  <a:cubicBezTo>
                    <a:pt x="2866" y="5408"/>
                    <a:pt x="3192" y="5334"/>
                    <a:pt x="3480" y="5193"/>
                  </a:cubicBezTo>
                  <a:cubicBezTo>
                    <a:pt x="3801" y="5036"/>
                    <a:pt x="4068" y="4802"/>
                    <a:pt x="4251" y="4518"/>
                  </a:cubicBezTo>
                  <a:cubicBezTo>
                    <a:pt x="4662" y="3875"/>
                    <a:pt x="4617" y="2975"/>
                    <a:pt x="4142" y="2380"/>
                  </a:cubicBezTo>
                  <a:cubicBezTo>
                    <a:pt x="4046" y="2256"/>
                    <a:pt x="3938" y="2151"/>
                    <a:pt x="3831" y="2049"/>
                  </a:cubicBezTo>
                  <a:cubicBezTo>
                    <a:pt x="3776" y="1995"/>
                    <a:pt x="3722" y="1942"/>
                    <a:pt x="3669" y="1886"/>
                  </a:cubicBezTo>
                  <a:cubicBezTo>
                    <a:pt x="3626" y="1843"/>
                    <a:pt x="3586" y="1798"/>
                    <a:pt x="3548" y="1749"/>
                  </a:cubicBezTo>
                  <a:cubicBezTo>
                    <a:pt x="3454" y="1628"/>
                    <a:pt x="3394" y="1514"/>
                    <a:pt x="3366" y="1402"/>
                  </a:cubicBezTo>
                  <a:cubicBezTo>
                    <a:pt x="3325" y="1234"/>
                    <a:pt x="3374" y="1055"/>
                    <a:pt x="3482" y="969"/>
                  </a:cubicBezTo>
                  <a:cubicBezTo>
                    <a:pt x="3522" y="939"/>
                    <a:pt x="3576" y="923"/>
                    <a:pt x="3631" y="923"/>
                  </a:cubicBezTo>
                  <a:cubicBezTo>
                    <a:pt x="3650" y="923"/>
                    <a:pt x="3669" y="925"/>
                    <a:pt x="3688" y="929"/>
                  </a:cubicBezTo>
                  <a:cubicBezTo>
                    <a:pt x="3719" y="935"/>
                    <a:pt x="3776" y="955"/>
                    <a:pt x="3803" y="1008"/>
                  </a:cubicBezTo>
                  <a:cubicBezTo>
                    <a:pt x="3821" y="1043"/>
                    <a:pt x="3808" y="1102"/>
                    <a:pt x="3770" y="1144"/>
                  </a:cubicBezTo>
                  <a:cubicBezTo>
                    <a:pt x="3764" y="1151"/>
                    <a:pt x="3736" y="1184"/>
                    <a:pt x="3705" y="1184"/>
                  </a:cubicBezTo>
                  <a:cubicBezTo>
                    <a:pt x="3701" y="1184"/>
                    <a:pt x="3696" y="1184"/>
                    <a:pt x="3691" y="1182"/>
                  </a:cubicBezTo>
                  <a:cubicBezTo>
                    <a:pt x="3673" y="1176"/>
                    <a:pt x="3655" y="1173"/>
                    <a:pt x="3638" y="1173"/>
                  </a:cubicBezTo>
                  <a:cubicBezTo>
                    <a:pt x="3566" y="1173"/>
                    <a:pt x="3500" y="1218"/>
                    <a:pt x="3477" y="1289"/>
                  </a:cubicBezTo>
                  <a:cubicBezTo>
                    <a:pt x="3447" y="1378"/>
                    <a:pt x="3495" y="1474"/>
                    <a:pt x="3584" y="1504"/>
                  </a:cubicBezTo>
                  <a:cubicBezTo>
                    <a:pt x="3623" y="1517"/>
                    <a:pt x="3663" y="1523"/>
                    <a:pt x="3703" y="1523"/>
                  </a:cubicBezTo>
                  <a:cubicBezTo>
                    <a:pt x="3822" y="1523"/>
                    <a:pt x="3940" y="1467"/>
                    <a:pt x="4028" y="1364"/>
                  </a:cubicBezTo>
                  <a:cubicBezTo>
                    <a:pt x="4156" y="1216"/>
                    <a:pt x="4186" y="1009"/>
                    <a:pt x="4105" y="853"/>
                  </a:cubicBezTo>
                  <a:cubicBezTo>
                    <a:pt x="4039" y="724"/>
                    <a:pt x="3914" y="631"/>
                    <a:pt x="3761" y="597"/>
                  </a:cubicBezTo>
                  <a:cubicBezTo>
                    <a:pt x="3718" y="588"/>
                    <a:pt x="3674" y="583"/>
                    <a:pt x="3630" y="583"/>
                  </a:cubicBezTo>
                  <a:cubicBezTo>
                    <a:pt x="3501" y="583"/>
                    <a:pt x="3373" y="625"/>
                    <a:pt x="3274" y="703"/>
                  </a:cubicBezTo>
                  <a:cubicBezTo>
                    <a:pt x="3061" y="870"/>
                    <a:pt x="2965" y="1183"/>
                    <a:pt x="3037" y="1483"/>
                  </a:cubicBezTo>
                  <a:cubicBezTo>
                    <a:pt x="3076" y="1644"/>
                    <a:pt x="3157" y="1799"/>
                    <a:pt x="3281" y="1958"/>
                  </a:cubicBezTo>
                  <a:cubicBezTo>
                    <a:pt x="3327" y="2016"/>
                    <a:pt x="3375" y="2070"/>
                    <a:pt x="3423" y="2121"/>
                  </a:cubicBezTo>
                  <a:cubicBezTo>
                    <a:pt x="3479" y="2180"/>
                    <a:pt x="3538" y="2236"/>
                    <a:pt x="3595" y="2291"/>
                  </a:cubicBezTo>
                  <a:cubicBezTo>
                    <a:pt x="3697" y="2391"/>
                    <a:pt x="3794" y="2484"/>
                    <a:pt x="3877" y="2589"/>
                  </a:cubicBezTo>
                  <a:cubicBezTo>
                    <a:pt x="4264" y="3076"/>
                    <a:pt x="4301" y="3810"/>
                    <a:pt x="3965" y="4335"/>
                  </a:cubicBezTo>
                  <a:cubicBezTo>
                    <a:pt x="3816" y="4567"/>
                    <a:pt x="3596" y="4760"/>
                    <a:pt x="3331" y="4889"/>
                  </a:cubicBezTo>
                  <a:cubicBezTo>
                    <a:pt x="3090" y="5007"/>
                    <a:pt x="2818" y="5070"/>
                    <a:pt x="2551" y="5070"/>
                  </a:cubicBezTo>
                  <a:cubicBezTo>
                    <a:pt x="2501" y="5070"/>
                    <a:pt x="2452" y="5068"/>
                    <a:pt x="2403" y="5064"/>
                  </a:cubicBezTo>
                  <a:cubicBezTo>
                    <a:pt x="1811" y="5010"/>
                    <a:pt x="1241" y="4662"/>
                    <a:pt x="878" y="4132"/>
                  </a:cubicBezTo>
                  <a:cubicBezTo>
                    <a:pt x="475" y="3545"/>
                    <a:pt x="354" y="2784"/>
                    <a:pt x="556" y="2098"/>
                  </a:cubicBezTo>
                  <a:cubicBezTo>
                    <a:pt x="569" y="2058"/>
                    <a:pt x="581" y="2017"/>
                    <a:pt x="587" y="1998"/>
                  </a:cubicBezTo>
                  <a:cubicBezTo>
                    <a:pt x="589" y="1993"/>
                    <a:pt x="595" y="1978"/>
                    <a:pt x="597" y="1974"/>
                  </a:cubicBezTo>
                  <a:lnTo>
                    <a:pt x="606" y="1952"/>
                  </a:lnTo>
                  <a:cubicBezTo>
                    <a:pt x="623" y="1911"/>
                    <a:pt x="639" y="1869"/>
                    <a:pt x="650" y="1837"/>
                  </a:cubicBezTo>
                  <a:cubicBezTo>
                    <a:pt x="899" y="1265"/>
                    <a:pt x="1366" y="801"/>
                    <a:pt x="1932" y="565"/>
                  </a:cubicBezTo>
                  <a:cubicBezTo>
                    <a:pt x="2293" y="413"/>
                    <a:pt x="2709" y="340"/>
                    <a:pt x="3217" y="340"/>
                  </a:cubicBezTo>
                  <a:cubicBezTo>
                    <a:pt x="3353" y="340"/>
                    <a:pt x="3495" y="345"/>
                    <a:pt x="3645" y="356"/>
                  </a:cubicBezTo>
                  <a:cubicBezTo>
                    <a:pt x="4052" y="384"/>
                    <a:pt x="4651" y="455"/>
                    <a:pt x="5143" y="740"/>
                  </a:cubicBezTo>
                  <a:cubicBezTo>
                    <a:pt x="5507" y="948"/>
                    <a:pt x="5833" y="1281"/>
                    <a:pt x="6087" y="1706"/>
                  </a:cubicBezTo>
                  <a:cubicBezTo>
                    <a:pt x="6112" y="1745"/>
                    <a:pt x="6134" y="1785"/>
                    <a:pt x="6157" y="1826"/>
                  </a:cubicBezTo>
                  <a:cubicBezTo>
                    <a:pt x="6341" y="2166"/>
                    <a:pt x="6490" y="2562"/>
                    <a:pt x="6611" y="3036"/>
                  </a:cubicBezTo>
                  <a:cubicBezTo>
                    <a:pt x="6631" y="3112"/>
                    <a:pt x="6700" y="3164"/>
                    <a:pt x="6775" y="3164"/>
                  </a:cubicBezTo>
                  <a:cubicBezTo>
                    <a:pt x="6789" y="3164"/>
                    <a:pt x="6804" y="3162"/>
                    <a:pt x="6818" y="3158"/>
                  </a:cubicBezTo>
                  <a:cubicBezTo>
                    <a:pt x="6909" y="3136"/>
                    <a:pt x="6963" y="3043"/>
                    <a:pt x="6940" y="2953"/>
                  </a:cubicBezTo>
                  <a:cubicBezTo>
                    <a:pt x="6811" y="2450"/>
                    <a:pt x="6653" y="2029"/>
                    <a:pt x="6452" y="1659"/>
                  </a:cubicBezTo>
                  <a:cubicBezTo>
                    <a:pt x="6426" y="1613"/>
                    <a:pt x="6400" y="1567"/>
                    <a:pt x="6375" y="1529"/>
                  </a:cubicBezTo>
                  <a:cubicBezTo>
                    <a:pt x="6095" y="1057"/>
                    <a:pt x="5726" y="683"/>
                    <a:pt x="5312" y="446"/>
                  </a:cubicBezTo>
                  <a:cubicBezTo>
                    <a:pt x="4759" y="126"/>
                    <a:pt x="4109" y="48"/>
                    <a:pt x="3667" y="18"/>
                  </a:cubicBezTo>
                  <a:cubicBezTo>
                    <a:pt x="3508" y="7"/>
                    <a:pt x="3356" y="1"/>
                    <a:pt x="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69"/>
            <p:cNvSpPr/>
            <p:nvPr/>
          </p:nvSpPr>
          <p:spPr>
            <a:xfrm>
              <a:off x="7230549" y="3339956"/>
              <a:ext cx="226988" cy="121685"/>
            </a:xfrm>
            <a:custGeom>
              <a:rect b="b" l="l" r="r" t="t"/>
              <a:pathLst>
                <a:path extrusionOk="0" h="1961" w="3658">
                  <a:moveTo>
                    <a:pt x="2611" y="0"/>
                  </a:moveTo>
                  <a:cubicBezTo>
                    <a:pt x="2259" y="0"/>
                    <a:pt x="1882" y="169"/>
                    <a:pt x="1540" y="488"/>
                  </a:cubicBezTo>
                  <a:cubicBezTo>
                    <a:pt x="1404" y="613"/>
                    <a:pt x="1281" y="751"/>
                    <a:pt x="1162" y="883"/>
                  </a:cubicBezTo>
                  <a:cubicBezTo>
                    <a:pt x="989" y="1077"/>
                    <a:pt x="826" y="1259"/>
                    <a:pt x="632" y="1403"/>
                  </a:cubicBezTo>
                  <a:cubicBezTo>
                    <a:pt x="485" y="1513"/>
                    <a:pt x="317" y="1592"/>
                    <a:pt x="157" y="1625"/>
                  </a:cubicBezTo>
                  <a:cubicBezTo>
                    <a:pt x="122" y="1631"/>
                    <a:pt x="86" y="1653"/>
                    <a:pt x="63" y="1680"/>
                  </a:cubicBezTo>
                  <a:cubicBezTo>
                    <a:pt x="1" y="1750"/>
                    <a:pt x="7" y="1856"/>
                    <a:pt x="77" y="1918"/>
                  </a:cubicBezTo>
                  <a:cubicBezTo>
                    <a:pt x="109" y="1947"/>
                    <a:pt x="150" y="1960"/>
                    <a:pt x="189" y="1960"/>
                  </a:cubicBezTo>
                  <a:cubicBezTo>
                    <a:pt x="204" y="1960"/>
                    <a:pt x="220" y="1959"/>
                    <a:pt x="235" y="1955"/>
                  </a:cubicBezTo>
                  <a:cubicBezTo>
                    <a:pt x="439" y="1911"/>
                    <a:pt x="652" y="1812"/>
                    <a:pt x="836" y="1674"/>
                  </a:cubicBezTo>
                  <a:cubicBezTo>
                    <a:pt x="1056" y="1509"/>
                    <a:pt x="1238" y="1307"/>
                    <a:pt x="1414" y="1110"/>
                  </a:cubicBezTo>
                  <a:cubicBezTo>
                    <a:pt x="1534" y="977"/>
                    <a:pt x="1647" y="852"/>
                    <a:pt x="1770" y="736"/>
                  </a:cubicBezTo>
                  <a:cubicBezTo>
                    <a:pt x="1910" y="606"/>
                    <a:pt x="2244" y="338"/>
                    <a:pt x="2608" y="338"/>
                  </a:cubicBezTo>
                  <a:cubicBezTo>
                    <a:pt x="2670" y="338"/>
                    <a:pt x="2732" y="346"/>
                    <a:pt x="2795" y="364"/>
                  </a:cubicBezTo>
                  <a:cubicBezTo>
                    <a:pt x="2986" y="417"/>
                    <a:pt x="3152" y="564"/>
                    <a:pt x="3228" y="749"/>
                  </a:cubicBezTo>
                  <a:cubicBezTo>
                    <a:pt x="3304" y="933"/>
                    <a:pt x="3289" y="1155"/>
                    <a:pt x="3190" y="1327"/>
                  </a:cubicBezTo>
                  <a:cubicBezTo>
                    <a:pt x="3112" y="1465"/>
                    <a:pt x="2984" y="1565"/>
                    <a:pt x="2845" y="1595"/>
                  </a:cubicBezTo>
                  <a:cubicBezTo>
                    <a:pt x="2816" y="1602"/>
                    <a:pt x="2787" y="1605"/>
                    <a:pt x="2757" y="1605"/>
                  </a:cubicBezTo>
                  <a:cubicBezTo>
                    <a:pt x="2646" y="1605"/>
                    <a:pt x="2538" y="1560"/>
                    <a:pt x="2471" y="1483"/>
                  </a:cubicBezTo>
                  <a:cubicBezTo>
                    <a:pt x="2388" y="1388"/>
                    <a:pt x="2376" y="1238"/>
                    <a:pt x="2443" y="1142"/>
                  </a:cubicBezTo>
                  <a:cubicBezTo>
                    <a:pt x="2483" y="1084"/>
                    <a:pt x="2559" y="1050"/>
                    <a:pt x="2630" y="1050"/>
                  </a:cubicBezTo>
                  <a:cubicBezTo>
                    <a:pt x="2666" y="1050"/>
                    <a:pt x="2701" y="1059"/>
                    <a:pt x="2730" y="1078"/>
                  </a:cubicBezTo>
                  <a:cubicBezTo>
                    <a:pt x="2759" y="1098"/>
                    <a:pt x="2792" y="1107"/>
                    <a:pt x="2824" y="1107"/>
                  </a:cubicBezTo>
                  <a:cubicBezTo>
                    <a:pt x="2879" y="1107"/>
                    <a:pt x="2933" y="1081"/>
                    <a:pt x="2966" y="1033"/>
                  </a:cubicBezTo>
                  <a:cubicBezTo>
                    <a:pt x="3018" y="955"/>
                    <a:pt x="2998" y="849"/>
                    <a:pt x="2920" y="797"/>
                  </a:cubicBezTo>
                  <a:cubicBezTo>
                    <a:pt x="2834" y="740"/>
                    <a:pt x="2733" y="712"/>
                    <a:pt x="2631" y="712"/>
                  </a:cubicBezTo>
                  <a:cubicBezTo>
                    <a:pt x="2452" y="712"/>
                    <a:pt x="2270" y="796"/>
                    <a:pt x="2164" y="949"/>
                  </a:cubicBezTo>
                  <a:cubicBezTo>
                    <a:pt x="2011" y="1169"/>
                    <a:pt x="2032" y="1495"/>
                    <a:pt x="2216" y="1706"/>
                  </a:cubicBezTo>
                  <a:cubicBezTo>
                    <a:pt x="2348" y="1858"/>
                    <a:pt x="2548" y="1944"/>
                    <a:pt x="2755" y="1944"/>
                  </a:cubicBezTo>
                  <a:cubicBezTo>
                    <a:pt x="2809" y="1944"/>
                    <a:pt x="2864" y="1938"/>
                    <a:pt x="2918" y="1925"/>
                  </a:cubicBezTo>
                  <a:cubicBezTo>
                    <a:pt x="3149" y="1876"/>
                    <a:pt x="3360" y="1715"/>
                    <a:pt x="3485" y="1496"/>
                  </a:cubicBezTo>
                  <a:cubicBezTo>
                    <a:pt x="3636" y="1231"/>
                    <a:pt x="3658" y="904"/>
                    <a:pt x="3542" y="620"/>
                  </a:cubicBezTo>
                  <a:cubicBezTo>
                    <a:pt x="3427" y="340"/>
                    <a:pt x="3176" y="117"/>
                    <a:pt x="2886" y="37"/>
                  </a:cubicBezTo>
                  <a:cubicBezTo>
                    <a:pt x="2797" y="12"/>
                    <a:pt x="2704" y="0"/>
                    <a:pt x="2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69"/>
            <p:cNvSpPr/>
            <p:nvPr/>
          </p:nvSpPr>
          <p:spPr>
            <a:xfrm>
              <a:off x="7117302" y="3240547"/>
              <a:ext cx="152091" cy="162267"/>
            </a:xfrm>
            <a:custGeom>
              <a:rect b="b" l="l" r="r" t="t"/>
              <a:pathLst>
                <a:path extrusionOk="0" h="2615" w="2451">
                  <a:moveTo>
                    <a:pt x="1670" y="0"/>
                  </a:moveTo>
                  <a:cubicBezTo>
                    <a:pt x="1576" y="0"/>
                    <a:pt x="1481" y="8"/>
                    <a:pt x="1387" y="22"/>
                  </a:cubicBezTo>
                  <a:cubicBezTo>
                    <a:pt x="997" y="76"/>
                    <a:pt x="657" y="249"/>
                    <a:pt x="427" y="507"/>
                  </a:cubicBezTo>
                  <a:cubicBezTo>
                    <a:pt x="73" y="902"/>
                    <a:pt x="1" y="1520"/>
                    <a:pt x="253" y="1977"/>
                  </a:cubicBezTo>
                  <a:cubicBezTo>
                    <a:pt x="465" y="2368"/>
                    <a:pt x="902" y="2614"/>
                    <a:pt x="1340" y="2614"/>
                  </a:cubicBezTo>
                  <a:lnTo>
                    <a:pt x="1340" y="2613"/>
                  </a:lnTo>
                  <a:cubicBezTo>
                    <a:pt x="1428" y="2613"/>
                    <a:pt x="1517" y="2603"/>
                    <a:pt x="1604" y="2583"/>
                  </a:cubicBezTo>
                  <a:cubicBezTo>
                    <a:pt x="1922" y="2506"/>
                    <a:pt x="2186" y="2295"/>
                    <a:pt x="2312" y="2021"/>
                  </a:cubicBezTo>
                  <a:cubicBezTo>
                    <a:pt x="2451" y="1714"/>
                    <a:pt x="2392" y="1337"/>
                    <a:pt x="2168" y="1107"/>
                  </a:cubicBezTo>
                  <a:cubicBezTo>
                    <a:pt x="2032" y="968"/>
                    <a:pt x="1841" y="896"/>
                    <a:pt x="1653" y="896"/>
                  </a:cubicBezTo>
                  <a:cubicBezTo>
                    <a:pt x="1500" y="896"/>
                    <a:pt x="1348" y="944"/>
                    <a:pt x="1231" y="1042"/>
                  </a:cubicBezTo>
                  <a:cubicBezTo>
                    <a:pt x="1092" y="1159"/>
                    <a:pt x="1012" y="1343"/>
                    <a:pt x="1014" y="1535"/>
                  </a:cubicBezTo>
                  <a:cubicBezTo>
                    <a:pt x="1018" y="1718"/>
                    <a:pt x="1094" y="1883"/>
                    <a:pt x="1228" y="1987"/>
                  </a:cubicBezTo>
                  <a:cubicBezTo>
                    <a:pt x="1259" y="2011"/>
                    <a:pt x="1296" y="2023"/>
                    <a:pt x="1332" y="2023"/>
                  </a:cubicBezTo>
                  <a:cubicBezTo>
                    <a:pt x="1382" y="2023"/>
                    <a:pt x="1432" y="2001"/>
                    <a:pt x="1465" y="1959"/>
                  </a:cubicBezTo>
                  <a:cubicBezTo>
                    <a:pt x="1524" y="1885"/>
                    <a:pt x="1510" y="1778"/>
                    <a:pt x="1437" y="1720"/>
                  </a:cubicBezTo>
                  <a:cubicBezTo>
                    <a:pt x="1385" y="1680"/>
                    <a:pt x="1354" y="1610"/>
                    <a:pt x="1353" y="1530"/>
                  </a:cubicBezTo>
                  <a:cubicBezTo>
                    <a:pt x="1352" y="1440"/>
                    <a:pt x="1388" y="1352"/>
                    <a:pt x="1448" y="1302"/>
                  </a:cubicBezTo>
                  <a:cubicBezTo>
                    <a:pt x="1503" y="1257"/>
                    <a:pt x="1576" y="1235"/>
                    <a:pt x="1652" y="1235"/>
                  </a:cubicBezTo>
                  <a:cubicBezTo>
                    <a:pt x="1751" y="1235"/>
                    <a:pt x="1855" y="1272"/>
                    <a:pt x="1925" y="1343"/>
                  </a:cubicBezTo>
                  <a:cubicBezTo>
                    <a:pt x="2052" y="1474"/>
                    <a:pt x="2084" y="1700"/>
                    <a:pt x="2003" y="1881"/>
                  </a:cubicBezTo>
                  <a:cubicBezTo>
                    <a:pt x="1921" y="2062"/>
                    <a:pt x="1742" y="2201"/>
                    <a:pt x="1524" y="2253"/>
                  </a:cubicBezTo>
                  <a:cubicBezTo>
                    <a:pt x="1464" y="2267"/>
                    <a:pt x="1402" y="2274"/>
                    <a:pt x="1340" y="2274"/>
                  </a:cubicBezTo>
                  <a:cubicBezTo>
                    <a:pt x="1026" y="2274"/>
                    <a:pt x="702" y="2094"/>
                    <a:pt x="550" y="1813"/>
                  </a:cubicBezTo>
                  <a:cubicBezTo>
                    <a:pt x="364" y="1478"/>
                    <a:pt x="419" y="1024"/>
                    <a:pt x="680" y="733"/>
                  </a:cubicBezTo>
                  <a:cubicBezTo>
                    <a:pt x="856" y="534"/>
                    <a:pt x="1124" y="400"/>
                    <a:pt x="1436" y="356"/>
                  </a:cubicBezTo>
                  <a:cubicBezTo>
                    <a:pt x="1513" y="345"/>
                    <a:pt x="1590" y="339"/>
                    <a:pt x="1667" y="339"/>
                  </a:cubicBezTo>
                  <a:cubicBezTo>
                    <a:pt x="1775" y="339"/>
                    <a:pt x="1883" y="350"/>
                    <a:pt x="1989" y="372"/>
                  </a:cubicBezTo>
                  <a:cubicBezTo>
                    <a:pt x="2001" y="375"/>
                    <a:pt x="2013" y="376"/>
                    <a:pt x="2024" y="376"/>
                  </a:cubicBezTo>
                  <a:cubicBezTo>
                    <a:pt x="2102" y="376"/>
                    <a:pt x="2173" y="321"/>
                    <a:pt x="2189" y="241"/>
                  </a:cubicBezTo>
                  <a:cubicBezTo>
                    <a:pt x="2209" y="149"/>
                    <a:pt x="2150" y="59"/>
                    <a:pt x="2058" y="40"/>
                  </a:cubicBezTo>
                  <a:cubicBezTo>
                    <a:pt x="1930" y="14"/>
                    <a:pt x="1800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69"/>
            <p:cNvSpPr/>
            <p:nvPr/>
          </p:nvSpPr>
          <p:spPr>
            <a:xfrm>
              <a:off x="7377491" y="3092426"/>
              <a:ext cx="87060" cy="264157"/>
            </a:xfrm>
            <a:custGeom>
              <a:rect b="b" l="l" r="r" t="t"/>
              <a:pathLst>
                <a:path extrusionOk="0" h="4257" w="1403">
                  <a:moveTo>
                    <a:pt x="750" y="0"/>
                  </a:moveTo>
                  <a:cubicBezTo>
                    <a:pt x="728" y="0"/>
                    <a:pt x="706" y="1"/>
                    <a:pt x="684" y="4"/>
                  </a:cubicBezTo>
                  <a:cubicBezTo>
                    <a:pt x="389" y="39"/>
                    <a:pt x="130" y="288"/>
                    <a:pt x="57" y="611"/>
                  </a:cubicBezTo>
                  <a:cubicBezTo>
                    <a:pt x="0" y="856"/>
                    <a:pt x="40" y="1130"/>
                    <a:pt x="174" y="1421"/>
                  </a:cubicBezTo>
                  <a:cubicBezTo>
                    <a:pt x="245" y="1575"/>
                    <a:pt x="333" y="1717"/>
                    <a:pt x="418" y="1854"/>
                  </a:cubicBezTo>
                  <a:cubicBezTo>
                    <a:pt x="461" y="1922"/>
                    <a:pt x="504" y="1991"/>
                    <a:pt x="544" y="2060"/>
                  </a:cubicBezTo>
                  <a:cubicBezTo>
                    <a:pt x="893" y="2664"/>
                    <a:pt x="1060" y="3380"/>
                    <a:pt x="1017" y="4077"/>
                  </a:cubicBezTo>
                  <a:cubicBezTo>
                    <a:pt x="1010" y="4169"/>
                    <a:pt x="1082" y="4251"/>
                    <a:pt x="1175" y="4256"/>
                  </a:cubicBezTo>
                  <a:lnTo>
                    <a:pt x="1186" y="4256"/>
                  </a:lnTo>
                  <a:cubicBezTo>
                    <a:pt x="1275" y="4256"/>
                    <a:pt x="1349" y="4188"/>
                    <a:pt x="1355" y="4098"/>
                  </a:cubicBezTo>
                  <a:cubicBezTo>
                    <a:pt x="1403" y="3335"/>
                    <a:pt x="1219" y="2551"/>
                    <a:pt x="837" y="1890"/>
                  </a:cubicBezTo>
                  <a:cubicBezTo>
                    <a:pt x="796" y="1818"/>
                    <a:pt x="750" y="1747"/>
                    <a:pt x="706" y="1675"/>
                  </a:cubicBezTo>
                  <a:cubicBezTo>
                    <a:pt x="623" y="1541"/>
                    <a:pt x="544" y="1414"/>
                    <a:pt x="482" y="1280"/>
                  </a:cubicBezTo>
                  <a:cubicBezTo>
                    <a:pt x="411" y="1126"/>
                    <a:pt x="338" y="899"/>
                    <a:pt x="387" y="687"/>
                  </a:cubicBezTo>
                  <a:cubicBezTo>
                    <a:pt x="423" y="531"/>
                    <a:pt x="550" y="361"/>
                    <a:pt x="723" y="341"/>
                  </a:cubicBezTo>
                  <a:cubicBezTo>
                    <a:pt x="731" y="340"/>
                    <a:pt x="739" y="339"/>
                    <a:pt x="748" y="339"/>
                  </a:cubicBezTo>
                  <a:cubicBezTo>
                    <a:pt x="814" y="339"/>
                    <a:pt x="888" y="371"/>
                    <a:pt x="940" y="422"/>
                  </a:cubicBezTo>
                  <a:cubicBezTo>
                    <a:pt x="967" y="449"/>
                    <a:pt x="1012" y="505"/>
                    <a:pt x="1005" y="574"/>
                  </a:cubicBezTo>
                  <a:cubicBezTo>
                    <a:pt x="998" y="629"/>
                    <a:pt x="939" y="674"/>
                    <a:pt x="883" y="690"/>
                  </a:cubicBezTo>
                  <a:cubicBezTo>
                    <a:pt x="873" y="693"/>
                    <a:pt x="854" y="698"/>
                    <a:pt x="833" y="698"/>
                  </a:cubicBezTo>
                  <a:cubicBezTo>
                    <a:pt x="810" y="698"/>
                    <a:pt x="786" y="692"/>
                    <a:pt x="771" y="673"/>
                  </a:cubicBezTo>
                  <a:cubicBezTo>
                    <a:pt x="737" y="631"/>
                    <a:pt x="688" y="609"/>
                    <a:pt x="638" y="609"/>
                  </a:cubicBezTo>
                  <a:cubicBezTo>
                    <a:pt x="601" y="609"/>
                    <a:pt x="564" y="621"/>
                    <a:pt x="533" y="646"/>
                  </a:cubicBezTo>
                  <a:cubicBezTo>
                    <a:pt x="460" y="704"/>
                    <a:pt x="448" y="811"/>
                    <a:pt x="506" y="883"/>
                  </a:cubicBezTo>
                  <a:cubicBezTo>
                    <a:pt x="585" y="983"/>
                    <a:pt x="703" y="1036"/>
                    <a:pt x="834" y="1036"/>
                  </a:cubicBezTo>
                  <a:cubicBezTo>
                    <a:pt x="881" y="1036"/>
                    <a:pt x="929" y="1029"/>
                    <a:pt x="978" y="1015"/>
                  </a:cubicBezTo>
                  <a:cubicBezTo>
                    <a:pt x="1175" y="958"/>
                    <a:pt x="1321" y="795"/>
                    <a:pt x="1341" y="610"/>
                  </a:cubicBezTo>
                  <a:cubicBezTo>
                    <a:pt x="1357" y="456"/>
                    <a:pt x="1299" y="300"/>
                    <a:pt x="1179" y="181"/>
                  </a:cubicBezTo>
                  <a:cubicBezTo>
                    <a:pt x="1062" y="66"/>
                    <a:pt x="906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69"/>
            <p:cNvSpPr/>
            <p:nvPr/>
          </p:nvSpPr>
          <p:spPr>
            <a:xfrm>
              <a:off x="7314507" y="3210141"/>
              <a:ext cx="114859" cy="56095"/>
            </a:xfrm>
            <a:custGeom>
              <a:rect b="b" l="l" r="r" t="t"/>
              <a:pathLst>
                <a:path extrusionOk="0" h="904" w="1851">
                  <a:moveTo>
                    <a:pt x="854" y="0"/>
                  </a:moveTo>
                  <a:cubicBezTo>
                    <a:pt x="805" y="0"/>
                    <a:pt x="756" y="3"/>
                    <a:pt x="708" y="8"/>
                  </a:cubicBezTo>
                  <a:cubicBezTo>
                    <a:pt x="495" y="27"/>
                    <a:pt x="327" y="97"/>
                    <a:pt x="206" y="217"/>
                  </a:cubicBezTo>
                  <a:cubicBezTo>
                    <a:pt x="39" y="383"/>
                    <a:pt x="0" y="645"/>
                    <a:pt x="116" y="826"/>
                  </a:cubicBezTo>
                  <a:cubicBezTo>
                    <a:pt x="148" y="877"/>
                    <a:pt x="203" y="904"/>
                    <a:pt x="259" y="904"/>
                  </a:cubicBezTo>
                  <a:cubicBezTo>
                    <a:pt x="291" y="904"/>
                    <a:pt x="322" y="895"/>
                    <a:pt x="351" y="877"/>
                  </a:cubicBezTo>
                  <a:cubicBezTo>
                    <a:pt x="429" y="827"/>
                    <a:pt x="452" y="722"/>
                    <a:pt x="401" y="643"/>
                  </a:cubicBezTo>
                  <a:cubicBezTo>
                    <a:pt x="372" y="597"/>
                    <a:pt x="392" y="510"/>
                    <a:pt x="444" y="458"/>
                  </a:cubicBezTo>
                  <a:cubicBezTo>
                    <a:pt x="524" y="380"/>
                    <a:pt x="648" y="354"/>
                    <a:pt x="740" y="345"/>
                  </a:cubicBezTo>
                  <a:cubicBezTo>
                    <a:pt x="777" y="341"/>
                    <a:pt x="814" y="339"/>
                    <a:pt x="851" y="339"/>
                  </a:cubicBezTo>
                  <a:cubicBezTo>
                    <a:pt x="1106" y="339"/>
                    <a:pt x="1356" y="428"/>
                    <a:pt x="1553" y="589"/>
                  </a:cubicBezTo>
                  <a:cubicBezTo>
                    <a:pt x="1584" y="615"/>
                    <a:pt x="1622" y="628"/>
                    <a:pt x="1660" y="628"/>
                  </a:cubicBezTo>
                  <a:cubicBezTo>
                    <a:pt x="1709" y="628"/>
                    <a:pt x="1758" y="607"/>
                    <a:pt x="1791" y="566"/>
                  </a:cubicBezTo>
                  <a:cubicBezTo>
                    <a:pt x="1850" y="494"/>
                    <a:pt x="1840" y="387"/>
                    <a:pt x="1768" y="328"/>
                  </a:cubicBezTo>
                  <a:cubicBezTo>
                    <a:pt x="1512" y="116"/>
                    <a:pt x="1185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69"/>
            <p:cNvSpPr/>
            <p:nvPr/>
          </p:nvSpPr>
          <p:spPr>
            <a:xfrm>
              <a:off x="6945786" y="3198475"/>
              <a:ext cx="124539" cy="82158"/>
            </a:xfrm>
            <a:custGeom>
              <a:rect b="b" l="l" r="r" t="t"/>
              <a:pathLst>
                <a:path extrusionOk="0" h="1324" w="2007">
                  <a:moveTo>
                    <a:pt x="450" y="1"/>
                  </a:moveTo>
                  <a:cubicBezTo>
                    <a:pt x="422" y="1"/>
                    <a:pt x="394" y="8"/>
                    <a:pt x="368" y="22"/>
                  </a:cubicBezTo>
                  <a:cubicBezTo>
                    <a:pt x="118" y="158"/>
                    <a:pt x="0" y="491"/>
                    <a:pt x="103" y="778"/>
                  </a:cubicBezTo>
                  <a:cubicBezTo>
                    <a:pt x="188" y="1016"/>
                    <a:pt x="402" y="1205"/>
                    <a:pt x="675" y="1282"/>
                  </a:cubicBezTo>
                  <a:cubicBezTo>
                    <a:pt x="773" y="1310"/>
                    <a:pt x="878" y="1324"/>
                    <a:pt x="990" y="1324"/>
                  </a:cubicBezTo>
                  <a:lnTo>
                    <a:pt x="990" y="1322"/>
                  </a:lnTo>
                  <a:cubicBezTo>
                    <a:pt x="1112" y="1322"/>
                    <a:pt x="1243" y="1307"/>
                    <a:pt x="1385" y="1274"/>
                  </a:cubicBezTo>
                  <a:cubicBezTo>
                    <a:pt x="1554" y="1234"/>
                    <a:pt x="1724" y="1173"/>
                    <a:pt x="1886" y="1093"/>
                  </a:cubicBezTo>
                  <a:cubicBezTo>
                    <a:pt x="1971" y="1052"/>
                    <a:pt x="2006" y="951"/>
                    <a:pt x="1966" y="867"/>
                  </a:cubicBezTo>
                  <a:cubicBezTo>
                    <a:pt x="1936" y="807"/>
                    <a:pt x="1875" y="772"/>
                    <a:pt x="1813" y="772"/>
                  </a:cubicBezTo>
                  <a:cubicBezTo>
                    <a:pt x="1788" y="772"/>
                    <a:pt x="1762" y="778"/>
                    <a:pt x="1738" y="789"/>
                  </a:cubicBezTo>
                  <a:cubicBezTo>
                    <a:pt x="1597" y="858"/>
                    <a:pt x="1453" y="910"/>
                    <a:pt x="1308" y="944"/>
                  </a:cubicBezTo>
                  <a:cubicBezTo>
                    <a:pt x="1192" y="971"/>
                    <a:pt x="1087" y="984"/>
                    <a:pt x="991" y="984"/>
                  </a:cubicBezTo>
                  <a:cubicBezTo>
                    <a:pt x="910" y="984"/>
                    <a:pt x="836" y="974"/>
                    <a:pt x="768" y="955"/>
                  </a:cubicBezTo>
                  <a:cubicBezTo>
                    <a:pt x="602" y="909"/>
                    <a:pt x="469" y="797"/>
                    <a:pt x="422" y="664"/>
                  </a:cubicBezTo>
                  <a:cubicBezTo>
                    <a:pt x="377" y="536"/>
                    <a:pt x="428" y="374"/>
                    <a:pt x="530" y="319"/>
                  </a:cubicBezTo>
                  <a:cubicBezTo>
                    <a:pt x="613" y="274"/>
                    <a:pt x="642" y="171"/>
                    <a:pt x="598" y="88"/>
                  </a:cubicBezTo>
                  <a:cubicBezTo>
                    <a:pt x="567" y="33"/>
                    <a:pt x="510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69"/>
            <p:cNvSpPr/>
            <p:nvPr/>
          </p:nvSpPr>
          <p:spPr>
            <a:xfrm>
              <a:off x="674547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5109" y="1"/>
                  </a:moveTo>
                  <a:cubicBezTo>
                    <a:pt x="5042" y="1"/>
                    <a:pt x="4978" y="41"/>
                    <a:pt x="4952" y="108"/>
                  </a:cubicBezTo>
                  <a:cubicBezTo>
                    <a:pt x="4682" y="796"/>
                    <a:pt x="4403" y="1507"/>
                    <a:pt x="3964" y="2108"/>
                  </a:cubicBezTo>
                  <a:cubicBezTo>
                    <a:pt x="3486" y="2762"/>
                    <a:pt x="2872" y="3183"/>
                    <a:pt x="2236" y="3293"/>
                  </a:cubicBezTo>
                  <a:cubicBezTo>
                    <a:pt x="2127" y="3312"/>
                    <a:pt x="2018" y="3321"/>
                    <a:pt x="1911" y="3321"/>
                  </a:cubicBezTo>
                  <a:cubicBezTo>
                    <a:pt x="1731" y="3321"/>
                    <a:pt x="1556" y="3294"/>
                    <a:pt x="1397" y="3241"/>
                  </a:cubicBezTo>
                  <a:cubicBezTo>
                    <a:pt x="964" y="3096"/>
                    <a:pt x="607" y="2729"/>
                    <a:pt x="486" y="2305"/>
                  </a:cubicBezTo>
                  <a:cubicBezTo>
                    <a:pt x="363" y="1871"/>
                    <a:pt x="487" y="1371"/>
                    <a:pt x="798" y="1061"/>
                  </a:cubicBezTo>
                  <a:cubicBezTo>
                    <a:pt x="1017" y="841"/>
                    <a:pt x="1328" y="720"/>
                    <a:pt x="1634" y="720"/>
                  </a:cubicBezTo>
                  <a:cubicBezTo>
                    <a:pt x="1767" y="720"/>
                    <a:pt x="1900" y="743"/>
                    <a:pt x="2024" y="791"/>
                  </a:cubicBezTo>
                  <a:cubicBezTo>
                    <a:pt x="2327" y="907"/>
                    <a:pt x="2557" y="1161"/>
                    <a:pt x="2627" y="1452"/>
                  </a:cubicBezTo>
                  <a:cubicBezTo>
                    <a:pt x="2697" y="1748"/>
                    <a:pt x="2582" y="2084"/>
                    <a:pt x="2350" y="2250"/>
                  </a:cubicBezTo>
                  <a:cubicBezTo>
                    <a:pt x="2241" y="2329"/>
                    <a:pt x="2106" y="2368"/>
                    <a:pt x="1972" y="2368"/>
                  </a:cubicBezTo>
                  <a:cubicBezTo>
                    <a:pt x="1818" y="2368"/>
                    <a:pt x="1666" y="2316"/>
                    <a:pt x="1559" y="2213"/>
                  </a:cubicBezTo>
                  <a:cubicBezTo>
                    <a:pt x="1430" y="2088"/>
                    <a:pt x="1377" y="1898"/>
                    <a:pt x="1428" y="1750"/>
                  </a:cubicBezTo>
                  <a:cubicBezTo>
                    <a:pt x="1471" y="1626"/>
                    <a:pt x="1599" y="1535"/>
                    <a:pt x="1720" y="1535"/>
                  </a:cubicBezTo>
                  <a:cubicBezTo>
                    <a:pt x="1739" y="1535"/>
                    <a:pt x="1759" y="1537"/>
                    <a:pt x="1777" y="1543"/>
                  </a:cubicBezTo>
                  <a:cubicBezTo>
                    <a:pt x="1838" y="1558"/>
                    <a:pt x="1894" y="1613"/>
                    <a:pt x="1922" y="1683"/>
                  </a:cubicBezTo>
                  <a:cubicBezTo>
                    <a:pt x="1933" y="1711"/>
                    <a:pt x="1956" y="1783"/>
                    <a:pt x="1919" y="1843"/>
                  </a:cubicBezTo>
                  <a:cubicBezTo>
                    <a:pt x="1870" y="1923"/>
                    <a:pt x="1895" y="2027"/>
                    <a:pt x="1975" y="2076"/>
                  </a:cubicBezTo>
                  <a:cubicBezTo>
                    <a:pt x="2003" y="2093"/>
                    <a:pt x="2034" y="2101"/>
                    <a:pt x="2064" y="2101"/>
                  </a:cubicBezTo>
                  <a:cubicBezTo>
                    <a:pt x="2121" y="2101"/>
                    <a:pt x="2176" y="2072"/>
                    <a:pt x="2208" y="2021"/>
                  </a:cubicBezTo>
                  <a:cubicBezTo>
                    <a:pt x="2290" y="1885"/>
                    <a:pt x="2301" y="1717"/>
                    <a:pt x="2236" y="1557"/>
                  </a:cubicBezTo>
                  <a:cubicBezTo>
                    <a:pt x="2168" y="1387"/>
                    <a:pt x="2029" y="1259"/>
                    <a:pt x="1864" y="1215"/>
                  </a:cubicBezTo>
                  <a:cubicBezTo>
                    <a:pt x="1818" y="1203"/>
                    <a:pt x="1771" y="1197"/>
                    <a:pt x="1724" y="1197"/>
                  </a:cubicBezTo>
                  <a:cubicBezTo>
                    <a:pt x="1462" y="1197"/>
                    <a:pt x="1199" y="1376"/>
                    <a:pt x="1108" y="1640"/>
                  </a:cubicBezTo>
                  <a:cubicBezTo>
                    <a:pt x="1013" y="1912"/>
                    <a:pt x="1100" y="2241"/>
                    <a:pt x="1324" y="2457"/>
                  </a:cubicBezTo>
                  <a:cubicBezTo>
                    <a:pt x="1497" y="2623"/>
                    <a:pt x="1734" y="2708"/>
                    <a:pt x="1974" y="2708"/>
                  </a:cubicBezTo>
                  <a:cubicBezTo>
                    <a:pt x="2176" y="2708"/>
                    <a:pt x="2380" y="2648"/>
                    <a:pt x="2549" y="2526"/>
                  </a:cubicBezTo>
                  <a:cubicBezTo>
                    <a:pt x="2892" y="2278"/>
                    <a:pt x="3059" y="1805"/>
                    <a:pt x="2957" y="1374"/>
                  </a:cubicBezTo>
                  <a:cubicBezTo>
                    <a:pt x="2861" y="975"/>
                    <a:pt x="2550" y="632"/>
                    <a:pt x="2146" y="475"/>
                  </a:cubicBezTo>
                  <a:cubicBezTo>
                    <a:pt x="1985" y="413"/>
                    <a:pt x="1813" y="383"/>
                    <a:pt x="1640" y="383"/>
                  </a:cubicBezTo>
                  <a:cubicBezTo>
                    <a:pt x="1244" y="383"/>
                    <a:pt x="842" y="539"/>
                    <a:pt x="558" y="823"/>
                  </a:cubicBezTo>
                  <a:cubicBezTo>
                    <a:pt x="158" y="1223"/>
                    <a:pt x="1" y="1841"/>
                    <a:pt x="160" y="2398"/>
                  </a:cubicBezTo>
                  <a:cubicBezTo>
                    <a:pt x="313" y="2935"/>
                    <a:pt x="746" y="3381"/>
                    <a:pt x="1289" y="3563"/>
                  </a:cubicBezTo>
                  <a:cubicBezTo>
                    <a:pt x="1485" y="3629"/>
                    <a:pt x="1695" y="3661"/>
                    <a:pt x="1912" y="3661"/>
                  </a:cubicBezTo>
                  <a:lnTo>
                    <a:pt x="1912" y="3660"/>
                  </a:lnTo>
                  <a:cubicBezTo>
                    <a:pt x="2037" y="3660"/>
                    <a:pt x="2165" y="3649"/>
                    <a:pt x="2293" y="3627"/>
                  </a:cubicBezTo>
                  <a:cubicBezTo>
                    <a:pt x="3017" y="3502"/>
                    <a:pt x="3708" y="3033"/>
                    <a:pt x="4238" y="2308"/>
                  </a:cubicBezTo>
                  <a:cubicBezTo>
                    <a:pt x="4702" y="1671"/>
                    <a:pt x="4989" y="940"/>
                    <a:pt x="5267" y="232"/>
                  </a:cubicBezTo>
                  <a:cubicBezTo>
                    <a:pt x="5301" y="145"/>
                    <a:pt x="5259" y="46"/>
                    <a:pt x="5171" y="12"/>
                  </a:cubicBezTo>
                  <a:cubicBezTo>
                    <a:pt x="5151" y="4"/>
                    <a:pt x="5130" y="1"/>
                    <a:pt x="5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69"/>
            <p:cNvSpPr/>
            <p:nvPr/>
          </p:nvSpPr>
          <p:spPr>
            <a:xfrm>
              <a:off x="6577686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1128" y="0"/>
                  </a:moveTo>
                  <a:cubicBezTo>
                    <a:pt x="945" y="0"/>
                    <a:pt x="763" y="34"/>
                    <a:pt x="592" y="122"/>
                  </a:cubicBezTo>
                  <a:cubicBezTo>
                    <a:pt x="339" y="252"/>
                    <a:pt x="144" y="493"/>
                    <a:pt x="71" y="770"/>
                  </a:cubicBezTo>
                  <a:cubicBezTo>
                    <a:pt x="1" y="1045"/>
                    <a:pt x="50" y="1350"/>
                    <a:pt x="206" y="1589"/>
                  </a:cubicBezTo>
                  <a:cubicBezTo>
                    <a:pt x="382" y="1856"/>
                    <a:pt x="681" y="2016"/>
                    <a:pt x="979" y="2016"/>
                  </a:cubicBezTo>
                  <a:cubicBezTo>
                    <a:pt x="1025" y="2016"/>
                    <a:pt x="1070" y="2013"/>
                    <a:pt x="1115" y="2005"/>
                  </a:cubicBezTo>
                  <a:cubicBezTo>
                    <a:pt x="1489" y="1943"/>
                    <a:pt x="1784" y="1597"/>
                    <a:pt x="1773" y="1235"/>
                  </a:cubicBezTo>
                  <a:cubicBezTo>
                    <a:pt x="1767" y="1044"/>
                    <a:pt x="1670" y="852"/>
                    <a:pt x="1512" y="723"/>
                  </a:cubicBezTo>
                  <a:cubicBezTo>
                    <a:pt x="1388" y="623"/>
                    <a:pt x="1240" y="569"/>
                    <a:pt x="1094" y="569"/>
                  </a:cubicBezTo>
                  <a:cubicBezTo>
                    <a:pt x="1061" y="569"/>
                    <a:pt x="1028" y="572"/>
                    <a:pt x="996" y="577"/>
                  </a:cubicBezTo>
                  <a:cubicBezTo>
                    <a:pt x="904" y="594"/>
                    <a:pt x="843" y="681"/>
                    <a:pt x="858" y="774"/>
                  </a:cubicBezTo>
                  <a:cubicBezTo>
                    <a:pt x="874" y="856"/>
                    <a:pt x="945" y="914"/>
                    <a:pt x="1026" y="914"/>
                  </a:cubicBezTo>
                  <a:cubicBezTo>
                    <a:pt x="1036" y="914"/>
                    <a:pt x="1045" y="914"/>
                    <a:pt x="1055" y="912"/>
                  </a:cubicBezTo>
                  <a:cubicBezTo>
                    <a:pt x="1069" y="909"/>
                    <a:pt x="1084" y="908"/>
                    <a:pt x="1098" y="908"/>
                  </a:cubicBezTo>
                  <a:cubicBezTo>
                    <a:pt x="1165" y="908"/>
                    <a:pt x="1236" y="935"/>
                    <a:pt x="1297" y="985"/>
                  </a:cubicBezTo>
                  <a:cubicBezTo>
                    <a:pt x="1379" y="1053"/>
                    <a:pt x="1430" y="1150"/>
                    <a:pt x="1434" y="1245"/>
                  </a:cubicBezTo>
                  <a:cubicBezTo>
                    <a:pt x="1439" y="1441"/>
                    <a:pt x="1267" y="1635"/>
                    <a:pt x="1058" y="1670"/>
                  </a:cubicBezTo>
                  <a:cubicBezTo>
                    <a:pt x="1032" y="1675"/>
                    <a:pt x="1005" y="1677"/>
                    <a:pt x="978" y="1677"/>
                  </a:cubicBezTo>
                  <a:cubicBezTo>
                    <a:pt x="792" y="1677"/>
                    <a:pt x="600" y="1571"/>
                    <a:pt x="489" y="1402"/>
                  </a:cubicBezTo>
                  <a:cubicBezTo>
                    <a:pt x="386" y="1244"/>
                    <a:pt x="352" y="1038"/>
                    <a:pt x="398" y="855"/>
                  </a:cubicBezTo>
                  <a:cubicBezTo>
                    <a:pt x="448" y="671"/>
                    <a:pt x="578" y="510"/>
                    <a:pt x="747" y="424"/>
                  </a:cubicBezTo>
                  <a:cubicBezTo>
                    <a:pt x="865" y="363"/>
                    <a:pt x="995" y="339"/>
                    <a:pt x="1131" y="339"/>
                  </a:cubicBezTo>
                  <a:cubicBezTo>
                    <a:pt x="1369" y="339"/>
                    <a:pt x="1624" y="414"/>
                    <a:pt x="1859" y="495"/>
                  </a:cubicBezTo>
                  <a:cubicBezTo>
                    <a:pt x="2322" y="658"/>
                    <a:pt x="2778" y="852"/>
                    <a:pt x="3218" y="1074"/>
                  </a:cubicBezTo>
                  <a:cubicBezTo>
                    <a:pt x="3242" y="1086"/>
                    <a:pt x="3268" y="1091"/>
                    <a:pt x="3294" y="1091"/>
                  </a:cubicBezTo>
                  <a:cubicBezTo>
                    <a:pt x="3356" y="1091"/>
                    <a:pt x="3415" y="1057"/>
                    <a:pt x="3445" y="998"/>
                  </a:cubicBezTo>
                  <a:cubicBezTo>
                    <a:pt x="3487" y="914"/>
                    <a:pt x="3454" y="812"/>
                    <a:pt x="3371" y="771"/>
                  </a:cubicBezTo>
                  <a:cubicBezTo>
                    <a:pt x="2919" y="542"/>
                    <a:pt x="2447" y="342"/>
                    <a:pt x="1970" y="175"/>
                  </a:cubicBezTo>
                  <a:cubicBezTo>
                    <a:pt x="1705" y="83"/>
                    <a:pt x="1414" y="0"/>
                    <a:pt x="1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7" name="Google Shape;1667;p69"/>
          <p:cNvGrpSpPr/>
          <p:nvPr/>
        </p:nvGrpSpPr>
        <p:grpSpPr>
          <a:xfrm rot="5400000">
            <a:off x="7903611" y="2371988"/>
            <a:ext cx="1765166" cy="388948"/>
            <a:chOff x="6577686" y="3092426"/>
            <a:chExt cx="1765166" cy="388948"/>
          </a:xfrm>
        </p:grpSpPr>
        <p:sp>
          <p:nvSpPr>
            <p:cNvPr id="1668" name="Google Shape;1668;p69"/>
            <p:cNvSpPr/>
            <p:nvPr/>
          </p:nvSpPr>
          <p:spPr>
            <a:xfrm>
              <a:off x="7457416" y="3138345"/>
              <a:ext cx="432134" cy="335642"/>
            </a:xfrm>
            <a:custGeom>
              <a:rect b="b" l="l" r="r" t="t"/>
              <a:pathLst>
                <a:path extrusionOk="0" h="5409" w="6964">
                  <a:moveTo>
                    <a:pt x="3752" y="1"/>
                  </a:moveTo>
                  <a:cubicBezTo>
                    <a:pt x="3607" y="1"/>
                    <a:pt x="3455" y="7"/>
                    <a:pt x="3296" y="18"/>
                  </a:cubicBezTo>
                  <a:cubicBezTo>
                    <a:pt x="2855" y="48"/>
                    <a:pt x="2205" y="126"/>
                    <a:pt x="1653" y="445"/>
                  </a:cubicBezTo>
                  <a:cubicBezTo>
                    <a:pt x="1238" y="682"/>
                    <a:pt x="871" y="1057"/>
                    <a:pt x="593" y="1524"/>
                  </a:cubicBezTo>
                  <a:cubicBezTo>
                    <a:pt x="564" y="1567"/>
                    <a:pt x="538" y="1613"/>
                    <a:pt x="510" y="1663"/>
                  </a:cubicBezTo>
                  <a:cubicBezTo>
                    <a:pt x="311" y="2028"/>
                    <a:pt x="153" y="2450"/>
                    <a:pt x="24" y="2953"/>
                  </a:cubicBezTo>
                  <a:cubicBezTo>
                    <a:pt x="0" y="3043"/>
                    <a:pt x="56" y="3134"/>
                    <a:pt x="146" y="3158"/>
                  </a:cubicBezTo>
                  <a:cubicBezTo>
                    <a:pt x="161" y="3162"/>
                    <a:pt x="175" y="3164"/>
                    <a:pt x="189" y="3164"/>
                  </a:cubicBezTo>
                  <a:cubicBezTo>
                    <a:pt x="265" y="3164"/>
                    <a:pt x="333" y="3112"/>
                    <a:pt x="352" y="3036"/>
                  </a:cubicBezTo>
                  <a:cubicBezTo>
                    <a:pt x="474" y="2562"/>
                    <a:pt x="623" y="2166"/>
                    <a:pt x="807" y="1826"/>
                  </a:cubicBezTo>
                  <a:cubicBezTo>
                    <a:pt x="830" y="1785"/>
                    <a:pt x="852" y="1745"/>
                    <a:pt x="881" y="1702"/>
                  </a:cubicBezTo>
                  <a:cubicBezTo>
                    <a:pt x="1132" y="1281"/>
                    <a:pt x="1456" y="948"/>
                    <a:pt x="1821" y="739"/>
                  </a:cubicBezTo>
                  <a:cubicBezTo>
                    <a:pt x="2314" y="455"/>
                    <a:pt x="2913" y="384"/>
                    <a:pt x="3319" y="356"/>
                  </a:cubicBezTo>
                  <a:cubicBezTo>
                    <a:pt x="3469" y="345"/>
                    <a:pt x="3612" y="340"/>
                    <a:pt x="3748" y="340"/>
                  </a:cubicBezTo>
                  <a:cubicBezTo>
                    <a:pt x="4257" y="340"/>
                    <a:pt x="4671" y="413"/>
                    <a:pt x="5033" y="564"/>
                  </a:cubicBezTo>
                  <a:cubicBezTo>
                    <a:pt x="5599" y="801"/>
                    <a:pt x="6065" y="1264"/>
                    <a:pt x="6310" y="1827"/>
                  </a:cubicBezTo>
                  <a:cubicBezTo>
                    <a:pt x="6323" y="1864"/>
                    <a:pt x="6338" y="1900"/>
                    <a:pt x="6352" y="1938"/>
                  </a:cubicBezTo>
                  <a:lnTo>
                    <a:pt x="6369" y="1977"/>
                  </a:lnTo>
                  <a:cubicBezTo>
                    <a:pt x="6383" y="2017"/>
                    <a:pt x="6395" y="2058"/>
                    <a:pt x="6408" y="2097"/>
                  </a:cubicBezTo>
                  <a:cubicBezTo>
                    <a:pt x="6610" y="2783"/>
                    <a:pt x="6489" y="3544"/>
                    <a:pt x="6086" y="4132"/>
                  </a:cubicBezTo>
                  <a:cubicBezTo>
                    <a:pt x="5723" y="4662"/>
                    <a:pt x="5153" y="5010"/>
                    <a:pt x="4561" y="5062"/>
                  </a:cubicBezTo>
                  <a:cubicBezTo>
                    <a:pt x="4512" y="5067"/>
                    <a:pt x="4462" y="5069"/>
                    <a:pt x="4412" y="5069"/>
                  </a:cubicBezTo>
                  <a:cubicBezTo>
                    <a:pt x="4145" y="5069"/>
                    <a:pt x="3874" y="5007"/>
                    <a:pt x="3634" y="4889"/>
                  </a:cubicBezTo>
                  <a:cubicBezTo>
                    <a:pt x="3368" y="4760"/>
                    <a:pt x="3149" y="4567"/>
                    <a:pt x="3000" y="4335"/>
                  </a:cubicBezTo>
                  <a:cubicBezTo>
                    <a:pt x="2663" y="3810"/>
                    <a:pt x="2700" y="3076"/>
                    <a:pt x="3089" y="2588"/>
                  </a:cubicBezTo>
                  <a:cubicBezTo>
                    <a:pt x="3170" y="2484"/>
                    <a:pt x="3266" y="2390"/>
                    <a:pt x="3369" y="2291"/>
                  </a:cubicBezTo>
                  <a:cubicBezTo>
                    <a:pt x="3427" y="2235"/>
                    <a:pt x="3485" y="2180"/>
                    <a:pt x="3540" y="2121"/>
                  </a:cubicBezTo>
                  <a:cubicBezTo>
                    <a:pt x="3589" y="2070"/>
                    <a:pt x="3637" y="2016"/>
                    <a:pt x="3683" y="1957"/>
                  </a:cubicBezTo>
                  <a:cubicBezTo>
                    <a:pt x="3808" y="1799"/>
                    <a:pt x="3888" y="1644"/>
                    <a:pt x="3927" y="1481"/>
                  </a:cubicBezTo>
                  <a:cubicBezTo>
                    <a:pt x="4000" y="1183"/>
                    <a:pt x="3904" y="870"/>
                    <a:pt x="3690" y="703"/>
                  </a:cubicBezTo>
                  <a:cubicBezTo>
                    <a:pt x="3591" y="625"/>
                    <a:pt x="3464" y="583"/>
                    <a:pt x="3334" y="583"/>
                  </a:cubicBezTo>
                  <a:cubicBezTo>
                    <a:pt x="3290" y="583"/>
                    <a:pt x="3246" y="588"/>
                    <a:pt x="3203" y="597"/>
                  </a:cubicBezTo>
                  <a:cubicBezTo>
                    <a:pt x="3050" y="631"/>
                    <a:pt x="2925" y="724"/>
                    <a:pt x="2861" y="852"/>
                  </a:cubicBezTo>
                  <a:cubicBezTo>
                    <a:pt x="2778" y="1009"/>
                    <a:pt x="2809" y="1216"/>
                    <a:pt x="2936" y="1364"/>
                  </a:cubicBezTo>
                  <a:cubicBezTo>
                    <a:pt x="3024" y="1467"/>
                    <a:pt x="3141" y="1523"/>
                    <a:pt x="3261" y="1523"/>
                  </a:cubicBezTo>
                  <a:cubicBezTo>
                    <a:pt x="3301" y="1523"/>
                    <a:pt x="3341" y="1517"/>
                    <a:pt x="3380" y="1504"/>
                  </a:cubicBezTo>
                  <a:cubicBezTo>
                    <a:pt x="3470" y="1474"/>
                    <a:pt x="3517" y="1378"/>
                    <a:pt x="3488" y="1289"/>
                  </a:cubicBezTo>
                  <a:cubicBezTo>
                    <a:pt x="3464" y="1219"/>
                    <a:pt x="3398" y="1173"/>
                    <a:pt x="3327" y="1173"/>
                  </a:cubicBezTo>
                  <a:cubicBezTo>
                    <a:pt x="3309" y="1173"/>
                    <a:pt x="3291" y="1176"/>
                    <a:pt x="3273" y="1182"/>
                  </a:cubicBezTo>
                  <a:cubicBezTo>
                    <a:pt x="3268" y="1184"/>
                    <a:pt x="3264" y="1184"/>
                    <a:pt x="3259" y="1184"/>
                  </a:cubicBezTo>
                  <a:cubicBezTo>
                    <a:pt x="3229" y="1184"/>
                    <a:pt x="3200" y="1151"/>
                    <a:pt x="3194" y="1144"/>
                  </a:cubicBezTo>
                  <a:cubicBezTo>
                    <a:pt x="3157" y="1102"/>
                    <a:pt x="3143" y="1043"/>
                    <a:pt x="3161" y="1007"/>
                  </a:cubicBezTo>
                  <a:cubicBezTo>
                    <a:pt x="3188" y="955"/>
                    <a:pt x="3245" y="935"/>
                    <a:pt x="3276" y="929"/>
                  </a:cubicBezTo>
                  <a:cubicBezTo>
                    <a:pt x="3295" y="925"/>
                    <a:pt x="3314" y="923"/>
                    <a:pt x="3333" y="923"/>
                  </a:cubicBezTo>
                  <a:cubicBezTo>
                    <a:pt x="3389" y="923"/>
                    <a:pt x="3443" y="939"/>
                    <a:pt x="3482" y="970"/>
                  </a:cubicBezTo>
                  <a:cubicBezTo>
                    <a:pt x="3591" y="1055"/>
                    <a:pt x="3639" y="1234"/>
                    <a:pt x="3599" y="1401"/>
                  </a:cubicBezTo>
                  <a:cubicBezTo>
                    <a:pt x="3570" y="1515"/>
                    <a:pt x="3510" y="1628"/>
                    <a:pt x="3417" y="1749"/>
                  </a:cubicBezTo>
                  <a:cubicBezTo>
                    <a:pt x="3378" y="1798"/>
                    <a:pt x="3339" y="1843"/>
                    <a:pt x="3296" y="1887"/>
                  </a:cubicBezTo>
                  <a:cubicBezTo>
                    <a:pt x="3243" y="1942"/>
                    <a:pt x="3188" y="1995"/>
                    <a:pt x="3133" y="2049"/>
                  </a:cubicBezTo>
                  <a:cubicBezTo>
                    <a:pt x="3027" y="2151"/>
                    <a:pt x="2918" y="2256"/>
                    <a:pt x="2823" y="2378"/>
                  </a:cubicBezTo>
                  <a:cubicBezTo>
                    <a:pt x="2348" y="2975"/>
                    <a:pt x="2302" y="3875"/>
                    <a:pt x="2714" y="4518"/>
                  </a:cubicBezTo>
                  <a:cubicBezTo>
                    <a:pt x="2897" y="4802"/>
                    <a:pt x="3163" y="5036"/>
                    <a:pt x="3485" y="5193"/>
                  </a:cubicBezTo>
                  <a:cubicBezTo>
                    <a:pt x="3773" y="5334"/>
                    <a:pt x="4098" y="5408"/>
                    <a:pt x="4417" y="5408"/>
                  </a:cubicBezTo>
                  <a:cubicBezTo>
                    <a:pt x="4475" y="5408"/>
                    <a:pt x="4533" y="5405"/>
                    <a:pt x="4592" y="5400"/>
                  </a:cubicBezTo>
                  <a:cubicBezTo>
                    <a:pt x="5283" y="5338"/>
                    <a:pt x="5947" y="4936"/>
                    <a:pt x="6366" y="4323"/>
                  </a:cubicBezTo>
                  <a:cubicBezTo>
                    <a:pt x="6827" y="3652"/>
                    <a:pt x="6964" y="2784"/>
                    <a:pt x="6732" y="2000"/>
                  </a:cubicBezTo>
                  <a:cubicBezTo>
                    <a:pt x="6719" y="1954"/>
                    <a:pt x="6704" y="1906"/>
                    <a:pt x="6682" y="1847"/>
                  </a:cubicBezTo>
                  <a:lnTo>
                    <a:pt x="6668" y="1810"/>
                  </a:lnTo>
                  <a:cubicBezTo>
                    <a:pt x="6654" y="1777"/>
                    <a:pt x="6641" y="1745"/>
                    <a:pt x="6625" y="1702"/>
                  </a:cubicBezTo>
                  <a:cubicBezTo>
                    <a:pt x="6342" y="1051"/>
                    <a:pt x="5810" y="522"/>
                    <a:pt x="5164" y="252"/>
                  </a:cubicBezTo>
                  <a:cubicBezTo>
                    <a:pt x="4762" y="83"/>
                    <a:pt x="4306" y="1"/>
                    <a:pt x="3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69"/>
            <p:cNvSpPr/>
            <p:nvPr/>
          </p:nvSpPr>
          <p:spPr>
            <a:xfrm>
              <a:off x="7463001" y="3339956"/>
              <a:ext cx="226926" cy="121747"/>
            </a:xfrm>
            <a:custGeom>
              <a:rect b="b" l="l" r="r" t="t"/>
              <a:pathLst>
                <a:path extrusionOk="0" h="1962" w="3657">
                  <a:moveTo>
                    <a:pt x="1048" y="0"/>
                  </a:moveTo>
                  <a:cubicBezTo>
                    <a:pt x="954" y="0"/>
                    <a:pt x="862" y="12"/>
                    <a:pt x="774" y="37"/>
                  </a:cubicBezTo>
                  <a:cubicBezTo>
                    <a:pt x="483" y="117"/>
                    <a:pt x="231" y="341"/>
                    <a:pt x="117" y="620"/>
                  </a:cubicBezTo>
                  <a:cubicBezTo>
                    <a:pt x="1" y="904"/>
                    <a:pt x="22" y="1231"/>
                    <a:pt x="174" y="1495"/>
                  </a:cubicBezTo>
                  <a:cubicBezTo>
                    <a:pt x="298" y="1715"/>
                    <a:pt x="510" y="1876"/>
                    <a:pt x="739" y="1925"/>
                  </a:cubicBezTo>
                  <a:cubicBezTo>
                    <a:pt x="793" y="1938"/>
                    <a:pt x="848" y="1944"/>
                    <a:pt x="903" y="1944"/>
                  </a:cubicBezTo>
                  <a:cubicBezTo>
                    <a:pt x="1110" y="1944"/>
                    <a:pt x="1311" y="1858"/>
                    <a:pt x="1444" y="1705"/>
                  </a:cubicBezTo>
                  <a:cubicBezTo>
                    <a:pt x="1626" y="1495"/>
                    <a:pt x="1647" y="1169"/>
                    <a:pt x="1495" y="949"/>
                  </a:cubicBezTo>
                  <a:cubicBezTo>
                    <a:pt x="1388" y="796"/>
                    <a:pt x="1206" y="712"/>
                    <a:pt x="1027" y="712"/>
                  </a:cubicBezTo>
                  <a:cubicBezTo>
                    <a:pt x="925" y="712"/>
                    <a:pt x="824" y="740"/>
                    <a:pt x="739" y="797"/>
                  </a:cubicBezTo>
                  <a:cubicBezTo>
                    <a:pt x="661" y="849"/>
                    <a:pt x="640" y="955"/>
                    <a:pt x="694" y="1033"/>
                  </a:cubicBezTo>
                  <a:cubicBezTo>
                    <a:pt x="726" y="1081"/>
                    <a:pt x="779" y="1107"/>
                    <a:pt x="834" y="1107"/>
                  </a:cubicBezTo>
                  <a:cubicBezTo>
                    <a:pt x="866" y="1107"/>
                    <a:pt x="899" y="1098"/>
                    <a:pt x="929" y="1078"/>
                  </a:cubicBezTo>
                  <a:cubicBezTo>
                    <a:pt x="957" y="1059"/>
                    <a:pt x="992" y="1050"/>
                    <a:pt x="1028" y="1050"/>
                  </a:cubicBezTo>
                  <a:cubicBezTo>
                    <a:pt x="1099" y="1050"/>
                    <a:pt x="1175" y="1084"/>
                    <a:pt x="1216" y="1142"/>
                  </a:cubicBezTo>
                  <a:cubicBezTo>
                    <a:pt x="1282" y="1238"/>
                    <a:pt x="1270" y="1388"/>
                    <a:pt x="1187" y="1483"/>
                  </a:cubicBezTo>
                  <a:cubicBezTo>
                    <a:pt x="1121" y="1561"/>
                    <a:pt x="1014" y="1604"/>
                    <a:pt x="903" y="1604"/>
                  </a:cubicBezTo>
                  <a:cubicBezTo>
                    <a:pt x="873" y="1604"/>
                    <a:pt x="842" y="1601"/>
                    <a:pt x="812" y="1594"/>
                  </a:cubicBezTo>
                  <a:cubicBezTo>
                    <a:pt x="674" y="1565"/>
                    <a:pt x="547" y="1465"/>
                    <a:pt x="467" y="1327"/>
                  </a:cubicBezTo>
                  <a:cubicBezTo>
                    <a:pt x="369" y="1155"/>
                    <a:pt x="354" y="933"/>
                    <a:pt x="430" y="749"/>
                  </a:cubicBezTo>
                  <a:cubicBezTo>
                    <a:pt x="506" y="564"/>
                    <a:pt x="672" y="417"/>
                    <a:pt x="863" y="364"/>
                  </a:cubicBezTo>
                  <a:cubicBezTo>
                    <a:pt x="926" y="346"/>
                    <a:pt x="989" y="338"/>
                    <a:pt x="1051" y="338"/>
                  </a:cubicBezTo>
                  <a:cubicBezTo>
                    <a:pt x="1415" y="338"/>
                    <a:pt x="1748" y="606"/>
                    <a:pt x="1888" y="736"/>
                  </a:cubicBezTo>
                  <a:cubicBezTo>
                    <a:pt x="2012" y="852"/>
                    <a:pt x="2124" y="977"/>
                    <a:pt x="2244" y="1110"/>
                  </a:cubicBezTo>
                  <a:cubicBezTo>
                    <a:pt x="2420" y="1307"/>
                    <a:pt x="2602" y="1509"/>
                    <a:pt x="2824" y="1676"/>
                  </a:cubicBezTo>
                  <a:cubicBezTo>
                    <a:pt x="3003" y="1809"/>
                    <a:pt x="3211" y="1907"/>
                    <a:pt x="3412" y="1952"/>
                  </a:cubicBezTo>
                  <a:cubicBezTo>
                    <a:pt x="3431" y="1958"/>
                    <a:pt x="3450" y="1961"/>
                    <a:pt x="3468" y="1961"/>
                  </a:cubicBezTo>
                  <a:cubicBezTo>
                    <a:pt x="3509" y="1961"/>
                    <a:pt x="3548" y="1947"/>
                    <a:pt x="3581" y="1918"/>
                  </a:cubicBezTo>
                  <a:cubicBezTo>
                    <a:pt x="3651" y="1856"/>
                    <a:pt x="3657" y="1748"/>
                    <a:pt x="3594" y="1678"/>
                  </a:cubicBezTo>
                  <a:cubicBezTo>
                    <a:pt x="3570" y="1651"/>
                    <a:pt x="3538" y="1631"/>
                    <a:pt x="3502" y="1625"/>
                  </a:cubicBezTo>
                  <a:cubicBezTo>
                    <a:pt x="3342" y="1592"/>
                    <a:pt x="3173" y="1513"/>
                    <a:pt x="3026" y="1403"/>
                  </a:cubicBezTo>
                  <a:cubicBezTo>
                    <a:pt x="2833" y="1259"/>
                    <a:pt x="2669" y="1077"/>
                    <a:pt x="2496" y="883"/>
                  </a:cubicBezTo>
                  <a:cubicBezTo>
                    <a:pt x="2377" y="751"/>
                    <a:pt x="2253" y="613"/>
                    <a:pt x="2119" y="488"/>
                  </a:cubicBezTo>
                  <a:cubicBezTo>
                    <a:pt x="1776" y="170"/>
                    <a:pt x="1399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69"/>
            <p:cNvSpPr/>
            <p:nvPr/>
          </p:nvSpPr>
          <p:spPr>
            <a:xfrm>
              <a:off x="7651146" y="3240547"/>
              <a:ext cx="152153" cy="162267"/>
            </a:xfrm>
            <a:custGeom>
              <a:rect b="b" l="l" r="r" t="t"/>
              <a:pathLst>
                <a:path extrusionOk="0" h="2615" w="2452">
                  <a:moveTo>
                    <a:pt x="782" y="0"/>
                  </a:moveTo>
                  <a:cubicBezTo>
                    <a:pt x="652" y="0"/>
                    <a:pt x="522" y="14"/>
                    <a:pt x="394" y="40"/>
                  </a:cubicBezTo>
                  <a:cubicBezTo>
                    <a:pt x="302" y="59"/>
                    <a:pt x="244" y="149"/>
                    <a:pt x="262" y="241"/>
                  </a:cubicBezTo>
                  <a:cubicBezTo>
                    <a:pt x="278" y="320"/>
                    <a:pt x="349" y="376"/>
                    <a:pt x="427" y="376"/>
                  </a:cubicBezTo>
                  <a:cubicBezTo>
                    <a:pt x="439" y="376"/>
                    <a:pt x="451" y="375"/>
                    <a:pt x="463" y="372"/>
                  </a:cubicBezTo>
                  <a:cubicBezTo>
                    <a:pt x="568" y="351"/>
                    <a:pt x="675" y="340"/>
                    <a:pt x="782" y="340"/>
                  </a:cubicBezTo>
                  <a:cubicBezTo>
                    <a:pt x="860" y="340"/>
                    <a:pt x="939" y="345"/>
                    <a:pt x="1018" y="357"/>
                  </a:cubicBezTo>
                  <a:cubicBezTo>
                    <a:pt x="1327" y="400"/>
                    <a:pt x="1595" y="534"/>
                    <a:pt x="1772" y="733"/>
                  </a:cubicBezTo>
                  <a:cubicBezTo>
                    <a:pt x="2033" y="1024"/>
                    <a:pt x="2088" y="1478"/>
                    <a:pt x="1902" y="1814"/>
                  </a:cubicBezTo>
                  <a:cubicBezTo>
                    <a:pt x="1750" y="2094"/>
                    <a:pt x="1427" y="2274"/>
                    <a:pt x="1111" y="2274"/>
                  </a:cubicBezTo>
                  <a:cubicBezTo>
                    <a:pt x="1049" y="2274"/>
                    <a:pt x="987" y="2267"/>
                    <a:pt x="926" y="2253"/>
                  </a:cubicBezTo>
                  <a:cubicBezTo>
                    <a:pt x="710" y="2201"/>
                    <a:pt x="532" y="2062"/>
                    <a:pt x="449" y="1881"/>
                  </a:cubicBezTo>
                  <a:cubicBezTo>
                    <a:pt x="367" y="1700"/>
                    <a:pt x="400" y="1474"/>
                    <a:pt x="526" y="1344"/>
                  </a:cubicBezTo>
                  <a:cubicBezTo>
                    <a:pt x="596" y="1272"/>
                    <a:pt x="700" y="1234"/>
                    <a:pt x="799" y="1234"/>
                  </a:cubicBezTo>
                  <a:cubicBezTo>
                    <a:pt x="875" y="1234"/>
                    <a:pt x="949" y="1256"/>
                    <a:pt x="1003" y="1302"/>
                  </a:cubicBezTo>
                  <a:cubicBezTo>
                    <a:pt x="1063" y="1352"/>
                    <a:pt x="1099" y="1440"/>
                    <a:pt x="1098" y="1530"/>
                  </a:cubicBezTo>
                  <a:cubicBezTo>
                    <a:pt x="1097" y="1611"/>
                    <a:pt x="1066" y="1680"/>
                    <a:pt x="1014" y="1720"/>
                  </a:cubicBezTo>
                  <a:cubicBezTo>
                    <a:pt x="941" y="1779"/>
                    <a:pt x="929" y="1885"/>
                    <a:pt x="986" y="1959"/>
                  </a:cubicBezTo>
                  <a:cubicBezTo>
                    <a:pt x="1019" y="2001"/>
                    <a:pt x="1069" y="2023"/>
                    <a:pt x="1119" y="2023"/>
                  </a:cubicBezTo>
                  <a:cubicBezTo>
                    <a:pt x="1156" y="2023"/>
                    <a:pt x="1193" y="2011"/>
                    <a:pt x="1225" y="1987"/>
                  </a:cubicBezTo>
                  <a:cubicBezTo>
                    <a:pt x="1357" y="1883"/>
                    <a:pt x="1435" y="1718"/>
                    <a:pt x="1437" y="1535"/>
                  </a:cubicBezTo>
                  <a:cubicBezTo>
                    <a:pt x="1440" y="1343"/>
                    <a:pt x="1359" y="1159"/>
                    <a:pt x="1220" y="1042"/>
                  </a:cubicBezTo>
                  <a:cubicBezTo>
                    <a:pt x="1103" y="944"/>
                    <a:pt x="952" y="896"/>
                    <a:pt x="798" y="896"/>
                  </a:cubicBezTo>
                  <a:cubicBezTo>
                    <a:pt x="611" y="896"/>
                    <a:pt x="419" y="968"/>
                    <a:pt x="283" y="1108"/>
                  </a:cubicBezTo>
                  <a:cubicBezTo>
                    <a:pt x="61" y="1337"/>
                    <a:pt x="1" y="1714"/>
                    <a:pt x="141" y="2021"/>
                  </a:cubicBezTo>
                  <a:cubicBezTo>
                    <a:pt x="266" y="2297"/>
                    <a:pt x="530" y="2506"/>
                    <a:pt x="846" y="2583"/>
                  </a:cubicBezTo>
                  <a:cubicBezTo>
                    <a:pt x="934" y="2604"/>
                    <a:pt x="1023" y="2614"/>
                    <a:pt x="1113" y="2614"/>
                  </a:cubicBezTo>
                  <a:lnTo>
                    <a:pt x="1113" y="2613"/>
                  </a:lnTo>
                  <a:cubicBezTo>
                    <a:pt x="1549" y="2613"/>
                    <a:pt x="1986" y="2368"/>
                    <a:pt x="2199" y="1978"/>
                  </a:cubicBezTo>
                  <a:cubicBezTo>
                    <a:pt x="2452" y="1520"/>
                    <a:pt x="2378" y="902"/>
                    <a:pt x="2025" y="507"/>
                  </a:cubicBezTo>
                  <a:cubicBezTo>
                    <a:pt x="1795" y="249"/>
                    <a:pt x="1454" y="76"/>
                    <a:pt x="1066" y="22"/>
                  </a:cubicBezTo>
                  <a:cubicBezTo>
                    <a:pt x="972" y="8"/>
                    <a:pt x="877" y="0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69"/>
            <p:cNvSpPr/>
            <p:nvPr/>
          </p:nvSpPr>
          <p:spPr>
            <a:xfrm>
              <a:off x="7455989" y="3092426"/>
              <a:ext cx="87122" cy="264157"/>
            </a:xfrm>
            <a:custGeom>
              <a:rect b="b" l="l" r="r" t="t"/>
              <a:pathLst>
                <a:path extrusionOk="0" h="4257" w="1404">
                  <a:moveTo>
                    <a:pt x="653" y="0"/>
                  </a:moveTo>
                  <a:cubicBezTo>
                    <a:pt x="497" y="0"/>
                    <a:pt x="341" y="66"/>
                    <a:pt x="225" y="181"/>
                  </a:cubicBezTo>
                  <a:cubicBezTo>
                    <a:pt x="105" y="300"/>
                    <a:pt x="45" y="456"/>
                    <a:pt x="62" y="610"/>
                  </a:cubicBezTo>
                  <a:cubicBezTo>
                    <a:pt x="81" y="795"/>
                    <a:pt x="228" y="958"/>
                    <a:pt x="426" y="1015"/>
                  </a:cubicBezTo>
                  <a:cubicBezTo>
                    <a:pt x="474" y="1029"/>
                    <a:pt x="522" y="1036"/>
                    <a:pt x="568" y="1036"/>
                  </a:cubicBezTo>
                  <a:cubicBezTo>
                    <a:pt x="699" y="1036"/>
                    <a:pt x="818" y="982"/>
                    <a:pt x="897" y="883"/>
                  </a:cubicBezTo>
                  <a:cubicBezTo>
                    <a:pt x="956" y="811"/>
                    <a:pt x="943" y="704"/>
                    <a:pt x="870" y="646"/>
                  </a:cubicBezTo>
                  <a:cubicBezTo>
                    <a:pt x="839" y="621"/>
                    <a:pt x="802" y="608"/>
                    <a:pt x="765" y="608"/>
                  </a:cubicBezTo>
                  <a:cubicBezTo>
                    <a:pt x="715" y="608"/>
                    <a:pt x="666" y="630"/>
                    <a:pt x="632" y="673"/>
                  </a:cubicBezTo>
                  <a:cubicBezTo>
                    <a:pt x="617" y="692"/>
                    <a:pt x="593" y="698"/>
                    <a:pt x="571" y="698"/>
                  </a:cubicBezTo>
                  <a:cubicBezTo>
                    <a:pt x="550" y="698"/>
                    <a:pt x="530" y="693"/>
                    <a:pt x="521" y="690"/>
                  </a:cubicBezTo>
                  <a:cubicBezTo>
                    <a:pt x="464" y="673"/>
                    <a:pt x="404" y="628"/>
                    <a:pt x="399" y="574"/>
                  </a:cubicBezTo>
                  <a:cubicBezTo>
                    <a:pt x="392" y="505"/>
                    <a:pt x="436" y="449"/>
                    <a:pt x="463" y="422"/>
                  </a:cubicBezTo>
                  <a:cubicBezTo>
                    <a:pt x="516" y="370"/>
                    <a:pt x="591" y="340"/>
                    <a:pt x="657" y="340"/>
                  </a:cubicBezTo>
                  <a:cubicBezTo>
                    <a:pt x="665" y="340"/>
                    <a:pt x="673" y="340"/>
                    <a:pt x="680" y="341"/>
                  </a:cubicBezTo>
                  <a:cubicBezTo>
                    <a:pt x="854" y="361"/>
                    <a:pt x="981" y="531"/>
                    <a:pt x="1017" y="687"/>
                  </a:cubicBezTo>
                  <a:cubicBezTo>
                    <a:pt x="1065" y="899"/>
                    <a:pt x="992" y="1126"/>
                    <a:pt x="922" y="1279"/>
                  </a:cubicBezTo>
                  <a:cubicBezTo>
                    <a:pt x="860" y="1414"/>
                    <a:pt x="781" y="1541"/>
                    <a:pt x="697" y="1675"/>
                  </a:cubicBezTo>
                  <a:cubicBezTo>
                    <a:pt x="653" y="1747"/>
                    <a:pt x="608" y="1818"/>
                    <a:pt x="566" y="1890"/>
                  </a:cubicBezTo>
                  <a:cubicBezTo>
                    <a:pt x="184" y="2551"/>
                    <a:pt x="1" y="3335"/>
                    <a:pt x="48" y="4097"/>
                  </a:cubicBezTo>
                  <a:cubicBezTo>
                    <a:pt x="54" y="4188"/>
                    <a:pt x="128" y="4256"/>
                    <a:pt x="218" y="4256"/>
                  </a:cubicBezTo>
                  <a:lnTo>
                    <a:pt x="228" y="4256"/>
                  </a:lnTo>
                  <a:cubicBezTo>
                    <a:pt x="322" y="4250"/>
                    <a:pt x="392" y="4169"/>
                    <a:pt x="386" y="4076"/>
                  </a:cubicBezTo>
                  <a:cubicBezTo>
                    <a:pt x="343" y="3380"/>
                    <a:pt x="510" y="2664"/>
                    <a:pt x="860" y="2060"/>
                  </a:cubicBezTo>
                  <a:cubicBezTo>
                    <a:pt x="899" y="1991"/>
                    <a:pt x="942" y="1922"/>
                    <a:pt x="985" y="1854"/>
                  </a:cubicBezTo>
                  <a:cubicBezTo>
                    <a:pt x="1070" y="1717"/>
                    <a:pt x="1158" y="1575"/>
                    <a:pt x="1229" y="1421"/>
                  </a:cubicBezTo>
                  <a:cubicBezTo>
                    <a:pt x="1364" y="1128"/>
                    <a:pt x="1403" y="856"/>
                    <a:pt x="1347" y="611"/>
                  </a:cubicBezTo>
                  <a:cubicBezTo>
                    <a:pt x="1273" y="288"/>
                    <a:pt x="1014" y="39"/>
                    <a:pt x="719" y="4"/>
                  </a:cubicBezTo>
                  <a:cubicBezTo>
                    <a:pt x="698" y="1"/>
                    <a:pt x="675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69"/>
            <p:cNvSpPr/>
            <p:nvPr/>
          </p:nvSpPr>
          <p:spPr>
            <a:xfrm>
              <a:off x="7491235" y="3210141"/>
              <a:ext cx="114797" cy="56095"/>
            </a:xfrm>
            <a:custGeom>
              <a:rect b="b" l="l" r="r" t="t"/>
              <a:pathLst>
                <a:path extrusionOk="0" h="904" w="1850">
                  <a:moveTo>
                    <a:pt x="999" y="0"/>
                  </a:moveTo>
                  <a:cubicBezTo>
                    <a:pt x="666" y="0"/>
                    <a:pt x="339" y="117"/>
                    <a:pt x="83" y="328"/>
                  </a:cubicBezTo>
                  <a:cubicBezTo>
                    <a:pt x="10" y="386"/>
                    <a:pt x="0" y="494"/>
                    <a:pt x="59" y="566"/>
                  </a:cubicBezTo>
                  <a:cubicBezTo>
                    <a:pt x="92" y="607"/>
                    <a:pt x="141" y="628"/>
                    <a:pt x="189" y="628"/>
                  </a:cubicBezTo>
                  <a:cubicBezTo>
                    <a:pt x="227" y="628"/>
                    <a:pt x="266" y="615"/>
                    <a:pt x="297" y="589"/>
                  </a:cubicBezTo>
                  <a:cubicBezTo>
                    <a:pt x="494" y="428"/>
                    <a:pt x="744" y="339"/>
                    <a:pt x="1000" y="339"/>
                  </a:cubicBezTo>
                  <a:cubicBezTo>
                    <a:pt x="1037" y="339"/>
                    <a:pt x="1074" y="341"/>
                    <a:pt x="1111" y="345"/>
                  </a:cubicBezTo>
                  <a:cubicBezTo>
                    <a:pt x="1202" y="354"/>
                    <a:pt x="1328" y="380"/>
                    <a:pt x="1406" y="456"/>
                  </a:cubicBezTo>
                  <a:cubicBezTo>
                    <a:pt x="1458" y="510"/>
                    <a:pt x="1479" y="597"/>
                    <a:pt x="1449" y="643"/>
                  </a:cubicBezTo>
                  <a:cubicBezTo>
                    <a:pt x="1399" y="722"/>
                    <a:pt x="1422" y="827"/>
                    <a:pt x="1501" y="877"/>
                  </a:cubicBezTo>
                  <a:cubicBezTo>
                    <a:pt x="1529" y="895"/>
                    <a:pt x="1561" y="904"/>
                    <a:pt x="1591" y="904"/>
                  </a:cubicBezTo>
                  <a:cubicBezTo>
                    <a:pt x="1648" y="904"/>
                    <a:pt x="1702" y="877"/>
                    <a:pt x="1735" y="826"/>
                  </a:cubicBezTo>
                  <a:cubicBezTo>
                    <a:pt x="1850" y="645"/>
                    <a:pt x="1812" y="383"/>
                    <a:pt x="1644" y="216"/>
                  </a:cubicBezTo>
                  <a:cubicBezTo>
                    <a:pt x="1523" y="97"/>
                    <a:pt x="1355" y="27"/>
                    <a:pt x="1145" y="8"/>
                  </a:cubicBezTo>
                  <a:cubicBezTo>
                    <a:pt x="1096" y="3"/>
                    <a:pt x="1047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69"/>
            <p:cNvSpPr/>
            <p:nvPr/>
          </p:nvSpPr>
          <p:spPr>
            <a:xfrm>
              <a:off x="7850338" y="3198475"/>
              <a:ext cx="124415" cy="82158"/>
            </a:xfrm>
            <a:custGeom>
              <a:rect b="b" l="l" r="r" t="t"/>
              <a:pathLst>
                <a:path extrusionOk="0" h="1324" w="2005">
                  <a:moveTo>
                    <a:pt x="1556" y="1"/>
                  </a:moveTo>
                  <a:cubicBezTo>
                    <a:pt x="1496" y="1"/>
                    <a:pt x="1438" y="33"/>
                    <a:pt x="1408" y="88"/>
                  </a:cubicBezTo>
                  <a:cubicBezTo>
                    <a:pt x="1363" y="171"/>
                    <a:pt x="1394" y="274"/>
                    <a:pt x="1475" y="319"/>
                  </a:cubicBezTo>
                  <a:cubicBezTo>
                    <a:pt x="1579" y="375"/>
                    <a:pt x="1629" y="536"/>
                    <a:pt x="1583" y="664"/>
                  </a:cubicBezTo>
                  <a:cubicBezTo>
                    <a:pt x="1536" y="797"/>
                    <a:pt x="1404" y="909"/>
                    <a:pt x="1239" y="955"/>
                  </a:cubicBezTo>
                  <a:cubicBezTo>
                    <a:pt x="1170" y="974"/>
                    <a:pt x="1096" y="984"/>
                    <a:pt x="1015" y="984"/>
                  </a:cubicBezTo>
                  <a:cubicBezTo>
                    <a:pt x="919" y="984"/>
                    <a:pt x="814" y="971"/>
                    <a:pt x="699" y="944"/>
                  </a:cubicBezTo>
                  <a:cubicBezTo>
                    <a:pt x="553" y="910"/>
                    <a:pt x="408" y="858"/>
                    <a:pt x="267" y="789"/>
                  </a:cubicBezTo>
                  <a:cubicBezTo>
                    <a:pt x="243" y="778"/>
                    <a:pt x="218" y="772"/>
                    <a:pt x="193" y="772"/>
                  </a:cubicBezTo>
                  <a:cubicBezTo>
                    <a:pt x="130" y="772"/>
                    <a:pt x="70" y="807"/>
                    <a:pt x="41" y="867"/>
                  </a:cubicBezTo>
                  <a:cubicBezTo>
                    <a:pt x="0" y="952"/>
                    <a:pt x="34" y="1052"/>
                    <a:pt x="119" y="1094"/>
                  </a:cubicBezTo>
                  <a:cubicBezTo>
                    <a:pt x="282" y="1173"/>
                    <a:pt x="451" y="1234"/>
                    <a:pt x="622" y="1274"/>
                  </a:cubicBezTo>
                  <a:cubicBezTo>
                    <a:pt x="763" y="1307"/>
                    <a:pt x="894" y="1324"/>
                    <a:pt x="1016" y="1324"/>
                  </a:cubicBezTo>
                  <a:cubicBezTo>
                    <a:pt x="1128" y="1324"/>
                    <a:pt x="1232" y="1309"/>
                    <a:pt x="1330" y="1282"/>
                  </a:cubicBezTo>
                  <a:cubicBezTo>
                    <a:pt x="1604" y="1205"/>
                    <a:pt x="1818" y="1016"/>
                    <a:pt x="1903" y="778"/>
                  </a:cubicBezTo>
                  <a:cubicBezTo>
                    <a:pt x="2005" y="491"/>
                    <a:pt x="1888" y="158"/>
                    <a:pt x="1638" y="22"/>
                  </a:cubicBezTo>
                  <a:cubicBezTo>
                    <a:pt x="1612" y="8"/>
                    <a:pt x="1584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69"/>
            <p:cNvSpPr/>
            <p:nvPr/>
          </p:nvSpPr>
          <p:spPr>
            <a:xfrm>
              <a:off x="784611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191" y="1"/>
                  </a:moveTo>
                  <a:cubicBezTo>
                    <a:pt x="171" y="1"/>
                    <a:pt x="150" y="5"/>
                    <a:pt x="130" y="12"/>
                  </a:cubicBezTo>
                  <a:cubicBezTo>
                    <a:pt x="43" y="47"/>
                    <a:pt x="0" y="146"/>
                    <a:pt x="34" y="233"/>
                  </a:cubicBezTo>
                  <a:cubicBezTo>
                    <a:pt x="312" y="940"/>
                    <a:pt x="599" y="1672"/>
                    <a:pt x="1064" y="2308"/>
                  </a:cubicBezTo>
                  <a:cubicBezTo>
                    <a:pt x="1594" y="3034"/>
                    <a:pt x="2284" y="3503"/>
                    <a:pt x="3009" y="3627"/>
                  </a:cubicBezTo>
                  <a:cubicBezTo>
                    <a:pt x="3136" y="3650"/>
                    <a:pt x="3264" y="3661"/>
                    <a:pt x="3389" y="3661"/>
                  </a:cubicBezTo>
                  <a:cubicBezTo>
                    <a:pt x="3608" y="3661"/>
                    <a:pt x="3818" y="3629"/>
                    <a:pt x="4012" y="3563"/>
                  </a:cubicBezTo>
                  <a:cubicBezTo>
                    <a:pt x="4556" y="3381"/>
                    <a:pt x="4990" y="2935"/>
                    <a:pt x="5142" y="2398"/>
                  </a:cubicBezTo>
                  <a:cubicBezTo>
                    <a:pt x="5300" y="1841"/>
                    <a:pt x="5144" y="1223"/>
                    <a:pt x="4744" y="823"/>
                  </a:cubicBezTo>
                  <a:cubicBezTo>
                    <a:pt x="4460" y="539"/>
                    <a:pt x="4058" y="383"/>
                    <a:pt x="3661" y="383"/>
                  </a:cubicBezTo>
                  <a:cubicBezTo>
                    <a:pt x="3488" y="383"/>
                    <a:pt x="3316" y="413"/>
                    <a:pt x="3155" y="475"/>
                  </a:cubicBezTo>
                  <a:cubicBezTo>
                    <a:pt x="2751" y="632"/>
                    <a:pt x="2440" y="975"/>
                    <a:pt x="2345" y="1374"/>
                  </a:cubicBezTo>
                  <a:cubicBezTo>
                    <a:pt x="2242" y="1805"/>
                    <a:pt x="2410" y="2278"/>
                    <a:pt x="2753" y="2526"/>
                  </a:cubicBezTo>
                  <a:cubicBezTo>
                    <a:pt x="2922" y="2648"/>
                    <a:pt x="3126" y="2708"/>
                    <a:pt x="3328" y="2708"/>
                  </a:cubicBezTo>
                  <a:cubicBezTo>
                    <a:pt x="3568" y="2708"/>
                    <a:pt x="3805" y="2623"/>
                    <a:pt x="3977" y="2457"/>
                  </a:cubicBezTo>
                  <a:cubicBezTo>
                    <a:pt x="4202" y="2241"/>
                    <a:pt x="4289" y="1912"/>
                    <a:pt x="4194" y="1640"/>
                  </a:cubicBezTo>
                  <a:cubicBezTo>
                    <a:pt x="4102" y="1376"/>
                    <a:pt x="3839" y="1197"/>
                    <a:pt x="3577" y="1197"/>
                  </a:cubicBezTo>
                  <a:cubicBezTo>
                    <a:pt x="3530" y="1197"/>
                    <a:pt x="3483" y="1203"/>
                    <a:pt x="3437" y="1215"/>
                  </a:cubicBezTo>
                  <a:cubicBezTo>
                    <a:pt x="3272" y="1259"/>
                    <a:pt x="3133" y="1387"/>
                    <a:pt x="3065" y="1557"/>
                  </a:cubicBezTo>
                  <a:cubicBezTo>
                    <a:pt x="3001" y="1717"/>
                    <a:pt x="3012" y="1886"/>
                    <a:pt x="3093" y="2021"/>
                  </a:cubicBezTo>
                  <a:cubicBezTo>
                    <a:pt x="3125" y="2073"/>
                    <a:pt x="3181" y="2102"/>
                    <a:pt x="3238" y="2102"/>
                  </a:cubicBezTo>
                  <a:cubicBezTo>
                    <a:pt x="3268" y="2102"/>
                    <a:pt x="3299" y="2094"/>
                    <a:pt x="3326" y="2077"/>
                  </a:cubicBezTo>
                  <a:cubicBezTo>
                    <a:pt x="3406" y="2028"/>
                    <a:pt x="3432" y="1923"/>
                    <a:pt x="3383" y="1844"/>
                  </a:cubicBezTo>
                  <a:cubicBezTo>
                    <a:pt x="3346" y="1783"/>
                    <a:pt x="3368" y="1711"/>
                    <a:pt x="3380" y="1683"/>
                  </a:cubicBezTo>
                  <a:cubicBezTo>
                    <a:pt x="3407" y="1613"/>
                    <a:pt x="3464" y="1559"/>
                    <a:pt x="3525" y="1543"/>
                  </a:cubicBezTo>
                  <a:cubicBezTo>
                    <a:pt x="3543" y="1538"/>
                    <a:pt x="3562" y="1535"/>
                    <a:pt x="3581" y="1535"/>
                  </a:cubicBezTo>
                  <a:cubicBezTo>
                    <a:pt x="3701" y="1535"/>
                    <a:pt x="3830" y="1626"/>
                    <a:pt x="3873" y="1750"/>
                  </a:cubicBezTo>
                  <a:cubicBezTo>
                    <a:pt x="3925" y="1898"/>
                    <a:pt x="3871" y="2088"/>
                    <a:pt x="3742" y="2213"/>
                  </a:cubicBezTo>
                  <a:cubicBezTo>
                    <a:pt x="3635" y="2316"/>
                    <a:pt x="3483" y="2369"/>
                    <a:pt x="3328" y="2369"/>
                  </a:cubicBezTo>
                  <a:cubicBezTo>
                    <a:pt x="3195" y="2369"/>
                    <a:pt x="3061" y="2330"/>
                    <a:pt x="2951" y="2251"/>
                  </a:cubicBezTo>
                  <a:cubicBezTo>
                    <a:pt x="2720" y="2084"/>
                    <a:pt x="2604" y="1748"/>
                    <a:pt x="2674" y="1452"/>
                  </a:cubicBezTo>
                  <a:cubicBezTo>
                    <a:pt x="2744" y="1162"/>
                    <a:pt x="2976" y="907"/>
                    <a:pt x="3278" y="791"/>
                  </a:cubicBezTo>
                  <a:cubicBezTo>
                    <a:pt x="3401" y="743"/>
                    <a:pt x="3533" y="721"/>
                    <a:pt x="3666" y="721"/>
                  </a:cubicBezTo>
                  <a:cubicBezTo>
                    <a:pt x="3973" y="721"/>
                    <a:pt x="4284" y="842"/>
                    <a:pt x="4505" y="1062"/>
                  </a:cubicBezTo>
                  <a:cubicBezTo>
                    <a:pt x="4814" y="1372"/>
                    <a:pt x="4940" y="1871"/>
                    <a:pt x="4816" y="2305"/>
                  </a:cubicBezTo>
                  <a:cubicBezTo>
                    <a:pt x="4695" y="2730"/>
                    <a:pt x="4338" y="3097"/>
                    <a:pt x="3905" y="3242"/>
                  </a:cubicBezTo>
                  <a:cubicBezTo>
                    <a:pt x="3745" y="3295"/>
                    <a:pt x="3571" y="3322"/>
                    <a:pt x="3390" y="3322"/>
                  </a:cubicBezTo>
                  <a:cubicBezTo>
                    <a:pt x="3284" y="3322"/>
                    <a:pt x="3175" y="3313"/>
                    <a:pt x="3066" y="3294"/>
                  </a:cubicBezTo>
                  <a:cubicBezTo>
                    <a:pt x="2429" y="3184"/>
                    <a:pt x="1815" y="2763"/>
                    <a:pt x="1337" y="2108"/>
                  </a:cubicBezTo>
                  <a:cubicBezTo>
                    <a:pt x="899" y="1507"/>
                    <a:pt x="620" y="797"/>
                    <a:pt x="350" y="108"/>
                  </a:cubicBezTo>
                  <a:cubicBezTo>
                    <a:pt x="323" y="42"/>
                    <a:pt x="25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69"/>
            <p:cNvSpPr/>
            <p:nvPr/>
          </p:nvSpPr>
          <p:spPr>
            <a:xfrm>
              <a:off x="8126475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2359" y="0"/>
                  </a:moveTo>
                  <a:cubicBezTo>
                    <a:pt x="2073" y="0"/>
                    <a:pt x="1782" y="83"/>
                    <a:pt x="1517" y="175"/>
                  </a:cubicBezTo>
                  <a:cubicBezTo>
                    <a:pt x="1040" y="342"/>
                    <a:pt x="569" y="542"/>
                    <a:pt x="117" y="771"/>
                  </a:cubicBezTo>
                  <a:cubicBezTo>
                    <a:pt x="33" y="812"/>
                    <a:pt x="0" y="914"/>
                    <a:pt x="42" y="998"/>
                  </a:cubicBezTo>
                  <a:cubicBezTo>
                    <a:pt x="72" y="1057"/>
                    <a:pt x="132" y="1091"/>
                    <a:pt x="195" y="1091"/>
                  </a:cubicBezTo>
                  <a:cubicBezTo>
                    <a:pt x="220" y="1091"/>
                    <a:pt x="246" y="1086"/>
                    <a:pt x="270" y="1074"/>
                  </a:cubicBezTo>
                  <a:cubicBezTo>
                    <a:pt x="709" y="852"/>
                    <a:pt x="1165" y="658"/>
                    <a:pt x="1629" y="495"/>
                  </a:cubicBezTo>
                  <a:cubicBezTo>
                    <a:pt x="1863" y="413"/>
                    <a:pt x="2119" y="339"/>
                    <a:pt x="2358" y="339"/>
                  </a:cubicBezTo>
                  <a:cubicBezTo>
                    <a:pt x="2494" y="339"/>
                    <a:pt x="2624" y="363"/>
                    <a:pt x="2741" y="423"/>
                  </a:cubicBezTo>
                  <a:cubicBezTo>
                    <a:pt x="2909" y="510"/>
                    <a:pt x="3039" y="671"/>
                    <a:pt x="3088" y="853"/>
                  </a:cubicBezTo>
                  <a:cubicBezTo>
                    <a:pt x="3135" y="1038"/>
                    <a:pt x="3102" y="1244"/>
                    <a:pt x="2998" y="1402"/>
                  </a:cubicBezTo>
                  <a:cubicBezTo>
                    <a:pt x="2887" y="1571"/>
                    <a:pt x="2695" y="1677"/>
                    <a:pt x="2509" y="1677"/>
                  </a:cubicBezTo>
                  <a:cubicBezTo>
                    <a:pt x="2482" y="1677"/>
                    <a:pt x="2455" y="1675"/>
                    <a:pt x="2429" y="1670"/>
                  </a:cubicBezTo>
                  <a:cubicBezTo>
                    <a:pt x="2220" y="1635"/>
                    <a:pt x="2048" y="1441"/>
                    <a:pt x="2055" y="1244"/>
                  </a:cubicBezTo>
                  <a:cubicBezTo>
                    <a:pt x="2057" y="1150"/>
                    <a:pt x="2108" y="1053"/>
                    <a:pt x="2190" y="985"/>
                  </a:cubicBezTo>
                  <a:cubicBezTo>
                    <a:pt x="2252" y="935"/>
                    <a:pt x="2323" y="908"/>
                    <a:pt x="2390" y="908"/>
                  </a:cubicBezTo>
                  <a:cubicBezTo>
                    <a:pt x="2405" y="908"/>
                    <a:pt x="2419" y="909"/>
                    <a:pt x="2433" y="912"/>
                  </a:cubicBezTo>
                  <a:cubicBezTo>
                    <a:pt x="2443" y="914"/>
                    <a:pt x="2453" y="914"/>
                    <a:pt x="2462" y="914"/>
                  </a:cubicBezTo>
                  <a:cubicBezTo>
                    <a:pt x="2544" y="914"/>
                    <a:pt x="2615" y="856"/>
                    <a:pt x="2629" y="774"/>
                  </a:cubicBezTo>
                  <a:cubicBezTo>
                    <a:pt x="2645" y="681"/>
                    <a:pt x="2584" y="594"/>
                    <a:pt x="2491" y="577"/>
                  </a:cubicBezTo>
                  <a:cubicBezTo>
                    <a:pt x="2459" y="572"/>
                    <a:pt x="2426" y="569"/>
                    <a:pt x="2393" y="569"/>
                  </a:cubicBezTo>
                  <a:cubicBezTo>
                    <a:pt x="2247" y="569"/>
                    <a:pt x="2099" y="623"/>
                    <a:pt x="1976" y="723"/>
                  </a:cubicBezTo>
                  <a:cubicBezTo>
                    <a:pt x="1817" y="853"/>
                    <a:pt x="1720" y="1044"/>
                    <a:pt x="1716" y="1234"/>
                  </a:cubicBezTo>
                  <a:cubicBezTo>
                    <a:pt x="1703" y="1597"/>
                    <a:pt x="1998" y="1943"/>
                    <a:pt x="2373" y="2005"/>
                  </a:cubicBezTo>
                  <a:cubicBezTo>
                    <a:pt x="2418" y="2013"/>
                    <a:pt x="2463" y="2016"/>
                    <a:pt x="2508" y="2016"/>
                  </a:cubicBezTo>
                  <a:cubicBezTo>
                    <a:pt x="2807" y="2016"/>
                    <a:pt x="3106" y="1856"/>
                    <a:pt x="3282" y="1588"/>
                  </a:cubicBezTo>
                  <a:cubicBezTo>
                    <a:pt x="3437" y="1350"/>
                    <a:pt x="3487" y="1045"/>
                    <a:pt x="3415" y="767"/>
                  </a:cubicBezTo>
                  <a:cubicBezTo>
                    <a:pt x="3343" y="493"/>
                    <a:pt x="3149" y="252"/>
                    <a:pt x="2896" y="122"/>
                  </a:cubicBezTo>
                  <a:cubicBezTo>
                    <a:pt x="2724" y="34"/>
                    <a:pt x="2542" y="0"/>
                    <a:pt x="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69"/>
            <p:cNvSpPr/>
            <p:nvPr/>
          </p:nvSpPr>
          <p:spPr>
            <a:xfrm>
              <a:off x="7030986" y="3138345"/>
              <a:ext cx="432072" cy="335642"/>
            </a:xfrm>
            <a:custGeom>
              <a:rect b="b" l="l" r="r" t="t"/>
              <a:pathLst>
                <a:path extrusionOk="0" h="5409" w="6963">
                  <a:moveTo>
                    <a:pt x="3212" y="1"/>
                  </a:moveTo>
                  <a:cubicBezTo>
                    <a:pt x="2658" y="1"/>
                    <a:pt x="2203" y="83"/>
                    <a:pt x="1801" y="252"/>
                  </a:cubicBezTo>
                  <a:cubicBezTo>
                    <a:pt x="1155" y="522"/>
                    <a:pt x="622" y="1051"/>
                    <a:pt x="335" y="1713"/>
                  </a:cubicBezTo>
                  <a:cubicBezTo>
                    <a:pt x="321" y="1750"/>
                    <a:pt x="307" y="1787"/>
                    <a:pt x="292" y="1825"/>
                  </a:cubicBezTo>
                  <a:lnTo>
                    <a:pt x="285" y="1839"/>
                  </a:lnTo>
                  <a:cubicBezTo>
                    <a:pt x="284" y="1844"/>
                    <a:pt x="278" y="1858"/>
                    <a:pt x="276" y="1862"/>
                  </a:cubicBezTo>
                  <a:cubicBezTo>
                    <a:pt x="260" y="1907"/>
                    <a:pt x="246" y="1954"/>
                    <a:pt x="231" y="2002"/>
                  </a:cubicBezTo>
                  <a:cubicBezTo>
                    <a:pt x="0" y="2784"/>
                    <a:pt x="138" y="3653"/>
                    <a:pt x="599" y="4324"/>
                  </a:cubicBezTo>
                  <a:cubicBezTo>
                    <a:pt x="1017" y="4937"/>
                    <a:pt x="1681" y="5339"/>
                    <a:pt x="2374" y="5400"/>
                  </a:cubicBezTo>
                  <a:cubicBezTo>
                    <a:pt x="2431" y="5406"/>
                    <a:pt x="2490" y="5408"/>
                    <a:pt x="2549" y="5408"/>
                  </a:cubicBezTo>
                  <a:cubicBezTo>
                    <a:pt x="2866" y="5408"/>
                    <a:pt x="3192" y="5334"/>
                    <a:pt x="3480" y="5193"/>
                  </a:cubicBezTo>
                  <a:cubicBezTo>
                    <a:pt x="3801" y="5036"/>
                    <a:pt x="4068" y="4802"/>
                    <a:pt x="4251" y="4518"/>
                  </a:cubicBezTo>
                  <a:cubicBezTo>
                    <a:pt x="4662" y="3875"/>
                    <a:pt x="4617" y="2975"/>
                    <a:pt x="4142" y="2380"/>
                  </a:cubicBezTo>
                  <a:cubicBezTo>
                    <a:pt x="4046" y="2256"/>
                    <a:pt x="3938" y="2151"/>
                    <a:pt x="3831" y="2049"/>
                  </a:cubicBezTo>
                  <a:cubicBezTo>
                    <a:pt x="3776" y="1995"/>
                    <a:pt x="3722" y="1942"/>
                    <a:pt x="3669" y="1886"/>
                  </a:cubicBezTo>
                  <a:cubicBezTo>
                    <a:pt x="3626" y="1843"/>
                    <a:pt x="3586" y="1798"/>
                    <a:pt x="3548" y="1749"/>
                  </a:cubicBezTo>
                  <a:cubicBezTo>
                    <a:pt x="3454" y="1628"/>
                    <a:pt x="3394" y="1514"/>
                    <a:pt x="3366" y="1402"/>
                  </a:cubicBezTo>
                  <a:cubicBezTo>
                    <a:pt x="3325" y="1234"/>
                    <a:pt x="3374" y="1055"/>
                    <a:pt x="3482" y="969"/>
                  </a:cubicBezTo>
                  <a:cubicBezTo>
                    <a:pt x="3522" y="939"/>
                    <a:pt x="3576" y="923"/>
                    <a:pt x="3631" y="923"/>
                  </a:cubicBezTo>
                  <a:cubicBezTo>
                    <a:pt x="3650" y="923"/>
                    <a:pt x="3669" y="925"/>
                    <a:pt x="3688" y="929"/>
                  </a:cubicBezTo>
                  <a:cubicBezTo>
                    <a:pt x="3719" y="935"/>
                    <a:pt x="3776" y="955"/>
                    <a:pt x="3803" y="1008"/>
                  </a:cubicBezTo>
                  <a:cubicBezTo>
                    <a:pt x="3821" y="1043"/>
                    <a:pt x="3808" y="1102"/>
                    <a:pt x="3770" y="1144"/>
                  </a:cubicBezTo>
                  <a:cubicBezTo>
                    <a:pt x="3764" y="1151"/>
                    <a:pt x="3736" y="1184"/>
                    <a:pt x="3705" y="1184"/>
                  </a:cubicBezTo>
                  <a:cubicBezTo>
                    <a:pt x="3701" y="1184"/>
                    <a:pt x="3696" y="1184"/>
                    <a:pt x="3691" y="1182"/>
                  </a:cubicBezTo>
                  <a:cubicBezTo>
                    <a:pt x="3673" y="1176"/>
                    <a:pt x="3655" y="1173"/>
                    <a:pt x="3638" y="1173"/>
                  </a:cubicBezTo>
                  <a:cubicBezTo>
                    <a:pt x="3566" y="1173"/>
                    <a:pt x="3500" y="1218"/>
                    <a:pt x="3477" y="1289"/>
                  </a:cubicBezTo>
                  <a:cubicBezTo>
                    <a:pt x="3447" y="1378"/>
                    <a:pt x="3495" y="1474"/>
                    <a:pt x="3584" y="1504"/>
                  </a:cubicBezTo>
                  <a:cubicBezTo>
                    <a:pt x="3623" y="1517"/>
                    <a:pt x="3663" y="1523"/>
                    <a:pt x="3703" y="1523"/>
                  </a:cubicBezTo>
                  <a:cubicBezTo>
                    <a:pt x="3822" y="1523"/>
                    <a:pt x="3940" y="1467"/>
                    <a:pt x="4028" y="1364"/>
                  </a:cubicBezTo>
                  <a:cubicBezTo>
                    <a:pt x="4156" y="1216"/>
                    <a:pt x="4186" y="1009"/>
                    <a:pt x="4105" y="853"/>
                  </a:cubicBezTo>
                  <a:cubicBezTo>
                    <a:pt x="4039" y="724"/>
                    <a:pt x="3914" y="631"/>
                    <a:pt x="3761" y="597"/>
                  </a:cubicBezTo>
                  <a:cubicBezTo>
                    <a:pt x="3718" y="588"/>
                    <a:pt x="3674" y="583"/>
                    <a:pt x="3630" y="583"/>
                  </a:cubicBezTo>
                  <a:cubicBezTo>
                    <a:pt x="3501" y="583"/>
                    <a:pt x="3373" y="625"/>
                    <a:pt x="3274" y="703"/>
                  </a:cubicBezTo>
                  <a:cubicBezTo>
                    <a:pt x="3061" y="870"/>
                    <a:pt x="2965" y="1183"/>
                    <a:pt x="3037" y="1483"/>
                  </a:cubicBezTo>
                  <a:cubicBezTo>
                    <a:pt x="3076" y="1644"/>
                    <a:pt x="3157" y="1799"/>
                    <a:pt x="3281" y="1958"/>
                  </a:cubicBezTo>
                  <a:cubicBezTo>
                    <a:pt x="3327" y="2016"/>
                    <a:pt x="3375" y="2070"/>
                    <a:pt x="3423" y="2121"/>
                  </a:cubicBezTo>
                  <a:cubicBezTo>
                    <a:pt x="3479" y="2180"/>
                    <a:pt x="3538" y="2236"/>
                    <a:pt x="3595" y="2291"/>
                  </a:cubicBezTo>
                  <a:cubicBezTo>
                    <a:pt x="3697" y="2391"/>
                    <a:pt x="3794" y="2484"/>
                    <a:pt x="3877" y="2589"/>
                  </a:cubicBezTo>
                  <a:cubicBezTo>
                    <a:pt x="4264" y="3076"/>
                    <a:pt x="4301" y="3810"/>
                    <a:pt x="3965" y="4335"/>
                  </a:cubicBezTo>
                  <a:cubicBezTo>
                    <a:pt x="3816" y="4567"/>
                    <a:pt x="3596" y="4760"/>
                    <a:pt x="3331" y="4889"/>
                  </a:cubicBezTo>
                  <a:cubicBezTo>
                    <a:pt x="3090" y="5007"/>
                    <a:pt x="2818" y="5070"/>
                    <a:pt x="2551" y="5070"/>
                  </a:cubicBezTo>
                  <a:cubicBezTo>
                    <a:pt x="2501" y="5070"/>
                    <a:pt x="2452" y="5068"/>
                    <a:pt x="2403" y="5064"/>
                  </a:cubicBezTo>
                  <a:cubicBezTo>
                    <a:pt x="1811" y="5010"/>
                    <a:pt x="1241" y="4662"/>
                    <a:pt x="878" y="4132"/>
                  </a:cubicBezTo>
                  <a:cubicBezTo>
                    <a:pt x="475" y="3545"/>
                    <a:pt x="354" y="2784"/>
                    <a:pt x="556" y="2098"/>
                  </a:cubicBezTo>
                  <a:cubicBezTo>
                    <a:pt x="569" y="2058"/>
                    <a:pt x="581" y="2017"/>
                    <a:pt x="587" y="1998"/>
                  </a:cubicBezTo>
                  <a:cubicBezTo>
                    <a:pt x="589" y="1993"/>
                    <a:pt x="595" y="1978"/>
                    <a:pt x="597" y="1974"/>
                  </a:cubicBezTo>
                  <a:lnTo>
                    <a:pt x="606" y="1952"/>
                  </a:lnTo>
                  <a:cubicBezTo>
                    <a:pt x="623" y="1911"/>
                    <a:pt x="639" y="1869"/>
                    <a:pt x="650" y="1837"/>
                  </a:cubicBezTo>
                  <a:cubicBezTo>
                    <a:pt x="899" y="1265"/>
                    <a:pt x="1366" y="801"/>
                    <a:pt x="1932" y="565"/>
                  </a:cubicBezTo>
                  <a:cubicBezTo>
                    <a:pt x="2293" y="413"/>
                    <a:pt x="2709" y="340"/>
                    <a:pt x="3217" y="340"/>
                  </a:cubicBezTo>
                  <a:cubicBezTo>
                    <a:pt x="3353" y="340"/>
                    <a:pt x="3495" y="345"/>
                    <a:pt x="3645" y="356"/>
                  </a:cubicBezTo>
                  <a:cubicBezTo>
                    <a:pt x="4052" y="384"/>
                    <a:pt x="4651" y="455"/>
                    <a:pt x="5143" y="740"/>
                  </a:cubicBezTo>
                  <a:cubicBezTo>
                    <a:pt x="5507" y="948"/>
                    <a:pt x="5833" y="1281"/>
                    <a:pt x="6087" y="1706"/>
                  </a:cubicBezTo>
                  <a:cubicBezTo>
                    <a:pt x="6112" y="1745"/>
                    <a:pt x="6134" y="1785"/>
                    <a:pt x="6157" y="1826"/>
                  </a:cubicBezTo>
                  <a:cubicBezTo>
                    <a:pt x="6341" y="2166"/>
                    <a:pt x="6490" y="2562"/>
                    <a:pt x="6611" y="3036"/>
                  </a:cubicBezTo>
                  <a:cubicBezTo>
                    <a:pt x="6631" y="3112"/>
                    <a:pt x="6700" y="3164"/>
                    <a:pt x="6775" y="3164"/>
                  </a:cubicBezTo>
                  <a:cubicBezTo>
                    <a:pt x="6789" y="3164"/>
                    <a:pt x="6804" y="3162"/>
                    <a:pt x="6818" y="3158"/>
                  </a:cubicBezTo>
                  <a:cubicBezTo>
                    <a:pt x="6909" y="3136"/>
                    <a:pt x="6963" y="3043"/>
                    <a:pt x="6940" y="2953"/>
                  </a:cubicBezTo>
                  <a:cubicBezTo>
                    <a:pt x="6811" y="2450"/>
                    <a:pt x="6653" y="2029"/>
                    <a:pt x="6452" y="1659"/>
                  </a:cubicBezTo>
                  <a:cubicBezTo>
                    <a:pt x="6426" y="1613"/>
                    <a:pt x="6400" y="1567"/>
                    <a:pt x="6375" y="1529"/>
                  </a:cubicBezTo>
                  <a:cubicBezTo>
                    <a:pt x="6095" y="1057"/>
                    <a:pt x="5726" y="683"/>
                    <a:pt x="5312" y="446"/>
                  </a:cubicBezTo>
                  <a:cubicBezTo>
                    <a:pt x="4759" y="126"/>
                    <a:pt x="4109" y="48"/>
                    <a:pt x="3667" y="18"/>
                  </a:cubicBezTo>
                  <a:cubicBezTo>
                    <a:pt x="3508" y="7"/>
                    <a:pt x="3356" y="1"/>
                    <a:pt x="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69"/>
            <p:cNvSpPr/>
            <p:nvPr/>
          </p:nvSpPr>
          <p:spPr>
            <a:xfrm>
              <a:off x="7230549" y="3339956"/>
              <a:ext cx="226988" cy="121685"/>
            </a:xfrm>
            <a:custGeom>
              <a:rect b="b" l="l" r="r" t="t"/>
              <a:pathLst>
                <a:path extrusionOk="0" h="1961" w="3658">
                  <a:moveTo>
                    <a:pt x="2611" y="0"/>
                  </a:moveTo>
                  <a:cubicBezTo>
                    <a:pt x="2259" y="0"/>
                    <a:pt x="1882" y="169"/>
                    <a:pt x="1540" y="488"/>
                  </a:cubicBezTo>
                  <a:cubicBezTo>
                    <a:pt x="1404" y="613"/>
                    <a:pt x="1281" y="751"/>
                    <a:pt x="1162" y="883"/>
                  </a:cubicBezTo>
                  <a:cubicBezTo>
                    <a:pt x="989" y="1077"/>
                    <a:pt x="826" y="1259"/>
                    <a:pt x="632" y="1403"/>
                  </a:cubicBezTo>
                  <a:cubicBezTo>
                    <a:pt x="485" y="1513"/>
                    <a:pt x="317" y="1592"/>
                    <a:pt x="157" y="1625"/>
                  </a:cubicBezTo>
                  <a:cubicBezTo>
                    <a:pt x="122" y="1631"/>
                    <a:pt x="86" y="1653"/>
                    <a:pt x="63" y="1680"/>
                  </a:cubicBezTo>
                  <a:cubicBezTo>
                    <a:pt x="1" y="1750"/>
                    <a:pt x="7" y="1856"/>
                    <a:pt x="77" y="1918"/>
                  </a:cubicBezTo>
                  <a:cubicBezTo>
                    <a:pt x="109" y="1947"/>
                    <a:pt x="150" y="1960"/>
                    <a:pt x="189" y="1960"/>
                  </a:cubicBezTo>
                  <a:cubicBezTo>
                    <a:pt x="204" y="1960"/>
                    <a:pt x="220" y="1959"/>
                    <a:pt x="235" y="1955"/>
                  </a:cubicBezTo>
                  <a:cubicBezTo>
                    <a:pt x="439" y="1911"/>
                    <a:pt x="652" y="1812"/>
                    <a:pt x="836" y="1674"/>
                  </a:cubicBezTo>
                  <a:cubicBezTo>
                    <a:pt x="1056" y="1509"/>
                    <a:pt x="1238" y="1307"/>
                    <a:pt x="1414" y="1110"/>
                  </a:cubicBezTo>
                  <a:cubicBezTo>
                    <a:pt x="1534" y="977"/>
                    <a:pt x="1647" y="852"/>
                    <a:pt x="1770" y="736"/>
                  </a:cubicBezTo>
                  <a:cubicBezTo>
                    <a:pt x="1910" y="606"/>
                    <a:pt x="2244" y="338"/>
                    <a:pt x="2608" y="338"/>
                  </a:cubicBezTo>
                  <a:cubicBezTo>
                    <a:pt x="2670" y="338"/>
                    <a:pt x="2732" y="346"/>
                    <a:pt x="2795" y="364"/>
                  </a:cubicBezTo>
                  <a:cubicBezTo>
                    <a:pt x="2986" y="417"/>
                    <a:pt x="3152" y="564"/>
                    <a:pt x="3228" y="749"/>
                  </a:cubicBezTo>
                  <a:cubicBezTo>
                    <a:pt x="3304" y="933"/>
                    <a:pt x="3289" y="1155"/>
                    <a:pt x="3190" y="1327"/>
                  </a:cubicBezTo>
                  <a:cubicBezTo>
                    <a:pt x="3112" y="1465"/>
                    <a:pt x="2984" y="1565"/>
                    <a:pt x="2845" y="1595"/>
                  </a:cubicBezTo>
                  <a:cubicBezTo>
                    <a:pt x="2816" y="1602"/>
                    <a:pt x="2787" y="1605"/>
                    <a:pt x="2757" y="1605"/>
                  </a:cubicBezTo>
                  <a:cubicBezTo>
                    <a:pt x="2646" y="1605"/>
                    <a:pt x="2538" y="1560"/>
                    <a:pt x="2471" y="1483"/>
                  </a:cubicBezTo>
                  <a:cubicBezTo>
                    <a:pt x="2388" y="1388"/>
                    <a:pt x="2376" y="1238"/>
                    <a:pt x="2443" y="1142"/>
                  </a:cubicBezTo>
                  <a:cubicBezTo>
                    <a:pt x="2483" y="1084"/>
                    <a:pt x="2559" y="1050"/>
                    <a:pt x="2630" y="1050"/>
                  </a:cubicBezTo>
                  <a:cubicBezTo>
                    <a:pt x="2666" y="1050"/>
                    <a:pt x="2701" y="1059"/>
                    <a:pt x="2730" y="1078"/>
                  </a:cubicBezTo>
                  <a:cubicBezTo>
                    <a:pt x="2759" y="1098"/>
                    <a:pt x="2792" y="1107"/>
                    <a:pt x="2824" y="1107"/>
                  </a:cubicBezTo>
                  <a:cubicBezTo>
                    <a:pt x="2879" y="1107"/>
                    <a:pt x="2933" y="1081"/>
                    <a:pt x="2966" y="1033"/>
                  </a:cubicBezTo>
                  <a:cubicBezTo>
                    <a:pt x="3018" y="955"/>
                    <a:pt x="2998" y="849"/>
                    <a:pt x="2920" y="797"/>
                  </a:cubicBezTo>
                  <a:cubicBezTo>
                    <a:pt x="2834" y="740"/>
                    <a:pt x="2733" y="712"/>
                    <a:pt x="2631" y="712"/>
                  </a:cubicBezTo>
                  <a:cubicBezTo>
                    <a:pt x="2452" y="712"/>
                    <a:pt x="2270" y="796"/>
                    <a:pt x="2164" y="949"/>
                  </a:cubicBezTo>
                  <a:cubicBezTo>
                    <a:pt x="2011" y="1169"/>
                    <a:pt x="2032" y="1495"/>
                    <a:pt x="2216" y="1706"/>
                  </a:cubicBezTo>
                  <a:cubicBezTo>
                    <a:pt x="2348" y="1858"/>
                    <a:pt x="2548" y="1944"/>
                    <a:pt x="2755" y="1944"/>
                  </a:cubicBezTo>
                  <a:cubicBezTo>
                    <a:pt x="2809" y="1944"/>
                    <a:pt x="2864" y="1938"/>
                    <a:pt x="2918" y="1925"/>
                  </a:cubicBezTo>
                  <a:cubicBezTo>
                    <a:pt x="3149" y="1876"/>
                    <a:pt x="3360" y="1715"/>
                    <a:pt x="3485" y="1496"/>
                  </a:cubicBezTo>
                  <a:cubicBezTo>
                    <a:pt x="3636" y="1231"/>
                    <a:pt x="3658" y="904"/>
                    <a:pt x="3542" y="620"/>
                  </a:cubicBezTo>
                  <a:cubicBezTo>
                    <a:pt x="3427" y="340"/>
                    <a:pt x="3176" y="117"/>
                    <a:pt x="2886" y="37"/>
                  </a:cubicBezTo>
                  <a:cubicBezTo>
                    <a:pt x="2797" y="12"/>
                    <a:pt x="2704" y="0"/>
                    <a:pt x="2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69"/>
            <p:cNvSpPr/>
            <p:nvPr/>
          </p:nvSpPr>
          <p:spPr>
            <a:xfrm>
              <a:off x="7117302" y="3240547"/>
              <a:ext cx="152091" cy="162267"/>
            </a:xfrm>
            <a:custGeom>
              <a:rect b="b" l="l" r="r" t="t"/>
              <a:pathLst>
                <a:path extrusionOk="0" h="2615" w="2451">
                  <a:moveTo>
                    <a:pt x="1670" y="0"/>
                  </a:moveTo>
                  <a:cubicBezTo>
                    <a:pt x="1576" y="0"/>
                    <a:pt x="1481" y="8"/>
                    <a:pt x="1387" y="22"/>
                  </a:cubicBezTo>
                  <a:cubicBezTo>
                    <a:pt x="997" y="76"/>
                    <a:pt x="657" y="249"/>
                    <a:pt x="427" y="507"/>
                  </a:cubicBezTo>
                  <a:cubicBezTo>
                    <a:pt x="73" y="902"/>
                    <a:pt x="1" y="1520"/>
                    <a:pt x="253" y="1977"/>
                  </a:cubicBezTo>
                  <a:cubicBezTo>
                    <a:pt x="465" y="2368"/>
                    <a:pt x="902" y="2614"/>
                    <a:pt x="1340" y="2614"/>
                  </a:cubicBezTo>
                  <a:lnTo>
                    <a:pt x="1340" y="2613"/>
                  </a:lnTo>
                  <a:cubicBezTo>
                    <a:pt x="1428" y="2613"/>
                    <a:pt x="1517" y="2603"/>
                    <a:pt x="1604" y="2583"/>
                  </a:cubicBezTo>
                  <a:cubicBezTo>
                    <a:pt x="1922" y="2506"/>
                    <a:pt x="2186" y="2295"/>
                    <a:pt x="2312" y="2021"/>
                  </a:cubicBezTo>
                  <a:cubicBezTo>
                    <a:pt x="2451" y="1714"/>
                    <a:pt x="2392" y="1337"/>
                    <a:pt x="2168" y="1107"/>
                  </a:cubicBezTo>
                  <a:cubicBezTo>
                    <a:pt x="2032" y="968"/>
                    <a:pt x="1841" y="896"/>
                    <a:pt x="1653" y="896"/>
                  </a:cubicBezTo>
                  <a:cubicBezTo>
                    <a:pt x="1500" y="896"/>
                    <a:pt x="1348" y="944"/>
                    <a:pt x="1231" y="1042"/>
                  </a:cubicBezTo>
                  <a:cubicBezTo>
                    <a:pt x="1092" y="1159"/>
                    <a:pt x="1012" y="1343"/>
                    <a:pt x="1014" y="1535"/>
                  </a:cubicBezTo>
                  <a:cubicBezTo>
                    <a:pt x="1018" y="1718"/>
                    <a:pt x="1094" y="1883"/>
                    <a:pt x="1228" y="1987"/>
                  </a:cubicBezTo>
                  <a:cubicBezTo>
                    <a:pt x="1259" y="2011"/>
                    <a:pt x="1296" y="2023"/>
                    <a:pt x="1332" y="2023"/>
                  </a:cubicBezTo>
                  <a:cubicBezTo>
                    <a:pt x="1382" y="2023"/>
                    <a:pt x="1432" y="2001"/>
                    <a:pt x="1465" y="1959"/>
                  </a:cubicBezTo>
                  <a:cubicBezTo>
                    <a:pt x="1524" y="1885"/>
                    <a:pt x="1510" y="1778"/>
                    <a:pt x="1437" y="1720"/>
                  </a:cubicBezTo>
                  <a:cubicBezTo>
                    <a:pt x="1385" y="1680"/>
                    <a:pt x="1354" y="1610"/>
                    <a:pt x="1353" y="1530"/>
                  </a:cubicBezTo>
                  <a:cubicBezTo>
                    <a:pt x="1352" y="1440"/>
                    <a:pt x="1388" y="1352"/>
                    <a:pt x="1448" y="1302"/>
                  </a:cubicBezTo>
                  <a:cubicBezTo>
                    <a:pt x="1503" y="1257"/>
                    <a:pt x="1576" y="1235"/>
                    <a:pt x="1652" y="1235"/>
                  </a:cubicBezTo>
                  <a:cubicBezTo>
                    <a:pt x="1751" y="1235"/>
                    <a:pt x="1855" y="1272"/>
                    <a:pt x="1925" y="1343"/>
                  </a:cubicBezTo>
                  <a:cubicBezTo>
                    <a:pt x="2052" y="1474"/>
                    <a:pt x="2084" y="1700"/>
                    <a:pt x="2003" y="1881"/>
                  </a:cubicBezTo>
                  <a:cubicBezTo>
                    <a:pt x="1921" y="2062"/>
                    <a:pt x="1742" y="2201"/>
                    <a:pt x="1524" y="2253"/>
                  </a:cubicBezTo>
                  <a:cubicBezTo>
                    <a:pt x="1464" y="2267"/>
                    <a:pt x="1402" y="2274"/>
                    <a:pt x="1340" y="2274"/>
                  </a:cubicBezTo>
                  <a:cubicBezTo>
                    <a:pt x="1026" y="2274"/>
                    <a:pt x="702" y="2094"/>
                    <a:pt x="550" y="1813"/>
                  </a:cubicBezTo>
                  <a:cubicBezTo>
                    <a:pt x="364" y="1478"/>
                    <a:pt x="419" y="1024"/>
                    <a:pt x="680" y="733"/>
                  </a:cubicBezTo>
                  <a:cubicBezTo>
                    <a:pt x="856" y="534"/>
                    <a:pt x="1124" y="400"/>
                    <a:pt x="1436" y="356"/>
                  </a:cubicBezTo>
                  <a:cubicBezTo>
                    <a:pt x="1513" y="345"/>
                    <a:pt x="1590" y="339"/>
                    <a:pt x="1667" y="339"/>
                  </a:cubicBezTo>
                  <a:cubicBezTo>
                    <a:pt x="1775" y="339"/>
                    <a:pt x="1883" y="350"/>
                    <a:pt x="1989" y="372"/>
                  </a:cubicBezTo>
                  <a:cubicBezTo>
                    <a:pt x="2001" y="375"/>
                    <a:pt x="2013" y="376"/>
                    <a:pt x="2024" y="376"/>
                  </a:cubicBezTo>
                  <a:cubicBezTo>
                    <a:pt x="2102" y="376"/>
                    <a:pt x="2173" y="321"/>
                    <a:pt x="2189" y="241"/>
                  </a:cubicBezTo>
                  <a:cubicBezTo>
                    <a:pt x="2209" y="149"/>
                    <a:pt x="2150" y="59"/>
                    <a:pt x="2058" y="40"/>
                  </a:cubicBezTo>
                  <a:cubicBezTo>
                    <a:pt x="1930" y="14"/>
                    <a:pt x="1800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69"/>
            <p:cNvSpPr/>
            <p:nvPr/>
          </p:nvSpPr>
          <p:spPr>
            <a:xfrm>
              <a:off x="7377491" y="3092426"/>
              <a:ext cx="87060" cy="264157"/>
            </a:xfrm>
            <a:custGeom>
              <a:rect b="b" l="l" r="r" t="t"/>
              <a:pathLst>
                <a:path extrusionOk="0" h="4257" w="1403">
                  <a:moveTo>
                    <a:pt x="750" y="0"/>
                  </a:moveTo>
                  <a:cubicBezTo>
                    <a:pt x="728" y="0"/>
                    <a:pt x="706" y="1"/>
                    <a:pt x="684" y="4"/>
                  </a:cubicBezTo>
                  <a:cubicBezTo>
                    <a:pt x="389" y="39"/>
                    <a:pt x="130" y="288"/>
                    <a:pt x="57" y="611"/>
                  </a:cubicBezTo>
                  <a:cubicBezTo>
                    <a:pt x="0" y="856"/>
                    <a:pt x="40" y="1130"/>
                    <a:pt x="174" y="1421"/>
                  </a:cubicBezTo>
                  <a:cubicBezTo>
                    <a:pt x="245" y="1575"/>
                    <a:pt x="333" y="1717"/>
                    <a:pt x="418" y="1854"/>
                  </a:cubicBezTo>
                  <a:cubicBezTo>
                    <a:pt x="461" y="1922"/>
                    <a:pt x="504" y="1991"/>
                    <a:pt x="544" y="2060"/>
                  </a:cubicBezTo>
                  <a:cubicBezTo>
                    <a:pt x="893" y="2664"/>
                    <a:pt x="1060" y="3380"/>
                    <a:pt x="1017" y="4077"/>
                  </a:cubicBezTo>
                  <a:cubicBezTo>
                    <a:pt x="1010" y="4169"/>
                    <a:pt x="1082" y="4251"/>
                    <a:pt x="1175" y="4256"/>
                  </a:cubicBezTo>
                  <a:lnTo>
                    <a:pt x="1186" y="4256"/>
                  </a:lnTo>
                  <a:cubicBezTo>
                    <a:pt x="1275" y="4256"/>
                    <a:pt x="1349" y="4188"/>
                    <a:pt x="1355" y="4098"/>
                  </a:cubicBezTo>
                  <a:cubicBezTo>
                    <a:pt x="1403" y="3335"/>
                    <a:pt x="1219" y="2551"/>
                    <a:pt x="837" y="1890"/>
                  </a:cubicBezTo>
                  <a:cubicBezTo>
                    <a:pt x="796" y="1818"/>
                    <a:pt x="750" y="1747"/>
                    <a:pt x="706" y="1675"/>
                  </a:cubicBezTo>
                  <a:cubicBezTo>
                    <a:pt x="623" y="1541"/>
                    <a:pt x="544" y="1414"/>
                    <a:pt x="482" y="1280"/>
                  </a:cubicBezTo>
                  <a:cubicBezTo>
                    <a:pt x="411" y="1126"/>
                    <a:pt x="338" y="899"/>
                    <a:pt x="387" y="687"/>
                  </a:cubicBezTo>
                  <a:cubicBezTo>
                    <a:pt x="423" y="531"/>
                    <a:pt x="550" y="361"/>
                    <a:pt x="723" y="341"/>
                  </a:cubicBezTo>
                  <a:cubicBezTo>
                    <a:pt x="731" y="340"/>
                    <a:pt x="739" y="339"/>
                    <a:pt x="748" y="339"/>
                  </a:cubicBezTo>
                  <a:cubicBezTo>
                    <a:pt x="814" y="339"/>
                    <a:pt x="888" y="371"/>
                    <a:pt x="940" y="422"/>
                  </a:cubicBezTo>
                  <a:cubicBezTo>
                    <a:pt x="967" y="449"/>
                    <a:pt x="1012" y="505"/>
                    <a:pt x="1005" y="574"/>
                  </a:cubicBezTo>
                  <a:cubicBezTo>
                    <a:pt x="998" y="629"/>
                    <a:pt x="939" y="674"/>
                    <a:pt x="883" y="690"/>
                  </a:cubicBezTo>
                  <a:cubicBezTo>
                    <a:pt x="873" y="693"/>
                    <a:pt x="854" y="698"/>
                    <a:pt x="833" y="698"/>
                  </a:cubicBezTo>
                  <a:cubicBezTo>
                    <a:pt x="810" y="698"/>
                    <a:pt x="786" y="692"/>
                    <a:pt x="771" y="673"/>
                  </a:cubicBezTo>
                  <a:cubicBezTo>
                    <a:pt x="737" y="631"/>
                    <a:pt x="688" y="609"/>
                    <a:pt x="638" y="609"/>
                  </a:cubicBezTo>
                  <a:cubicBezTo>
                    <a:pt x="601" y="609"/>
                    <a:pt x="564" y="621"/>
                    <a:pt x="533" y="646"/>
                  </a:cubicBezTo>
                  <a:cubicBezTo>
                    <a:pt x="460" y="704"/>
                    <a:pt x="448" y="811"/>
                    <a:pt x="506" y="883"/>
                  </a:cubicBezTo>
                  <a:cubicBezTo>
                    <a:pt x="585" y="983"/>
                    <a:pt x="703" y="1036"/>
                    <a:pt x="834" y="1036"/>
                  </a:cubicBezTo>
                  <a:cubicBezTo>
                    <a:pt x="881" y="1036"/>
                    <a:pt x="929" y="1029"/>
                    <a:pt x="978" y="1015"/>
                  </a:cubicBezTo>
                  <a:cubicBezTo>
                    <a:pt x="1175" y="958"/>
                    <a:pt x="1321" y="795"/>
                    <a:pt x="1341" y="610"/>
                  </a:cubicBezTo>
                  <a:cubicBezTo>
                    <a:pt x="1357" y="456"/>
                    <a:pt x="1299" y="300"/>
                    <a:pt x="1179" y="181"/>
                  </a:cubicBezTo>
                  <a:cubicBezTo>
                    <a:pt x="1062" y="66"/>
                    <a:pt x="906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69"/>
            <p:cNvSpPr/>
            <p:nvPr/>
          </p:nvSpPr>
          <p:spPr>
            <a:xfrm>
              <a:off x="7314507" y="3210141"/>
              <a:ext cx="114859" cy="56095"/>
            </a:xfrm>
            <a:custGeom>
              <a:rect b="b" l="l" r="r" t="t"/>
              <a:pathLst>
                <a:path extrusionOk="0" h="904" w="1851">
                  <a:moveTo>
                    <a:pt x="854" y="0"/>
                  </a:moveTo>
                  <a:cubicBezTo>
                    <a:pt x="805" y="0"/>
                    <a:pt x="756" y="3"/>
                    <a:pt x="708" y="8"/>
                  </a:cubicBezTo>
                  <a:cubicBezTo>
                    <a:pt x="495" y="27"/>
                    <a:pt x="327" y="97"/>
                    <a:pt x="206" y="217"/>
                  </a:cubicBezTo>
                  <a:cubicBezTo>
                    <a:pt x="39" y="383"/>
                    <a:pt x="0" y="645"/>
                    <a:pt x="116" y="826"/>
                  </a:cubicBezTo>
                  <a:cubicBezTo>
                    <a:pt x="148" y="877"/>
                    <a:pt x="203" y="904"/>
                    <a:pt x="259" y="904"/>
                  </a:cubicBezTo>
                  <a:cubicBezTo>
                    <a:pt x="291" y="904"/>
                    <a:pt x="322" y="895"/>
                    <a:pt x="351" y="877"/>
                  </a:cubicBezTo>
                  <a:cubicBezTo>
                    <a:pt x="429" y="827"/>
                    <a:pt x="452" y="722"/>
                    <a:pt x="401" y="643"/>
                  </a:cubicBezTo>
                  <a:cubicBezTo>
                    <a:pt x="372" y="597"/>
                    <a:pt x="392" y="510"/>
                    <a:pt x="444" y="458"/>
                  </a:cubicBezTo>
                  <a:cubicBezTo>
                    <a:pt x="524" y="380"/>
                    <a:pt x="648" y="354"/>
                    <a:pt x="740" y="345"/>
                  </a:cubicBezTo>
                  <a:cubicBezTo>
                    <a:pt x="777" y="341"/>
                    <a:pt x="814" y="339"/>
                    <a:pt x="851" y="339"/>
                  </a:cubicBezTo>
                  <a:cubicBezTo>
                    <a:pt x="1106" y="339"/>
                    <a:pt x="1356" y="428"/>
                    <a:pt x="1553" y="589"/>
                  </a:cubicBezTo>
                  <a:cubicBezTo>
                    <a:pt x="1584" y="615"/>
                    <a:pt x="1622" y="628"/>
                    <a:pt x="1660" y="628"/>
                  </a:cubicBezTo>
                  <a:cubicBezTo>
                    <a:pt x="1709" y="628"/>
                    <a:pt x="1758" y="607"/>
                    <a:pt x="1791" y="566"/>
                  </a:cubicBezTo>
                  <a:cubicBezTo>
                    <a:pt x="1850" y="494"/>
                    <a:pt x="1840" y="387"/>
                    <a:pt x="1768" y="328"/>
                  </a:cubicBezTo>
                  <a:cubicBezTo>
                    <a:pt x="1512" y="116"/>
                    <a:pt x="1185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69"/>
            <p:cNvSpPr/>
            <p:nvPr/>
          </p:nvSpPr>
          <p:spPr>
            <a:xfrm>
              <a:off x="6945786" y="3198475"/>
              <a:ext cx="124539" cy="82158"/>
            </a:xfrm>
            <a:custGeom>
              <a:rect b="b" l="l" r="r" t="t"/>
              <a:pathLst>
                <a:path extrusionOk="0" h="1324" w="2007">
                  <a:moveTo>
                    <a:pt x="450" y="1"/>
                  </a:moveTo>
                  <a:cubicBezTo>
                    <a:pt x="422" y="1"/>
                    <a:pt x="394" y="8"/>
                    <a:pt x="368" y="22"/>
                  </a:cubicBezTo>
                  <a:cubicBezTo>
                    <a:pt x="118" y="158"/>
                    <a:pt x="0" y="491"/>
                    <a:pt x="103" y="778"/>
                  </a:cubicBezTo>
                  <a:cubicBezTo>
                    <a:pt x="188" y="1016"/>
                    <a:pt x="402" y="1205"/>
                    <a:pt x="675" y="1282"/>
                  </a:cubicBezTo>
                  <a:cubicBezTo>
                    <a:pt x="773" y="1310"/>
                    <a:pt x="878" y="1324"/>
                    <a:pt x="990" y="1324"/>
                  </a:cubicBezTo>
                  <a:lnTo>
                    <a:pt x="990" y="1322"/>
                  </a:lnTo>
                  <a:cubicBezTo>
                    <a:pt x="1112" y="1322"/>
                    <a:pt x="1243" y="1307"/>
                    <a:pt x="1385" y="1274"/>
                  </a:cubicBezTo>
                  <a:cubicBezTo>
                    <a:pt x="1554" y="1234"/>
                    <a:pt x="1724" y="1173"/>
                    <a:pt x="1886" y="1093"/>
                  </a:cubicBezTo>
                  <a:cubicBezTo>
                    <a:pt x="1971" y="1052"/>
                    <a:pt x="2006" y="951"/>
                    <a:pt x="1966" y="867"/>
                  </a:cubicBezTo>
                  <a:cubicBezTo>
                    <a:pt x="1936" y="807"/>
                    <a:pt x="1875" y="772"/>
                    <a:pt x="1813" y="772"/>
                  </a:cubicBezTo>
                  <a:cubicBezTo>
                    <a:pt x="1788" y="772"/>
                    <a:pt x="1762" y="778"/>
                    <a:pt x="1738" y="789"/>
                  </a:cubicBezTo>
                  <a:cubicBezTo>
                    <a:pt x="1597" y="858"/>
                    <a:pt x="1453" y="910"/>
                    <a:pt x="1308" y="944"/>
                  </a:cubicBezTo>
                  <a:cubicBezTo>
                    <a:pt x="1192" y="971"/>
                    <a:pt x="1087" y="984"/>
                    <a:pt x="991" y="984"/>
                  </a:cubicBezTo>
                  <a:cubicBezTo>
                    <a:pt x="910" y="984"/>
                    <a:pt x="836" y="974"/>
                    <a:pt x="768" y="955"/>
                  </a:cubicBezTo>
                  <a:cubicBezTo>
                    <a:pt x="602" y="909"/>
                    <a:pt x="469" y="797"/>
                    <a:pt x="422" y="664"/>
                  </a:cubicBezTo>
                  <a:cubicBezTo>
                    <a:pt x="377" y="536"/>
                    <a:pt x="428" y="374"/>
                    <a:pt x="530" y="319"/>
                  </a:cubicBezTo>
                  <a:cubicBezTo>
                    <a:pt x="613" y="274"/>
                    <a:pt x="642" y="171"/>
                    <a:pt x="598" y="88"/>
                  </a:cubicBezTo>
                  <a:cubicBezTo>
                    <a:pt x="567" y="33"/>
                    <a:pt x="510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69"/>
            <p:cNvSpPr/>
            <p:nvPr/>
          </p:nvSpPr>
          <p:spPr>
            <a:xfrm>
              <a:off x="674547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5109" y="1"/>
                  </a:moveTo>
                  <a:cubicBezTo>
                    <a:pt x="5042" y="1"/>
                    <a:pt x="4978" y="41"/>
                    <a:pt x="4952" y="108"/>
                  </a:cubicBezTo>
                  <a:cubicBezTo>
                    <a:pt x="4682" y="796"/>
                    <a:pt x="4403" y="1507"/>
                    <a:pt x="3964" y="2108"/>
                  </a:cubicBezTo>
                  <a:cubicBezTo>
                    <a:pt x="3486" y="2762"/>
                    <a:pt x="2872" y="3183"/>
                    <a:pt x="2236" y="3293"/>
                  </a:cubicBezTo>
                  <a:cubicBezTo>
                    <a:pt x="2127" y="3312"/>
                    <a:pt x="2018" y="3321"/>
                    <a:pt x="1911" y="3321"/>
                  </a:cubicBezTo>
                  <a:cubicBezTo>
                    <a:pt x="1731" y="3321"/>
                    <a:pt x="1556" y="3294"/>
                    <a:pt x="1397" y="3241"/>
                  </a:cubicBezTo>
                  <a:cubicBezTo>
                    <a:pt x="964" y="3096"/>
                    <a:pt x="607" y="2729"/>
                    <a:pt x="486" y="2305"/>
                  </a:cubicBezTo>
                  <a:cubicBezTo>
                    <a:pt x="363" y="1871"/>
                    <a:pt x="487" y="1371"/>
                    <a:pt x="798" y="1061"/>
                  </a:cubicBezTo>
                  <a:cubicBezTo>
                    <a:pt x="1017" y="841"/>
                    <a:pt x="1328" y="720"/>
                    <a:pt x="1634" y="720"/>
                  </a:cubicBezTo>
                  <a:cubicBezTo>
                    <a:pt x="1767" y="720"/>
                    <a:pt x="1900" y="743"/>
                    <a:pt x="2024" y="791"/>
                  </a:cubicBezTo>
                  <a:cubicBezTo>
                    <a:pt x="2327" y="907"/>
                    <a:pt x="2557" y="1161"/>
                    <a:pt x="2627" y="1452"/>
                  </a:cubicBezTo>
                  <a:cubicBezTo>
                    <a:pt x="2697" y="1748"/>
                    <a:pt x="2582" y="2084"/>
                    <a:pt x="2350" y="2250"/>
                  </a:cubicBezTo>
                  <a:cubicBezTo>
                    <a:pt x="2241" y="2329"/>
                    <a:pt x="2106" y="2368"/>
                    <a:pt x="1972" y="2368"/>
                  </a:cubicBezTo>
                  <a:cubicBezTo>
                    <a:pt x="1818" y="2368"/>
                    <a:pt x="1666" y="2316"/>
                    <a:pt x="1559" y="2213"/>
                  </a:cubicBezTo>
                  <a:cubicBezTo>
                    <a:pt x="1430" y="2088"/>
                    <a:pt x="1377" y="1898"/>
                    <a:pt x="1428" y="1750"/>
                  </a:cubicBezTo>
                  <a:cubicBezTo>
                    <a:pt x="1471" y="1626"/>
                    <a:pt x="1599" y="1535"/>
                    <a:pt x="1720" y="1535"/>
                  </a:cubicBezTo>
                  <a:cubicBezTo>
                    <a:pt x="1739" y="1535"/>
                    <a:pt x="1759" y="1537"/>
                    <a:pt x="1777" y="1543"/>
                  </a:cubicBezTo>
                  <a:cubicBezTo>
                    <a:pt x="1838" y="1558"/>
                    <a:pt x="1894" y="1613"/>
                    <a:pt x="1922" y="1683"/>
                  </a:cubicBezTo>
                  <a:cubicBezTo>
                    <a:pt x="1933" y="1711"/>
                    <a:pt x="1956" y="1783"/>
                    <a:pt x="1919" y="1843"/>
                  </a:cubicBezTo>
                  <a:cubicBezTo>
                    <a:pt x="1870" y="1923"/>
                    <a:pt x="1895" y="2027"/>
                    <a:pt x="1975" y="2076"/>
                  </a:cubicBezTo>
                  <a:cubicBezTo>
                    <a:pt x="2003" y="2093"/>
                    <a:pt x="2034" y="2101"/>
                    <a:pt x="2064" y="2101"/>
                  </a:cubicBezTo>
                  <a:cubicBezTo>
                    <a:pt x="2121" y="2101"/>
                    <a:pt x="2176" y="2072"/>
                    <a:pt x="2208" y="2021"/>
                  </a:cubicBezTo>
                  <a:cubicBezTo>
                    <a:pt x="2290" y="1885"/>
                    <a:pt x="2301" y="1717"/>
                    <a:pt x="2236" y="1557"/>
                  </a:cubicBezTo>
                  <a:cubicBezTo>
                    <a:pt x="2168" y="1387"/>
                    <a:pt x="2029" y="1259"/>
                    <a:pt x="1864" y="1215"/>
                  </a:cubicBezTo>
                  <a:cubicBezTo>
                    <a:pt x="1818" y="1203"/>
                    <a:pt x="1771" y="1197"/>
                    <a:pt x="1724" y="1197"/>
                  </a:cubicBezTo>
                  <a:cubicBezTo>
                    <a:pt x="1462" y="1197"/>
                    <a:pt x="1199" y="1376"/>
                    <a:pt x="1108" y="1640"/>
                  </a:cubicBezTo>
                  <a:cubicBezTo>
                    <a:pt x="1013" y="1912"/>
                    <a:pt x="1100" y="2241"/>
                    <a:pt x="1324" y="2457"/>
                  </a:cubicBezTo>
                  <a:cubicBezTo>
                    <a:pt x="1497" y="2623"/>
                    <a:pt x="1734" y="2708"/>
                    <a:pt x="1974" y="2708"/>
                  </a:cubicBezTo>
                  <a:cubicBezTo>
                    <a:pt x="2176" y="2708"/>
                    <a:pt x="2380" y="2648"/>
                    <a:pt x="2549" y="2526"/>
                  </a:cubicBezTo>
                  <a:cubicBezTo>
                    <a:pt x="2892" y="2278"/>
                    <a:pt x="3059" y="1805"/>
                    <a:pt x="2957" y="1374"/>
                  </a:cubicBezTo>
                  <a:cubicBezTo>
                    <a:pt x="2861" y="975"/>
                    <a:pt x="2550" y="632"/>
                    <a:pt x="2146" y="475"/>
                  </a:cubicBezTo>
                  <a:cubicBezTo>
                    <a:pt x="1985" y="413"/>
                    <a:pt x="1813" y="383"/>
                    <a:pt x="1640" y="383"/>
                  </a:cubicBezTo>
                  <a:cubicBezTo>
                    <a:pt x="1244" y="383"/>
                    <a:pt x="842" y="539"/>
                    <a:pt x="558" y="823"/>
                  </a:cubicBezTo>
                  <a:cubicBezTo>
                    <a:pt x="158" y="1223"/>
                    <a:pt x="1" y="1841"/>
                    <a:pt x="160" y="2398"/>
                  </a:cubicBezTo>
                  <a:cubicBezTo>
                    <a:pt x="313" y="2935"/>
                    <a:pt x="746" y="3381"/>
                    <a:pt x="1289" y="3563"/>
                  </a:cubicBezTo>
                  <a:cubicBezTo>
                    <a:pt x="1485" y="3629"/>
                    <a:pt x="1695" y="3661"/>
                    <a:pt x="1912" y="3661"/>
                  </a:cubicBezTo>
                  <a:lnTo>
                    <a:pt x="1912" y="3660"/>
                  </a:lnTo>
                  <a:cubicBezTo>
                    <a:pt x="2037" y="3660"/>
                    <a:pt x="2165" y="3649"/>
                    <a:pt x="2293" y="3627"/>
                  </a:cubicBezTo>
                  <a:cubicBezTo>
                    <a:pt x="3017" y="3502"/>
                    <a:pt x="3708" y="3033"/>
                    <a:pt x="4238" y="2308"/>
                  </a:cubicBezTo>
                  <a:cubicBezTo>
                    <a:pt x="4702" y="1671"/>
                    <a:pt x="4989" y="940"/>
                    <a:pt x="5267" y="232"/>
                  </a:cubicBezTo>
                  <a:cubicBezTo>
                    <a:pt x="5301" y="145"/>
                    <a:pt x="5259" y="46"/>
                    <a:pt x="5171" y="12"/>
                  </a:cubicBezTo>
                  <a:cubicBezTo>
                    <a:pt x="5151" y="4"/>
                    <a:pt x="5130" y="1"/>
                    <a:pt x="5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69"/>
            <p:cNvSpPr/>
            <p:nvPr/>
          </p:nvSpPr>
          <p:spPr>
            <a:xfrm>
              <a:off x="6577686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1128" y="0"/>
                  </a:moveTo>
                  <a:cubicBezTo>
                    <a:pt x="945" y="0"/>
                    <a:pt x="763" y="34"/>
                    <a:pt x="592" y="122"/>
                  </a:cubicBezTo>
                  <a:cubicBezTo>
                    <a:pt x="339" y="252"/>
                    <a:pt x="144" y="493"/>
                    <a:pt x="71" y="770"/>
                  </a:cubicBezTo>
                  <a:cubicBezTo>
                    <a:pt x="1" y="1045"/>
                    <a:pt x="50" y="1350"/>
                    <a:pt x="206" y="1589"/>
                  </a:cubicBezTo>
                  <a:cubicBezTo>
                    <a:pt x="382" y="1856"/>
                    <a:pt x="681" y="2016"/>
                    <a:pt x="979" y="2016"/>
                  </a:cubicBezTo>
                  <a:cubicBezTo>
                    <a:pt x="1025" y="2016"/>
                    <a:pt x="1070" y="2013"/>
                    <a:pt x="1115" y="2005"/>
                  </a:cubicBezTo>
                  <a:cubicBezTo>
                    <a:pt x="1489" y="1943"/>
                    <a:pt x="1784" y="1597"/>
                    <a:pt x="1773" y="1235"/>
                  </a:cubicBezTo>
                  <a:cubicBezTo>
                    <a:pt x="1767" y="1044"/>
                    <a:pt x="1670" y="852"/>
                    <a:pt x="1512" y="723"/>
                  </a:cubicBezTo>
                  <a:cubicBezTo>
                    <a:pt x="1388" y="623"/>
                    <a:pt x="1240" y="569"/>
                    <a:pt x="1094" y="569"/>
                  </a:cubicBezTo>
                  <a:cubicBezTo>
                    <a:pt x="1061" y="569"/>
                    <a:pt x="1028" y="572"/>
                    <a:pt x="996" y="577"/>
                  </a:cubicBezTo>
                  <a:cubicBezTo>
                    <a:pt x="904" y="594"/>
                    <a:pt x="843" y="681"/>
                    <a:pt x="858" y="774"/>
                  </a:cubicBezTo>
                  <a:cubicBezTo>
                    <a:pt x="874" y="856"/>
                    <a:pt x="945" y="914"/>
                    <a:pt x="1026" y="914"/>
                  </a:cubicBezTo>
                  <a:cubicBezTo>
                    <a:pt x="1036" y="914"/>
                    <a:pt x="1045" y="914"/>
                    <a:pt x="1055" y="912"/>
                  </a:cubicBezTo>
                  <a:cubicBezTo>
                    <a:pt x="1069" y="909"/>
                    <a:pt x="1084" y="908"/>
                    <a:pt x="1098" y="908"/>
                  </a:cubicBezTo>
                  <a:cubicBezTo>
                    <a:pt x="1165" y="908"/>
                    <a:pt x="1236" y="935"/>
                    <a:pt x="1297" y="985"/>
                  </a:cubicBezTo>
                  <a:cubicBezTo>
                    <a:pt x="1379" y="1053"/>
                    <a:pt x="1430" y="1150"/>
                    <a:pt x="1434" y="1245"/>
                  </a:cubicBezTo>
                  <a:cubicBezTo>
                    <a:pt x="1439" y="1441"/>
                    <a:pt x="1267" y="1635"/>
                    <a:pt x="1058" y="1670"/>
                  </a:cubicBezTo>
                  <a:cubicBezTo>
                    <a:pt x="1032" y="1675"/>
                    <a:pt x="1005" y="1677"/>
                    <a:pt x="978" y="1677"/>
                  </a:cubicBezTo>
                  <a:cubicBezTo>
                    <a:pt x="792" y="1677"/>
                    <a:pt x="600" y="1571"/>
                    <a:pt x="489" y="1402"/>
                  </a:cubicBezTo>
                  <a:cubicBezTo>
                    <a:pt x="386" y="1244"/>
                    <a:pt x="352" y="1038"/>
                    <a:pt x="398" y="855"/>
                  </a:cubicBezTo>
                  <a:cubicBezTo>
                    <a:pt x="448" y="671"/>
                    <a:pt x="578" y="510"/>
                    <a:pt x="747" y="424"/>
                  </a:cubicBezTo>
                  <a:cubicBezTo>
                    <a:pt x="865" y="363"/>
                    <a:pt x="995" y="339"/>
                    <a:pt x="1131" y="339"/>
                  </a:cubicBezTo>
                  <a:cubicBezTo>
                    <a:pt x="1369" y="339"/>
                    <a:pt x="1624" y="414"/>
                    <a:pt x="1859" y="495"/>
                  </a:cubicBezTo>
                  <a:cubicBezTo>
                    <a:pt x="2322" y="658"/>
                    <a:pt x="2778" y="852"/>
                    <a:pt x="3218" y="1074"/>
                  </a:cubicBezTo>
                  <a:cubicBezTo>
                    <a:pt x="3242" y="1086"/>
                    <a:pt x="3268" y="1091"/>
                    <a:pt x="3294" y="1091"/>
                  </a:cubicBezTo>
                  <a:cubicBezTo>
                    <a:pt x="3356" y="1091"/>
                    <a:pt x="3415" y="1057"/>
                    <a:pt x="3445" y="998"/>
                  </a:cubicBezTo>
                  <a:cubicBezTo>
                    <a:pt x="3487" y="914"/>
                    <a:pt x="3454" y="812"/>
                    <a:pt x="3371" y="771"/>
                  </a:cubicBezTo>
                  <a:cubicBezTo>
                    <a:pt x="2919" y="542"/>
                    <a:pt x="2447" y="342"/>
                    <a:pt x="1970" y="175"/>
                  </a:cubicBezTo>
                  <a:cubicBezTo>
                    <a:pt x="1705" y="83"/>
                    <a:pt x="1414" y="0"/>
                    <a:pt x="1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684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5" name="Google Shape;1685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86" name="Google Shape;1686;p70"/>
          <p:cNvSpPr txBox="1"/>
          <p:nvPr>
            <p:ph type="ctrTitle"/>
          </p:nvPr>
        </p:nvSpPr>
        <p:spPr>
          <a:xfrm>
            <a:off x="2894650" y="856175"/>
            <a:ext cx="3521100" cy="8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87" name="Google Shape;1687;p70"/>
          <p:cNvSpPr txBox="1"/>
          <p:nvPr>
            <p:ph idx="1" type="subTitle"/>
          </p:nvPr>
        </p:nvSpPr>
        <p:spPr>
          <a:xfrm>
            <a:off x="2894650" y="1704550"/>
            <a:ext cx="3521100" cy="11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88" name="Google Shape;1688;p70"/>
          <p:cNvSpPr txBox="1"/>
          <p:nvPr/>
        </p:nvSpPr>
        <p:spPr>
          <a:xfrm>
            <a:off x="3147450" y="4327785"/>
            <a:ext cx="28491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rPr>
              <a:t>CREDITS: This presentation template was created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Martel Sans"/>
                <a:ea typeface="Martel Sans"/>
                <a:cs typeface="Martel Sans"/>
                <a:sym typeface="Martel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rPr>
              <a:t>, and includes icons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Martel Sans"/>
                <a:ea typeface="Martel Sans"/>
                <a:cs typeface="Martel Sans"/>
                <a:sym typeface="Martel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900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rPr>
              <a:t> </a:t>
            </a:r>
            <a:r>
              <a:rPr lang="en" sz="900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rPr>
              <a:t>and infographics &amp; images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Martel Sans"/>
                <a:ea typeface="Martel Sans"/>
                <a:cs typeface="Martel Sans"/>
                <a:sym typeface="Martel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900">
              <a:solidFill>
                <a:schemeClr val="dk1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0" name="Google Shape;1690;p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1" name="Google Shape;1691;p71"/>
          <p:cNvGrpSpPr/>
          <p:nvPr/>
        </p:nvGrpSpPr>
        <p:grpSpPr>
          <a:xfrm rot="5400000">
            <a:off x="-1918658" y="1113850"/>
            <a:ext cx="6570641" cy="2733325"/>
            <a:chOff x="1214209" y="2430125"/>
            <a:chExt cx="6570641" cy="2733325"/>
          </a:xfrm>
        </p:grpSpPr>
        <p:cxnSp>
          <p:nvCxnSpPr>
            <p:cNvPr id="1692" name="Google Shape;1692;p71"/>
            <p:cNvCxnSpPr/>
            <p:nvPr/>
          </p:nvCxnSpPr>
          <p:spPr>
            <a:xfrm flipH="1" rot="10800000">
              <a:off x="1214209" y="2458223"/>
              <a:ext cx="3342300" cy="2692800"/>
            </a:xfrm>
            <a:prstGeom prst="straightConnector1">
              <a:avLst/>
            </a:prstGeom>
            <a:noFill/>
            <a:ln cap="rnd" cmpd="sng" w="28575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3" name="Google Shape;1693;p71"/>
            <p:cNvCxnSpPr/>
            <p:nvPr/>
          </p:nvCxnSpPr>
          <p:spPr>
            <a:xfrm>
              <a:off x="4603050" y="2448750"/>
              <a:ext cx="3181800" cy="2714700"/>
            </a:xfrm>
            <a:prstGeom prst="straightConnector1">
              <a:avLst/>
            </a:prstGeom>
            <a:noFill/>
            <a:ln cap="rnd" cmpd="sng" w="28575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4" name="Google Shape;1694;p71"/>
            <p:cNvCxnSpPr/>
            <p:nvPr/>
          </p:nvCxnSpPr>
          <p:spPr>
            <a:xfrm>
              <a:off x="4572050" y="2430125"/>
              <a:ext cx="0" cy="271350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95" name="Google Shape;1695;p71"/>
            <p:cNvSpPr/>
            <p:nvPr/>
          </p:nvSpPr>
          <p:spPr>
            <a:xfrm>
              <a:off x="4499525" y="48841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6" name="Google Shape;1696;p71"/>
          <p:cNvGrpSpPr/>
          <p:nvPr/>
        </p:nvGrpSpPr>
        <p:grpSpPr>
          <a:xfrm rot="-5400000">
            <a:off x="4492017" y="1269675"/>
            <a:ext cx="6570641" cy="2733325"/>
            <a:chOff x="1214209" y="2430125"/>
            <a:chExt cx="6570641" cy="2733325"/>
          </a:xfrm>
        </p:grpSpPr>
        <p:cxnSp>
          <p:nvCxnSpPr>
            <p:cNvPr id="1697" name="Google Shape;1697;p71"/>
            <p:cNvCxnSpPr/>
            <p:nvPr/>
          </p:nvCxnSpPr>
          <p:spPr>
            <a:xfrm flipH="1" rot="10800000">
              <a:off x="1214209" y="2458223"/>
              <a:ext cx="3342300" cy="2692800"/>
            </a:xfrm>
            <a:prstGeom prst="straightConnector1">
              <a:avLst/>
            </a:prstGeom>
            <a:noFill/>
            <a:ln cap="rnd" cmpd="sng" w="28575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8" name="Google Shape;1698;p71"/>
            <p:cNvCxnSpPr/>
            <p:nvPr/>
          </p:nvCxnSpPr>
          <p:spPr>
            <a:xfrm>
              <a:off x="4603050" y="2448750"/>
              <a:ext cx="3181800" cy="2714700"/>
            </a:xfrm>
            <a:prstGeom prst="straightConnector1">
              <a:avLst/>
            </a:prstGeom>
            <a:noFill/>
            <a:ln cap="rnd" cmpd="sng" w="28575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9" name="Google Shape;1699;p71"/>
            <p:cNvCxnSpPr/>
            <p:nvPr/>
          </p:nvCxnSpPr>
          <p:spPr>
            <a:xfrm>
              <a:off x="4572050" y="2430125"/>
              <a:ext cx="0" cy="271350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00" name="Google Shape;1700;p71"/>
            <p:cNvSpPr/>
            <p:nvPr/>
          </p:nvSpPr>
          <p:spPr>
            <a:xfrm>
              <a:off x="4499525" y="48841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1" name="Google Shape;1701;p71"/>
          <p:cNvSpPr/>
          <p:nvPr/>
        </p:nvSpPr>
        <p:spPr>
          <a:xfrm rot="-5400000">
            <a:off x="2341477" y="1625"/>
            <a:ext cx="4604921" cy="4970363"/>
          </a:xfrm>
          <a:custGeom>
            <a:rect b="b" l="l" r="r" t="t"/>
            <a:pathLst>
              <a:path extrusionOk="0" h="43183" w="40008">
                <a:moveTo>
                  <a:pt x="20004" y="0"/>
                </a:moveTo>
                <a:cubicBezTo>
                  <a:pt x="15334" y="13"/>
                  <a:pt x="11273" y="1005"/>
                  <a:pt x="9050" y="3304"/>
                </a:cubicBezTo>
                <a:cubicBezTo>
                  <a:pt x="7338" y="3009"/>
                  <a:pt x="5640" y="2644"/>
                  <a:pt x="3962" y="2209"/>
                </a:cubicBezTo>
                <a:lnTo>
                  <a:pt x="3962" y="2209"/>
                </a:lnTo>
                <a:cubicBezTo>
                  <a:pt x="3963" y="3991"/>
                  <a:pt x="2670" y="5240"/>
                  <a:pt x="958" y="5240"/>
                </a:cubicBezTo>
                <a:cubicBezTo>
                  <a:pt x="651" y="5240"/>
                  <a:pt x="330" y="5200"/>
                  <a:pt x="0" y="5115"/>
                </a:cubicBezTo>
                <a:lnTo>
                  <a:pt x="0" y="36966"/>
                </a:lnTo>
                <a:cubicBezTo>
                  <a:pt x="308" y="36893"/>
                  <a:pt x="608" y="36858"/>
                  <a:pt x="897" y="36858"/>
                </a:cubicBezTo>
                <a:cubicBezTo>
                  <a:pt x="2640" y="36858"/>
                  <a:pt x="3963" y="38133"/>
                  <a:pt x="3962" y="39936"/>
                </a:cubicBezTo>
                <a:cubicBezTo>
                  <a:pt x="5409" y="39581"/>
                  <a:pt x="6871" y="39275"/>
                  <a:pt x="8344" y="39018"/>
                </a:cubicBezTo>
                <a:cubicBezTo>
                  <a:pt x="10334" y="41925"/>
                  <a:pt x="14783" y="43174"/>
                  <a:pt x="20004" y="43183"/>
                </a:cubicBezTo>
                <a:cubicBezTo>
                  <a:pt x="25224" y="43174"/>
                  <a:pt x="29674" y="41925"/>
                  <a:pt x="31664" y="39018"/>
                </a:cubicBezTo>
                <a:cubicBezTo>
                  <a:pt x="33136" y="39275"/>
                  <a:pt x="34597" y="39581"/>
                  <a:pt x="36044" y="39936"/>
                </a:cubicBezTo>
                <a:cubicBezTo>
                  <a:pt x="36043" y="38133"/>
                  <a:pt x="37368" y="36858"/>
                  <a:pt x="39111" y="36858"/>
                </a:cubicBezTo>
                <a:cubicBezTo>
                  <a:pt x="39399" y="36858"/>
                  <a:pt x="39700" y="36893"/>
                  <a:pt x="40007" y="36966"/>
                </a:cubicBezTo>
                <a:lnTo>
                  <a:pt x="40007" y="5115"/>
                </a:lnTo>
                <a:cubicBezTo>
                  <a:pt x="39678" y="5200"/>
                  <a:pt x="39357" y="5240"/>
                  <a:pt x="39050" y="5240"/>
                </a:cubicBezTo>
                <a:cubicBezTo>
                  <a:pt x="37337" y="5240"/>
                  <a:pt x="36043" y="3991"/>
                  <a:pt x="36044" y="2209"/>
                </a:cubicBezTo>
                <a:lnTo>
                  <a:pt x="36044" y="2209"/>
                </a:lnTo>
                <a:cubicBezTo>
                  <a:pt x="34367" y="2644"/>
                  <a:pt x="32668" y="3009"/>
                  <a:pt x="30956" y="3304"/>
                </a:cubicBezTo>
                <a:cubicBezTo>
                  <a:pt x="28734" y="1005"/>
                  <a:pt x="24673" y="13"/>
                  <a:pt x="20004" y="0"/>
                </a:cubicBezTo>
                <a:close/>
              </a:path>
            </a:pathLst>
          </a:custGeom>
          <a:solidFill>
            <a:srgbClr val="857D6C">
              <a:alpha val="339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2" name="Google Shape;1702;p71"/>
          <p:cNvSpPr/>
          <p:nvPr/>
        </p:nvSpPr>
        <p:spPr>
          <a:xfrm rot="-5400000">
            <a:off x="2237427" y="131687"/>
            <a:ext cx="4604921" cy="4970363"/>
          </a:xfrm>
          <a:custGeom>
            <a:rect b="b" l="l" r="r" t="t"/>
            <a:pathLst>
              <a:path extrusionOk="0" h="43183" w="40008">
                <a:moveTo>
                  <a:pt x="20004" y="0"/>
                </a:moveTo>
                <a:cubicBezTo>
                  <a:pt x="15334" y="13"/>
                  <a:pt x="11274" y="1005"/>
                  <a:pt x="9050" y="3304"/>
                </a:cubicBezTo>
                <a:cubicBezTo>
                  <a:pt x="7338" y="3009"/>
                  <a:pt x="5641" y="2644"/>
                  <a:pt x="3964" y="2210"/>
                </a:cubicBezTo>
                <a:lnTo>
                  <a:pt x="3964" y="2210"/>
                </a:lnTo>
                <a:cubicBezTo>
                  <a:pt x="3965" y="3991"/>
                  <a:pt x="2670" y="5241"/>
                  <a:pt x="956" y="5241"/>
                </a:cubicBezTo>
                <a:cubicBezTo>
                  <a:pt x="650" y="5241"/>
                  <a:pt x="329" y="5200"/>
                  <a:pt x="0" y="5116"/>
                </a:cubicBezTo>
                <a:lnTo>
                  <a:pt x="0" y="36967"/>
                </a:lnTo>
                <a:cubicBezTo>
                  <a:pt x="309" y="36894"/>
                  <a:pt x="609" y="36858"/>
                  <a:pt x="898" y="36858"/>
                </a:cubicBezTo>
                <a:cubicBezTo>
                  <a:pt x="2641" y="36858"/>
                  <a:pt x="3965" y="38133"/>
                  <a:pt x="3964" y="39936"/>
                </a:cubicBezTo>
                <a:cubicBezTo>
                  <a:pt x="5410" y="39581"/>
                  <a:pt x="6871" y="39276"/>
                  <a:pt x="8344" y="39019"/>
                </a:cubicBezTo>
                <a:cubicBezTo>
                  <a:pt x="10334" y="41925"/>
                  <a:pt x="14784" y="43174"/>
                  <a:pt x="20004" y="43183"/>
                </a:cubicBezTo>
                <a:cubicBezTo>
                  <a:pt x="25225" y="43174"/>
                  <a:pt x="29674" y="41925"/>
                  <a:pt x="31664" y="39019"/>
                </a:cubicBezTo>
                <a:cubicBezTo>
                  <a:pt x="33136" y="39276"/>
                  <a:pt x="34599" y="39581"/>
                  <a:pt x="36045" y="39936"/>
                </a:cubicBezTo>
                <a:cubicBezTo>
                  <a:pt x="36044" y="38133"/>
                  <a:pt x="37368" y="36858"/>
                  <a:pt x="39109" y="36858"/>
                </a:cubicBezTo>
                <a:cubicBezTo>
                  <a:pt x="39399" y="36858"/>
                  <a:pt x="39699" y="36894"/>
                  <a:pt x="40007" y="36967"/>
                </a:cubicBezTo>
                <a:lnTo>
                  <a:pt x="40007" y="5116"/>
                </a:lnTo>
                <a:cubicBezTo>
                  <a:pt x="39678" y="5201"/>
                  <a:pt x="39357" y="5241"/>
                  <a:pt x="39050" y="5241"/>
                </a:cubicBezTo>
                <a:cubicBezTo>
                  <a:pt x="37337" y="5241"/>
                  <a:pt x="36044" y="3991"/>
                  <a:pt x="36045" y="2210"/>
                </a:cubicBezTo>
                <a:lnTo>
                  <a:pt x="36045" y="2210"/>
                </a:lnTo>
                <a:cubicBezTo>
                  <a:pt x="34367" y="2644"/>
                  <a:pt x="32670" y="3009"/>
                  <a:pt x="30957" y="3304"/>
                </a:cubicBezTo>
                <a:cubicBezTo>
                  <a:pt x="28734" y="1005"/>
                  <a:pt x="24673" y="13"/>
                  <a:pt x="200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3" name="Google Shape;1703;p71"/>
          <p:cNvSpPr/>
          <p:nvPr/>
        </p:nvSpPr>
        <p:spPr>
          <a:xfrm rot="-5400000">
            <a:off x="2197660" y="93531"/>
            <a:ext cx="4682844" cy="5048401"/>
          </a:xfrm>
          <a:custGeom>
            <a:rect b="b" l="l" r="r" t="t"/>
            <a:pathLst>
              <a:path extrusionOk="0" h="43861" w="40685">
                <a:moveTo>
                  <a:pt x="20342" y="679"/>
                </a:moveTo>
                <a:cubicBezTo>
                  <a:pt x="25336" y="691"/>
                  <a:pt x="29040" y="1797"/>
                  <a:pt x="31051" y="3878"/>
                </a:cubicBezTo>
                <a:cubicBezTo>
                  <a:pt x="31117" y="3945"/>
                  <a:pt x="31204" y="3981"/>
                  <a:pt x="31295" y="3981"/>
                </a:cubicBezTo>
                <a:cubicBezTo>
                  <a:pt x="31314" y="3981"/>
                  <a:pt x="31334" y="3980"/>
                  <a:pt x="31353" y="3976"/>
                </a:cubicBezTo>
                <a:cubicBezTo>
                  <a:pt x="32935" y="3704"/>
                  <a:pt x="34520" y="3368"/>
                  <a:pt x="36068" y="2978"/>
                </a:cubicBezTo>
                <a:cubicBezTo>
                  <a:pt x="36168" y="3897"/>
                  <a:pt x="36594" y="4685"/>
                  <a:pt x="37294" y="5227"/>
                </a:cubicBezTo>
                <a:cubicBezTo>
                  <a:pt x="37879" y="5681"/>
                  <a:pt x="38611" y="5917"/>
                  <a:pt x="39393" y="5917"/>
                </a:cubicBezTo>
                <a:cubicBezTo>
                  <a:pt x="39594" y="5917"/>
                  <a:pt x="39799" y="5901"/>
                  <a:pt x="40006" y="5869"/>
                </a:cubicBezTo>
                <a:lnTo>
                  <a:pt x="40006" y="36897"/>
                </a:lnTo>
                <a:cubicBezTo>
                  <a:pt x="39821" y="36872"/>
                  <a:pt x="39636" y="36859"/>
                  <a:pt x="39454" y="36859"/>
                </a:cubicBezTo>
                <a:cubicBezTo>
                  <a:pt x="38650" y="36859"/>
                  <a:pt x="37893" y="37106"/>
                  <a:pt x="37294" y="37580"/>
                </a:cubicBezTo>
                <a:cubicBezTo>
                  <a:pt x="36593" y="38133"/>
                  <a:pt x="36166" y="38928"/>
                  <a:pt x="36067" y="39849"/>
                </a:cubicBezTo>
                <a:cubicBezTo>
                  <a:pt x="34749" y="39535"/>
                  <a:pt x="33404" y="39258"/>
                  <a:pt x="32061" y="39024"/>
                </a:cubicBezTo>
                <a:cubicBezTo>
                  <a:pt x="32041" y="39021"/>
                  <a:pt x="32022" y="39019"/>
                  <a:pt x="32002" y="39019"/>
                </a:cubicBezTo>
                <a:cubicBezTo>
                  <a:pt x="31892" y="39019"/>
                  <a:pt x="31786" y="39073"/>
                  <a:pt x="31723" y="39167"/>
                </a:cubicBezTo>
                <a:cubicBezTo>
                  <a:pt x="29956" y="41746"/>
                  <a:pt x="25914" y="43173"/>
                  <a:pt x="20343" y="43183"/>
                </a:cubicBezTo>
                <a:cubicBezTo>
                  <a:pt x="14771" y="43173"/>
                  <a:pt x="10728" y="41746"/>
                  <a:pt x="8962" y="39167"/>
                </a:cubicBezTo>
                <a:cubicBezTo>
                  <a:pt x="8899" y="39073"/>
                  <a:pt x="8794" y="39020"/>
                  <a:pt x="8683" y="39020"/>
                </a:cubicBezTo>
                <a:cubicBezTo>
                  <a:pt x="8664" y="39020"/>
                  <a:pt x="8643" y="39021"/>
                  <a:pt x="8624" y="39024"/>
                </a:cubicBezTo>
                <a:cubicBezTo>
                  <a:pt x="7281" y="39258"/>
                  <a:pt x="5935" y="39535"/>
                  <a:pt x="4618" y="39849"/>
                </a:cubicBezTo>
                <a:cubicBezTo>
                  <a:pt x="4519" y="38928"/>
                  <a:pt x="4091" y="38133"/>
                  <a:pt x="3391" y="37580"/>
                </a:cubicBezTo>
                <a:cubicBezTo>
                  <a:pt x="2791" y="37106"/>
                  <a:pt x="2033" y="36860"/>
                  <a:pt x="1227" y="36860"/>
                </a:cubicBezTo>
                <a:cubicBezTo>
                  <a:pt x="1047" y="36860"/>
                  <a:pt x="863" y="36872"/>
                  <a:pt x="679" y="36897"/>
                </a:cubicBezTo>
                <a:lnTo>
                  <a:pt x="679" y="5869"/>
                </a:lnTo>
                <a:cubicBezTo>
                  <a:pt x="885" y="5901"/>
                  <a:pt x="1090" y="5917"/>
                  <a:pt x="1292" y="5917"/>
                </a:cubicBezTo>
                <a:cubicBezTo>
                  <a:pt x="2074" y="5917"/>
                  <a:pt x="2806" y="5681"/>
                  <a:pt x="3391" y="5227"/>
                </a:cubicBezTo>
                <a:cubicBezTo>
                  <a:pt x="4090" y="4685"/>
                  <a:pt x="4516" y="3897"/>
                  <a:pt x="4617" y="2978"/>
                </a:cubicBezTo>
                <a:cubicBezTo>
                  <a:pt x="6165" y="3369"/>
                  <a:pt x="7749" y="3704"/>
                  <a:pt x="9332" y="3976"/>
                </a:cubicBezTo>
                <a:cubicBezTo>
                  <a:pt x="9351" y="3980"/>
                  <a:pt x="9370" y="3981"/>
                  <a:pt x="9390" y="3981"/>
                </a:cubicBezTo>
                <a:cubicBezTo>
                  <a:pt x="9480" y="3981"/>
                  <a:pt x="9568" y="3945"/>
                  <a:pt x="9632" y="3878"/>
                </a:cubicBezTo>
                <a:cubicBezTo>
                  <a:pt x="11645" y="1797"/>
                  <a:pt x="15348" y="691"/>
                  <a:pt x="20342" y="679"/>
                </a:cubicBezTo>
                <a:close/>
                <a:moveTo>
                  <a:pt x="20342" y="1"/>
                </a:moveTo>
                <a:cubicBezTo>
                  <a:pt x="16783" y="10"/>
                  <a:pt x="12003" y="589"/>
                  <a:pt x="9273" y="3278"/>
                </a:cubicBezTo>
                <a:cubicBezTo>
                  <a:pt x="7630" y="2991"/>
                  <a:pt x="5987" y="2635"/>
                  <a:pt x="4386" y="2220"/>
                </a:cubicBezTo>
                <a:cubicBezTo>
                  <a:pt x="4358" y="2212"/>
                  <a:pt x="4329" y="2209"/>
                  <a:pt x="4300" y="2209"/>
                </a:cubicBezTo>
                <a:cubicBezTo>
                  <a:pt x="4226" y="2209"/>
                  <a:pt x="4153" y="2233"/>
                  <a:pt x="4094" y="2280"/>
                </a:cubicBezTo>
                <a:cubicBezTo>
                  <a:pt x="4011" y="2344"/>
                  <a:pt x="3963" y="2443"/>
                  <a:pt x="3963" y="2548"/>
                </a:cubicBezTo>
                <a:cubicBezTo>
                  <a:pt x="3963" y="3436"/>
                  <a:pt x="3612" y="4198"/>
                  <a:pt x="2975" y="4691"/>
                </a:cubicBezTo>
                <a:cubicBezTo>
                  <a:pt x="2506" y="5055"/>
                  <a:pt x="1930" y="5242"/>
                  <a:pt x="1302" y="5242"/>
                </a:cubicBezTo>
                <a:cubicBezTo>
                  <a:pt x="1018" y="5242"/>
                  <a:pt x="724" y="5204"/>
                  <a:pt x="423" y="5127"/>
                </a:cubicBezTo>
                <a:cubicBezTo>
                  <a:pt x="395" y="5119"/>
                  <a:pt x="366" y="5115"/>
                  <a:pt x="337" y="5115"/>
                </a:cubicBezTo>
                <a:cubicBezTo>
                  <a:pt x="264" y="5115"/>
                  <a:pt x="191" y="5140"/>
                  <a:pt x="132" y="5186"/>
                </a:cubicBezTo>
                <a:cubicBezTo>
                  <a:pt x="49" y="5251"/>
                  <a:pt x="1" y="5350"/>
                  <a:pt x="1" y="5454"/>
                </a:cubicBezTo>
                <a:lnTo>
                  <a:pt x="1" y="37305"/>
                </a:lnTo>
                <a:cubicBezTo>
                  <a:pt x="1" y="37409"/>
                  <a:pt x="48" y="37508"/>
                  <a:pt x="129" y="37572"/>
                </a:cubicBezTo>
                <a:cubicBezTo>
                  <a:pt x="190" y="37620"/>
                  <a:pt x="264" y="37644"/>
                  <a:pt x="339" y="37644"/>
                </a:cubicBezTo>
                <a:cubicBezTo>
                  <a:pt x="365" y="37644"/>
                  <a:pt x="392" y="37641"/>
                  <a:pt x="418" y="37635"/>
                </a:cubicBezTo>
                <a:cubicBezTo>
                  <a:pt x="699" y="37568"/>
                  <a:pt x="975" y="37535"/>
                  <a:pt x="1242" y="37535"/>
                </a:cubicBezTo>
                <a:cubicBezTo>
                  <a:pt x="1892" y="37535"/>
                  <a:pt x="2488" y="37731"/>
                  <a:pt x="2970" y="38112"/>
                </a:cubicBezTo>
                <a:cubicBezTo>
                  <a:pt x="3611" y="38617"/>
                  <a:pt x="3963" y="39386"/>
                  <a:pt x="3963" y="40275"/>
                </a:cubicBezTo>
                <a:cubicBezTo>
                  <a:pt x="3963" y="40379"/>
                  <a:pt x="4010" y="40477"/>
                  <a:pt x="4093" y="40542"/>
                </a:cubicBezTo>
                <a:cubicBezTo>
                  <a:pt x="4152" y="40589"/>
                  <a:pt x="4225" y="40614"/>
                  <a:pt x="4300" y="40614"/>
                </a:cubicBezTo>
                <a:cubicBezTo>
                  <a:pt x="4327" y="40614"/>
                  <a:pt x="4355" y="40611"/>
                  <a:pt x="4382" y="40604"/>
                </a:cubicBezTo>
                <a:cubicBezTo>
                  <a:pt x="5742" y="40271"/>
                  <a:pt x="7137" y="39976"/>
                  <a:pt x="8530" y="39729"/>
                </a:cubicBezTo>
                <a:cubicBezTo>
                  <a:pt x="10485" y="42385"/>
                  <a:pt x="14665" y="43851"/>
                  <a:pt x="20343" y="43861"/>
                </a:cubicBezTo>
                <a:cubicBezTo>
                  <a:pt x="26018" y="43851"/>
                  <a:pt x="30199" y="42385"/>
                  <a:pt x="32154" y="39729"/>
                </a:cubicBezTo>
                <a:cubicBezTo>
                  <a:pt x="33548" y="39977"/>
                  <a:pt x="34942" y="40271"/>
                  <a:pt x="36302" y="40604"/>
                </a:cubicBezTo>
                <a:cubicBezTo>
                  <a:pt x="36329" y="40611"/>
                  <a:pt x="36356" y="40614"/>
                  <a:pt x="36383" y="40614"/>
                </a:cubicBezTo>
                <a:cubicBezTo>
                  <a:pt x="36458" y="40614"/>
                  <a:pt x="36532" y="40589"/>
                  <a:pt x="36592" y="40542"/>
                </a:cubicBezTo>
                <a:cubicBezTo>
                  <a:pt x="36674" y="40477"/>
                  <a:pt x="36722" y="40379"/>
                  <a:pt x="36722" y="40275"/>
                </a:cubicBezTo>
                <a:cubicBezTo>
                  <a:pt x="36721" y="39386"/>
                  <a:pt x="37074" y="38617"/>
                  <a:pt x="37713" y="38112"/>
                </a:cubicBezTo>
                <a:cubicBezTo>
                  <a:pt x="38196" y="37731"/>
                  <a:pt x="38792" y="37535"/>
                  <a:pt x="39441" y="37535"/>
                </a:cubicBezTo>
                <a:cubicBezTo>
                  <a:pt x="39708" y="37535"/>
                  <a:pt x="39985" y="37568"/>
                  <a:pt x="40266" y="37635"/>
                </a:cubicBezTo>
                <a:cubicBezTo>
                  <a:pt x="40292" y="37641"/>
                  <a:pt x="40319" y="37644"/>
                  <a:pt x="40345" y="37644"/>
                </a:cubicBezTo>
                <a:cubicBezTo>
                  <a:pt x="40421" y="37644"/>
                  <a:pt x="40495" y="37620"/>
                  <a:pt x="40555" y="37572"/>
                </a:cubicBezTo>
                <a:cubicBezTo>
                  <a:pt x="40637" y="37508"/>
                  <a:pt x="40684" y="37409"/>
                  <a:pt x="40684" y="37305"/>
                </a:cubicBezTo>
                <a:lnTo>
                  <a:pt x="40684" y="5454"/>
                </a:lnTo>
                <a:cubicBezTo>
                  <a:pt x="40684" y="5349"/>
                  <a:pt x="40636" y="5251"/>
                  <a:pt x="40553" y="5186"/>
                </a:cubicBezTo>
                <a:cubicBezTo>
                  <a:pt x="40493" y="5140"/>
                  <a:pt x="40420" y="5115"/>
                  <a:pt x="40346" y="5115"/>
                </a:cubicBezTo>
                <a:cubicBezTo>
                  <a:pt x="40318" y="5115"/>
                  <a:pt x="40289" y="5119"/>
                  <a:pt x="40260" y="5127"/>
                </a:cubicBezTo>
                <a:cubicBezTo>
                  <a:pt x="39960" y="5204"/>
                  <a:pt x="39666" y="5242"/>
                  <a:pt x="39382" y="5242"/>
                </a:cubicBezTo>
                <a:cubicBezTo>
                  <a:pt x="38754" y="5242"/>
                  <a:pt x="38178" y="5055"/>
                  <a:pt x="37710" y="4691"/>
                </a:cubicBezTo>
                <a:cubicBezTo>
                  <a:pt x="37072" y="4197"/>
                  <a:pt x="36721" y="3436"/>
                  <a:pt x="36722" y="2548"/>
                </a:cubicBezTo>
                <a:cubicBezTo>
                  <a:pt x="36722" y="2443"/>
                  <a:pt x="36674" y="2344"/>
                  <a:pt x="36590" y="2280"/>
                </a:cubicBezTo>
                <a:cubicBezTo>
                  <a:pt x="36530" y="2233"/>
                  <a:pt x="36457" y="2209"/>
                  <a:pt x="36384" y="2209"/>
                </a:cubicBezTo>
                <a:cubicBezTo>
                  <a:pt x="36355" y="2209"/>
                  <a:pt x="36326" y="2212"/>
                  <a:pt x="36298" y="2220"/>
                </a:cubicBezTo>
                <a:cubicBezTo>
                  <a:pt x="34697" y="2635"/>
                  <a:pt x="33054" y="2991"/>
                  <a:pt x="31412" y="3278"/>
                </a:cubicBezTo>
                <a:cubicBezTo>
                  <a:pt x="28682" y="589"/>
                  <a:pt x="23900" y="10"/>
                  <a:pt x="203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5" name="Google Shape;1705;p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6" name="Google Shape;1706;p72"/>
          <p:cNvGrpSpPr/>
          <p:nvPr/>
        </p:nvGrpSpPr>
        <p:grpSpPr>
          <a:xfrm>
            <a:off x="4499525" y="9325"/>
            <a:ext cx="144900" cy="5134200"/>
            <a:chOff x="4499525" y="9325"/>
            <a:chExt cx="144900" cy="5134200"/>
          </a:xfrm>
        </p:grpSpPr>
        <p:cxnSp>
          <p:nvCxnSpPr>
            <p:cNvPr id="1707" name="Google Shape;1707;p72"/>
            <p:cNvCxnSpPr/>
            <p:nvPr/>
          </p:nvCxnSpPr>
          <p:spPr>
            <a:xfrm>
              <a:off x="4572050" y="9325"/>
              <a:ext cx="0" cy="5134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08" name="Google Shape;1708;p72"/>
            <p:cNvSpPr/>
            <p:nvPr/>
          </p:nvSpPr>
          <p:spPr>
            <a:xfrm>
              <a:off x="4499525" y="48841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72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0" name="Google Shape;1710;p72"/>
          <p:cNvGrpSpPr/>
          <p:nvPr/>
        </p:nvGrpSpPr>
        <p:grpSpPr>
          <a:xfrm rot="-5400000">
            <a:off x="4502700" y="-2003400"/>
            <a:ext cx="144900" cy="9150300"/>
            <a:chOff x="4499525" y="9325"/>
            <a:chExt cx="144900" cy="9150300"/>
          </a:xfrm>
        </p:grpSpPr>
        <p:cxnSp>
          <p:nvCxnSpPr>
            <p:cNvPr id="1711" name="Google Shape;1711;p72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12" name="Google Shape;1712;p72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72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4" name="Google Shape;1714;p72"/>
          <p:cNvSpPr/>
          <p:nvPr/>
        </p:nvSpPr>
        <p:spPr>
          <a:xfrm>
            <a:off x="2764722" y="769210"/>
            <a:ext cx="3716903" cy="3716821"/>
          </a:xfrm>
          <a:custGeom>
            <a:rect b="b" l="l" r="r" t="t"/>
            <a:pathLst>
              <a:path extrusionOk="0" h="45118" w="45119">
                <a:moveTo>
                  <a:pt x="22560" y="0"/>
                </a:moveTo>
                <a:cubicBezTo>
                  <a:pt x="17381" y="0"/>
                  <a:pt x="12823" y="4046"/>
                  <a:pt x="10174" y="10174"/>
                </a:cubicBezTo>
                <a:cubicBezTo>
                  <a:pt x="4047" y="12823"/>
                  <a:pt x="0" y="17380"/>
                  <a:pt x="0" y="22559"/>
                </a:cubicBezTo>
                <a:cubicBezTo>
                  <a:pt x="0" y="27738"/>
                  <a:pt x="4047" y="32294"/>
                  <a:pt x="10174" y="34943"/>
                </a:cubicBezTo>
                <a:cubicBezTo>
                  <a:pt x="12824" y="41071"/>
                  <a:pt x="17381" y="45117"/>
                  <a:pt x="22560" y="45117"/>
                </a:cubicBezTo>
                <a:cubicBezTo>
                  <a:pt x="27738" y="45117"/>
                  <a:pt x="32295" y="41071"/>
                  <a:pt x="34944" y="34943"/>
                </a:cubicBezTo>
                <a:cubicBezTo>
                  <a:pt x="41073" y="32294"/>
                  <a:pt x="45118" y="27738"/>
                  <a:pt x="45118" y="22559"/>
                </a:cubicBezTo>
                <a:cubicBezTo>
                  <a:pt x="45118" y="17380"/>
                  <a:pt x="41073" y="12823"/>
                  <a:pt x="34944" y="10174"/>
                </a:cubicBezTo>
                <a:cubicBezTo>
                  <a:pt x="32295" y="4046"/>
                  <a:pt x="27738" y="0"/>
                  <a:pt x="22560" y="0"/>
                </a:cubicBezTo>
                <a:close/>
              </a:path>
            </a:pathLst>
          </a:custGeom>
          <a:solidFill>
            <a:srgbClr val="857D6C">
              <a:alpha val="339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5" name="Google Shape;1715;p72"/>
          <p:cNvSpPr/>
          <p:nvPr/>
        </p:nvSpPr>
        <p:spPr>
          <a:xfrm>
            <a:off x="2690334" y="694739"/>
            <a:ext cx="3716821" cy="3716903"/>
          </a:xfrm>
          <a:custGeom>
            <a:rect b="b" l="l" r="r" t="t"/>
            <a:pathLst>
              <a:path extrusionOk="0" h="45119" w="45118">
                <a:moveTo>
                  <a:pt x="22559" y="0"/>
                </a:moveTo>
                <a:cubicBezTo>
                  <a:pt x="17381" y="0"/>
                  <a:pt x="12823" y="4046"/>
                  <a:pt x="10174" y="10174"/>
                </a:cubicBezTo>
                <a:cubicBezTo>
                  <a:pt x="4046" y="12823"/>
                  <a:pt x="0" y="17381"/>
                  <a:pt x="0" y="22559"/>
                </a:cubicBezTo>
                <a:cubicBezTo>
                  <a:pt x="0" y="27738"/>
                  <a:pt x="4046" y="32295"/>
                  <a:pt x="10174" y="34944"/>
                </a:cubicBezTo>
                <a:cubicBezTo>
                  <a:pt x="12823" y="41071"/>
                  <a:pt x="17381" y="45118"/>
                  <a:pt x="22559" y="45118"/>
                </a:cubicBezTo>
                <a:cubicBezTo>
                  <a:pt x="27738" y="45118"/>
                  <a:pt x="32294" y="41071"/>
                  <a:pt x="34943" y="34944"/>
                </a:cubicBezTo>
                <a:cubicBezTo>
                  <a:pt x="41071" y="32294"/>
                  <a:pt x="45117" y="27738"/>
                  <a:pt x="45117" y="22559"/>
                </a:cubicBezTo>
                <a:cubicBezTo>
                  <a:pt x="45117" y="17381"/>
                  <a:pt x="41071" y="12823"/>
                  <a:pt x="34943" y="10174"/>
                </a:cubicBezTo>
                <a:cubicBezTo>
                  <a:pt x="32294" y="4046"/>
                  <a:pt x="27738" y="0"/>
                  <a:pt x="22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6" name="Google Shape;1716;p72"/>
          <p:cNvSpPr/>
          <p:nvPr/>
        </p:nvSpPr>
        <p:spPr>
          <a:xfrm>
            <a:off x="2662325" y="666813"/>
            <a:ext cx="3772757" cy="3772757"/>
          </a:xfrm>
          <a:custGeom>
            <a:rect b="b" l="l" r="r" t="t"/>
            <a:pathLst>
              <a:path extrusionOk="0" h="45797" w="45797">
                <a:moveTo>
                  <a:pt x="22899" y="678"/>
                </a:moveTo>
                <a:cubicBezTo>
                  <a:pt x="27760" y="678"/>
                  <a:pt x="32274" y="4405"/>
                  <a:pt x="34972" y="10648"/>
                </a:cubicBezTo>
                <a:cubicBezTo>
                  <a:pt x="35006" y="10727"/>
                  <a:pt x="35070" y="10790"/>
                  <a:pt x="35149" y="10824"/>
                </a:cubicBezTo>
                <a:cubicBezTo>
                  <a:pt x="41391" y="13523"/>
                  <a:pt x="45118" y="18036"/>
                  <a:pt x="45118" y="22898"/>
                </a:cubicBezTo>
                <a:cubicBezTo>
                  <a:pt x="45118" y="27760"/>
                  <a:pt x="41391" y="32274"/>
                  <a:pt x="35149" y="34972"/>
                </a:cubicBezTo>
                <a:cubicBezTo>
                  <a:pt x="35070" y="35006"/>
                  <a:pt x="35006" y="35070"/>
                  <a:pt x="34972" y="35149"/>
                </a:cubicBezTo>
                <a:cubicBezTo>
                  <a:pt x="32274" y="41391"/>
                  <a:pt x="27760" y="45118"/>
                  <a:pt x="22899" y="45118"/>
                </a:cubicBezTo>
                <a:cubicBezTo>
                  <a:pt x="18037" y="45118"/>
                  <a:pt x="13524" y="41391"/>
                  <a:pt x="10825" y="35149"/>
                </a:cubicBezTo>
                <a:cubicBezTo>
                  <a:pt x="10790" y="35070"/>
                  <a:pt x="10728" y="35006"/>
                  <a:pt x="10649" y="34972"/>
                </a:cubicBezTo>
                <a:cubicBezTo>
                  <a:pt x="4405" y="32274"/>
                  <a:pt x="678" y="27759"/>
                  <a:pt x="678" y="22898"/>
                </a:cubicBezTo>
                <a:cubicBezTo>
                  <a:pt x="678" y="18036"/>
                  <a:pt x="4405" y="13523"/>
                  <a:pt x="10649" y="10824"/>
                </a:cubicBezTo>
                <a:cubicBezTo>
                  <a:pt x="10728" y="10790"/>
                  <a:pt x="10790" y="10727"/>
                  <a:pt x="10825" y="10648"/>
                </a:cubicBezTo>
                <a:cubicBezTo>
                  <a:pt x="13524" y="4405"/>
                  <a:pt x="18037" y="678"/>
                  <a:pt x="22899" y="678"/>
                </a:cubicBezTo>
                <a:close/>
                <a:moveTo>
                  <a:pt x="22899" y="0"/>
                </a:moveTo>
                <a:cubicBezTo>
                  <a:pt x="17791" y="0"/>
                  <a:pt x="13072" y="3831"/>
                  <a:pt x="10257" y="10256"/>
                </a:cubicBezTo>
                <a:cubicBezTo>
                  <a:pt x="3832" y="13072"/>
                  <a:pt x="0" y="17790"/>
                  <a:pt x="0" y="22898"/>
                </a:cubicBezTo>
                <a:cubicBezTo>
                  <a:pt x="0" y="28006"/>
                  <a:pt x="3832" y="32725"/>
                  <a:pt x="10257" y="35541"/>
                </a:cubicBezTo>
                <a:cubicBezTo>
                  <a:pt x="13072" y="41965"/>
                  <a:pt x="17791" y="45796"/>
                  <a:pt x="22899" y="45796"/>
                </a:cubicBezTo>
                <a:cubicBezTo>
                  <a:pt x="28007" y="45796"/>
                  <a:pt x="32726" y="41965"/>
                  <a:pt x="35541" y="35541"/>
                </a:cubicBezTo>
                <a:cubicBezTo>
                  <a:pt x="41965" y="32725"/>
                  <a:pt x="45796" y="28006"/>
                  <a:pt x="45796" y="22898"/>
                </a:cubicBezTo>
                <a:cubicBezTo>
                  <a:pt x="45796" y="17790"/>
                  <a:pt x="41965" y="13072"/>
                  <a:pt x="35541" y="10256"/>
                </a:cubicBezTo>
                <a:cubicBezTo>
                  <a:pt x="32725" y="3831"/>
                  <a:pt x="28007" y="0"/>
                  <a:pt x="228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7" name="Google Shape;1717;p72"/>
          <p:cNvSpPr/>
          <p:nvPr/>
        </p:nvSpPr>
        <p:spPr>
          <a:xfrm>
            <a:off x="2862423" y="866829"/>
            <a:ext cx="3372555" cy="3372555"/>
          </a:xfrm>
          <a:custGeom>
            <a:rect b="b" l="l" r="r" t="t"/>
            <a:pathLst>
              <a:path extrusionOk="0" h="40939" w="40939">
                <a:moveTo>
                  <a:pt x="20470" y="340"/>
                </a:moveTo>
                <a:cubicBezTo>
                  <a:pt x="24471" y="340"/>
                  <a:pt x="28268" y="3595"/>
                  <a:pt x="30626" y="9049"/>
                </a:cubicBezTo>
                <a:cubicBezTo>
                  <a:pt x="30872" y="9619"/>
                  <a:pt x="31321" y="10068"/>
                  <a:pt x="31891" y="10315"/>
                </a:cubicBezTo>
                <a:cubicBezTo>
                  <a:pt x="37344" y="12671"/>
                  <a:pt x="40600" y="16468"/>
                  <a:pt x="40600" y="20470"/>
                </a:cubicBezTo>
                <a:cubicBezTo>
                  <a:pt x="40600" y="24471"/>
                  <a:pt x="37344" y="28268"/>
                  <a:pt x="31891" y="30626"/>
                </a:cubicBezTo>
                <a:cubicBezTo>
                  <a:pt x="31321" y="30872"/>
                  <a:pt x="30872" y="31321"/>
                  <a:pt x="30626" y="31891"/>
                </a:cubicBezTo>
                <a:cubicBezTo>
                  <a:pt x="28268" y="37344"/>
                  <a:pt x="24471" y="40600"/>
                  <a:pt x="20470" y="40600"/>
                </a:cubicBezTo>
                <a:cubicBezTo>
                  <a:pt x="16468" y="40600"/>
                  <a:pt x="12671" y="37344"/>
                  <a:pt x="10314" y="31891"/>
                </a:cubicBezTo>
                <a:cubicBezTo>
                  <a:pt x="10067" y="31321"/>
                  <a:pt x="9619" y="30872"/>
                  <a:pt x="9048" y="30624"/>
                </a:cubicBezTo>
                <a:cubicBezTo>
                  <a:pt x="3596" y="28268"/>
                  <a:pt x="340" y="24471"/>
                  <a:pt x="340" y="20470"/>
                </a:cubicBezTo>
                <a:cubicBezTo>
                  <a:pt x="340" y="16468"/>
                  <a:pt x="3596" y="12671"/>
                  <a:pt x="9048" y="10315"/>
                </a:cubicBezTo>
                <a:cubicBezTo>
                  <a:pt x="9619" y="10068"/>
                  <a:pt x="10067" y="9619"/>
                  <a:pt x="10314" y="9049"/>
                </a:cubicBezTo>
                <a:cubicBezTo>
                  <a:pt x="12671" y="3595"/>
                  <a:pt x="16468" y="340"/>
                  <a:pt x="20470" y="340"/>
                </a:cubicBezTo>
                <a:close/>
                <a:moveTo>
                  <a:pt x="20470" y="1"/>
                </a:moveTo>
                <a:cubicBezTo>
                  <a:pt x="16328" y="1"/>
                  <a:pt x="12416" y="3333"/>
                  <a:pt x="10003" y="8914"/>
                </a:cubicBezTo>
                <a:cubicBezTo>
                  <a:pt x="9792" y="9405"/>
                  <a:pt x="9404" y="9792"/>
                  <a:pt x="8914" y="10003"/>
                </a:cubicBezTo>
                <a:cubicBezTo>
                  <a:pt x="3332" y="12416"/>
                  <a:pt x="1" y="16328"/>
                  <a:pt x="1" y="20470"/>
                </a:cubicBezTo>
                <a:cubicBezTo>
                  <a:pt x="1" y="24611"/>
                  <a:pt x="3332" y="28524"/>
                  <a:pt x="8914" y="30936"/>
                </a:cubicBezTo>
                <a:cubicBezTo>
                  <a:pt x="9404" y="31149"/>
                  <a:pt x="9792" y="31535"/>
                  <a:pt x="10003" y="32026"/>
                </a:cubicBezTo>
                <a:cubicBezTo>
                  <a:pt x="12416" y="37607"/>
                  <a:pt x="16328" y="40939"/>
                  <a:pt x="20470" y="40939"/>
                </a:cubicBezTo>
                <a:cubicBezTo>
                  <a:pt x="24610" y="40939"/>
                  <a:pt x="28524" y="37607"/>
                  <a:pt x="30936" y="32026"/>
                </a:cubicBezTo>
                <a:cubicBezTo>
                  <a:pt x="31148" y="31535"/>
                  <a:pt x="31535" y="31148"/>
                  <a:pt x="32025" y="30936"/>
                </a:cubicBezTo>
                <a:cubicBezTo>
                  <a:pt x="37606" y="28524"/>
                  <a:pt x="40939" y="24611"/>
                  <a:pt x="40939" y="20470"/>
                </a:cubicBezTo>
                <a:cubicBezTo>
                  <a:pt x="40939" y="16328"/>
                  <a:pt x="37606" y="12416"/>
                  <a:pt x="32026" y="10003"/>
                </a:cubicBezTo>
                <a:cubicBezTo>
                  <a:pt x="31535" y="9792"/>
                  <a:pt x="31148" y="9404"/>
                  <a:pt x="30936" y="8914"/>
                </a:cubicBezTo>
                <a:cubicBezTo>
                  <a:pt x="28524" y="3333"/>
                  <a:pt x="24610" y="1"/>
                  <a:pt x="204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179" name="Google Shape;179;p8"/>
          <p:cNvGrpSpPr/>
          <p:nvPr/>
        </p:nvGrpSpPr>
        <p:grpSpPr>
          <a:xfrm rot="-5400000">
            <a:off x="-679779" y="2319887"/>
            <a:ext cx="2286066" cy="503727"/>
            <a:chOff x="6577686" y="3092426"/>
            <a:chExt cx="1765166" cy="388948"/>
          </a:xfrm>
        </p:grpSpPr>
        <p:sp>
          <p:nvSpPr>
            <p:cNvPr id="180" name="Google Shape;180;p8"/>
            <p:cNvSpPr/>
            <p:nvPr/>
          </p:nvSpPr>
          <p:spPr>
            <a:xfrm>
              <a:off x="7457416" y="3138345"/>
              <a:ext cx="432134" cy="335642"/>
            </a:xfrm>
            <a:custGeom>
              <a:rect b="b" l="l" r="r" t="t"/>
              <a:pathLst>
                <a:path extrusionOk="0" h="5409" w="6964">
                  <a:moveTo>
                    <a:pt x="3752" y="1"/>
                  </a:moveTo>
                  <a:cubicBezTo>
                    <a:pt x="3607" y="1"/>
                    <a:pt x="3455" y="7"/>
                    <a:pt x="3296" y="18"/>
                  </a:cubicBezTo>
                  <a:cubicBezTo>
                    <a:pt x="2855" y="48"/>
                    <a:pt x="2205" y="126"/>
                    <a:pt x="1653" y="445"/>
                  </a:cubicBezTo>
                  <a:cubicBezTo>
                    <a:pt x="1238" y="682"/>
                    <a:pt x="871" y="1057"/>
                    <a:pt x="593" y="1524"/>
                  </a:cubicBezTo>
                  <a:cubicBezTo>
                    <a:pt x="564" y="1567"/>
                    <a:pt x="538" y="1613"/>
                    <a:pt x="510" y="1663"/>
                  </a:cubicBezTo>
                  <a:cubicBezTo>
                    <a:pt x="311" y="2028"/>
                    <a:pt x="153" y="2450"/>
                    <a:pt x="24" y="2953"/>
                  </a:cubicBezTo>
                  <a:cubicBezTo>
                    <a:pt x="0" y="3043"/>
                    <a:pt x="56" y="3134"/>
                    <a:pt x="146" y="3158"/>
                  </a:cubicBezTo>
                  <a:cubicBezTo>
                    <a:pt x="161" y="3162"/>
                    <a:pt x="175" y="3164"/>
                    <a:pt x="189" y="3164"/>
                  </a:cubicBezTo>
                  <a:cubicBezTo>
                    <a:pt x="265" y="3164"/>
                    <a:pt x="333" y="3112"/>
                    <a:pt x="352" y="3036"/>
                  </a:cubicBezTo>
                  <a:cubicBezTo>
                    <a:pt x="474" y="2562"/>
                    <a:pt x="623" y="2166"/>
                    <a:pt x="807" y="1826"/>
                  </a:cubicBezTo>
                  <a:cubicBezTo>
                    <a:pt x="830" y="1785"/>
                    <a:pt x="852" y="1745"/>
                    <a:pt x="881" y="1702"/>
                  </a:cubicBezTo>
                  <a:cubicBezTo>
                    <a:pt x="1132" y="1281"/>
                    <a:pt x="1456" y="948"/>
                    <a:pt x="1821" y="739"/>
                  </a:cubicBezTo>
                  <a:cubicBezTo>
                    <a:pt x="2314" y="455"/>
                    <a:pt x="2913" y="384"/>
                    <a:pt x="3319" y="356"/>
                  </a:cubicBezTo>
                  <a:cubicBezTo>
                    <a:pt x="3469" y="345"/>
                    <a:pt x="3612" y="340"/>
                    <a:pt x="3748" y="340"/>
                  </a:cubicBezTo>
                  <a:cubicBezTo>
                    <a:pt x="4257" y="340"/>
                    <a:pt x="4671" y="413"/>
                    <a:pt x="5033" y="564"/>
                  </a:cubicBezTo>
                  <a:cubicBezTo>
                    <a:pt x="5599" y="801"/>
                    <a:pt x="6065" y="1264"/>
                    <a:pt x="6310" y="1827"/>
                  </a:cubicBezTo>
                  <a:cubicBezTo>
                    <a:pt x="6323" y="1864"/>
                    <a:pt x="6338" y="1900"/>
                    <a:pt x="6352" y="1938"/>
                  </a:cubicBezTo>
                  <a:lnTo>
                    <a:pt x="6369" y="1977"/>
                  </a:lnTo>
                  <a:cubicBezTo>
                    <a:pt x="6383" y="2017"/>
                    <a:pt x="6395" y="2058"/>
                    <a:pt x="6408" y="2097"/>
                  </a:cubicBezTo>
                  <a:cubicBezTo>
                    <a:pt x="6610" y="2783"/>
                    <a:pt x="6489" y="3544"/>
                    <a:pt x="6086" y="4132"/>
                  </a:cubicBezTo>
                  <a:cubicBezTo>
                    <a:pt x="5723" y="4662"/>
                    <a:pt x="5153" y="5010"/>
                    <a:pt x="4561" y="5062"/>
                  </a:cubicBezTo>
                  <a:cubicBezTo>
                    <a:pt x="4512" y="5067"/>
                    <a:pt x="4462" y="5069"/>
                    <a:pt x="4412" y="5069"/>
                  </a:cubicBezTo>
                  <a:cubicBezTo>
                    <a:pt x="4145" y="5069"/>
                    <a:pt x="3874" y="5007"/>
                    <a:pt x="3634" y="4889"/>
                  </a:cubicBezTo>
                  <a:cubicBezTo>
                    <a:pt x="3368" y="4760"/>
                    <a:pt x="3149" y="4567"/>
                    <a:pt x="3000" y="4335"/>
                  </a:cubicBezTo>
                  <a:cubicBezTo>
                    <a:pt x="2663" y="3810"/>
                    <a:pt x="2700" y="3076"/>
                    <a:pt x="3089" y="2588"/>
                  </a:cubicBezTo>
                  <a:cubicBezTo>
                    <a:pt x="3170" y="2484"/>
                    <a:pt x="3266" y="2390"/>
                    <a:pt x="3369" y="2291"/>
                  </a:cubicBezTo>
                  <a:cubicBezTo>
                    <a:pt x="3427" y="2235"/>
                    <a:pt x="3485" y="2180"/>
                    <a:pt x="3540" y="2121"/>
                  </a:cubicBezTo>
                  <a:cubicBezTo>
                    <a:pt x="3589" y="2070"/>
                    <a:pt x="3637" y="2016"/>
                    <a:pt x="3683" y="1957"/>
                  </a:cubicBezTo>
                  <a:cubicBezTo>
                    <a:pt x="3808" y="1799"/>
                    <a:pt x="3888" y="1644"/>
                    <a:pt x="3927" y="1481"/>
                  </a:cubicBezTo>
                  <a:cubicBezTo>
                    <a:pt x="4000" y="1183"/>
                    <a:pt x="3904" y="870"/>
                    <a:pt x="3690" y="703"/>
                  </a:cubicBezTo>
                  <a:cubicBezTo>
                    <a:pt x="3591" y="625"/>
                    <a:pt x="3464" y="583"/>
                    <a:pt x="3334" y="583"/>
                  </a:cubicBezTo>
                  <a:cubicBezTo>
                    <a:pt x="3290" y="583"/>
                    <a:pt x="3246" y="588"/>
                    <a:pt x="3203" y="597"/>
                  </a:cubicBezTo>
                  <a:cubicBezTo>
                    <a:pt x="3050" y="631"/>
                    <a:pt x="2925" y="724"/>
                    <a:pt x="2861" y="852"/>
                  </a:cubicBezTo>
                  <a:cubicBezTo>
                    <a:pt x="2778" y="1009"/>
                    <a:pt x="2809" y="1216"/>
                    <a:pt x="2936" y="1364"/>
                  </a:cubicBezTo>
                  <a:cubicBezTo>
                    <a:pt x="3024" y="1467"/>
                    <a:pt x="3141" y="1523"/>
                    <a:pt x="3261" y="1523"/>
                  </a:cubicBezTo>
                  <a:cubicBezTo>
                    <a:pt x="3301" y="1523"/>
                    <a:pt x="3341" y="1517"/>
                    <a:pt x="3380" y="1504"/>
                  </a:cubicBezTo>
                  <a:cubicBezTo>
                    <a:pt x="3470" y="1474"/>
                    <a:pt x="3517" y="1378"/>
                    <a:pt x="3488" y="1289"/>
                  </a:cubicBezTo>
                  <a:cubicBezTo>
                    <a:pt x="3464" y="1219"/>
                    <a:pt x="3398" y="1173"/>
                    <a:pt x="3327" y="1173"/>
                  </a:cubicBezTo>
                  <a:cubicBezTo>
                    <a:pt x="3309" y="1173"/>
                    <a:pt x="3291" y="1176"/>
                    <a:pt x="3273" y="1182"/>
                  </a:cubicBezTo>
                  <a:cubicBezTo>
                    <a:pt x="3268" y="1184"/>
                    <a:pt x="3264" y="1184"/>
                    <a:pt x="3259" y="1184"/>
                  </a:cubicBezTo>
                  <a:cubicBezTo>
                    <a:pt x="3229" y="1184"/>
                    <a:pt x="3200" y="1151"/>
                    <a:pt x="3194" y="1144"/>
                  </a:cubicBezTo>
                  <a:cubicBezTo>
                    <a:pt x="3157" y="1102"/>
                    <a:pt x="3143" y="1043"/>
                    <a:pt x="3161" y="1007"/>
                  </a:cubicBezTo>
                  <a:cubicBezTo>
                    <a:pt x="3188" y="955"/>
                    <a:pt x="3245" y="935"/>
                    <a:pt x="3276" y="929"/>
                  </a:cubicBezTo>
                  <a:cubicBezTo>
                    <a:pt x="3295" y="925"/>
                    <a:pt x="3314" y="923"/>
                    <a:pt x="3333" y="923"/>
                  </a:cubicBezTo>
                  <a:cubicBezTo>
                    <a:pt x="3389" y="923"/>
                    <a:pt x="3443" y="939"/>
                    <a:pt x="3482" y="970"/>
                  </a:cubicBezTo>
                  <a:cubicBezTo>
                    <a:pt x="3591" y="1055"/>
                    <a:pt x="3639" y="1234"/>
                    <a:pt x="3599" y="1401"/>
                  </a:cubicBezTo>
                  <a:cubicBezTo>
                    <a:pt x="3570" y="1515"/>
                    <a:pt x="3510" y="1628"/>
                    <a:pt x="3417" y="1749"/>
                  </a:cubicBezTo>
                  <a:cubicBezTo>
                    <a:pt x="3378" y="1798"/>
                    <a:pt x="3339" y="1843"/>
                    <a:pt x="3296" y="1887"/>
                  </a:cubicBezTo>
                  <a:cubicBezTo>
                    <a:pt x="3243" y="1942"/>
                    <a:pt x="3188" y="1995"/>
                    <a:pt x="3133" y="2049"/>
                  </a:cubicBezTo>
                  <a:cubicBezTo>
                    <a:pt x="3027" y="2151"/>
                    <a:pt x="2918" y="2256"/>
                    <a:pt x="2823" y="2378"/>
                  </a:cubicBezTo>
                  <a:cubicBezTo>
                    <a:pt x="2348" y="2975"/>
                    <a:pt x="2302" y="3875"/>
                    <a:pt x="2714" y="4518"/>
                  </a:cubicBezTo>
                  <a:cubicBezTo>
                    <a:pt x="2897" y="4802"/>
                    <a:pt x="3163" y="5036"/>
                    <a:pt x="3485" y="5193"/>
                  </a:cubicBezTo>
                  <a:cubicBezTo>
                    <a:pt x="3773" y="5334"/>
                    <a:pt x="4098" y="5408"/>
                    <a:pt x="4417" y="5408"/>
                  </a:cubicBezTo>
                  <a:cubicBezTo>
                    <a:pt x="4475" y="5408"/>
                    <a:pt x="4533" y="5405"/>
                    <a:pt x="4592" y="5400"/>
                  </a:cubicBezTo>
                  <a:cubicBezTo>
                    <a:pt x="5283" y="5338"/>
                    <a:pt x="5947" y="4936"/>
                    <a:pt x="6366" y="4323"/>
                  </a:cubicBezTo>
                  <a:cubicBezTo>
                    <a:pt x="6827" y="3652"/>
                    <a:pt x="6964" y="2784"/>
                    <a:pt x="6732" y="2000"/>
                  </a:cubicBezTo>
                  <a:cubicBezTo>
                    <a:pt x="6719" y="1954"/>
                    <a:pt x="6704" y="1906"/>
                    <a:pt x="6682" y="1847"/>
                  </a:cubicBezTo>
                  <a:lnTo>
                    <a:pt x="6668" y="1810"/>
                  </a:lnTo>
                  <a:cubicBezTo>
                    <a:pt x="6654" y="1777"/>
                    <a:pt x="6641" y="1745"/>
                    <a:pt x="6625" y="1702"/>
                  </a:cubicBezTo>
                  <a:cubicBezTo>
                    <a:pt x="6342" y="1051"/>
                    <a:pt x="5810" y="522"/>
                    <a:pt x="5164" y="252"/>
                  </a:cubicBezTo>
                  <a:cubicBezTo>
                    <a:pt x="4762" y="83"/>
                    <a:pt x="4306" y="1"/>
                    <a:pt x="3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7463001" y="3339956"/>
              <a:ext cx="226926" cy="121747"/>
            </a:xfrm>
            <a:custGeom>
              <a:rect b="b" l="l" r="r" t="t"/>
              <a:pathLst>
                <a:path extrusionOk="0" h="1962" w="3657">
                  <a:moveTo>
                    <a:pt x="1048" y="0"/>
                  </a:moveTo>
                  <a:cubicBezTo>
                    <a:pt x="954" y="0"/>
                    <a:pt x="862" y="12"/>
                    <a:pt x="774" y="37"/>
                  </a:cubicBezTo>
                  <a:cubicBezTo>
                    <a:pt x="483" y="117"/>
                    <a:pt x="231" y="341"/>
                    <a:pt x="117" y="620"/>
                  </a:cubicBezTo>
                  <a:cubicBezTo>
                    <a:pt x="1" y="904"/>
                    <a:pt x="22" y="1231"/>
                    <a:pt x="174" y="1495"/>
                  </a:cubicBezTo>
                  <a:cubicBezTo>
                    <a:pt x="298" y="1715"/>
                    <a:pt x="510" y="1876"/>
                    <a:pt x="739" y="1925"/>
                  </a:cubicBezTo>
                  <a:cubicBezTo>
                    <a:pt x="793" y="1938"/>
                    <a:pt x="848" y="1944"/>
                    <a:pt x="903" y="1944"/>
                  </a:cubicBezTo>
                  <a:cubicBezTo>
                    <a:pt x="1110" y="1944"/>
                    <a:pt x="1311" y="1858"/>
                    <a:pt x="1444" y="1705"/>
                  </a:cubicBezTo>
                  <a:cubicBezTo>
                    <a:pt x="1626" y="1495"/>
                    <a:pt x="1647" y="1169"/>
                    <a:pt x="1495" y="949"/>
                  </a:cubicBezTo>
                  <a:cubicBezTo>
                    <a:pt x="1388" y="796"/>
                    <a:pt x="1206" y="712"/>
                    <a:pt x="1027" y="712"/>
                  </a:cubicBezTo>
                  <a:cubicBezTo>
                    <a:pt x="925" y="712"/>
                    <a:pt x="824" y="740"/>
                    <a:pt x="739" y="797"/>
                  </a:cubicBezTo>
                  <a:cubicBezTo>
                    <a:pt x="661" y="849"/>
                    <a:pt x="640" y="955"/>
                    <a:pt x="694" y="1033"/>
                  </a:cubicBezTo>
                  <a:cubicBezTo>
                    <a:pt x="726" y="1081"/>
                    <a:pt x="779" y="1107"/>
                    <a:pt x="834" y="1107"/>
                  </a:cubicBezTo>
                  <a:cubicBezTo>
                    <a:pt x="866" y="1107"/>
                    <a:pt x="899" y="1098"/>
                    <a:pt x="929" y="1078"/>
                  </a:cubicBezTo>
                  <a:cubicBezTo>
                    <a:pt x="957" y="1059"/>
                    <a:pt x="992" y="1050"/>
                    <a:pt x="1028" y="1050"/>
                  </a:cubicBezTo>
                  <a:cubicBezTo>
                    <a:pt x="1099" y="1050"/>
                    <a:pt x="1175" y="1084"/>
                    <a:pt x="1216" y="1142"/>
                  </a:cubicBezTo>
                  <a:cubicBezTo>
                    <a:pt x="1282" y="1238"/>
                    <a:pt x="1270" y="1388"/>
                    <a:pt x="1187" y="1483"/>
                  </a:cubicBezTo>
                  <a:cubicBezTo>
                    <a:pt x="1121" y="1561"/>
                    <a:pt x="1014" y="1604"/>
                    <a:pt x="903" y="1604"/>
                  </a:cubicBezTo>
                  <a:cubicBezTo>
                    <a:pt x="873" y="1604"/>
                    <a:pt x="842" y="1601"/>
                    <a:pt x="812" y="1594"/>
                  </a:cubicBezTo>
                  <a:cubicBezTo>
                    <a:pt x="674" y="1565"/>
                    <a:pt x="547" y="1465"/>
                    <a:pt x="467" y="1327"/>
                  </a:cubicBezTo>
                  <a:cubicBezTo>
                    <a:pt x="369" y="1155"/>
                    <a:pt x="354" y="933"/>
                    <a:pt x="430" y="749"/>
                  </a:cubicBezTo>
                  <a:cubicBezTo>
                    <a:pt x="506" y="564"/>
                    <a:pt x="672" y="417"/>
                    <a:pt x="863" y="364"/>
                  </a:cubicBezTo>
                  <a:cubicBezTo>
                    <a:pt x="926" y="346"/>
                    <a:pt x="989" y="338"/>
                    <a:pt x="1051" y="338"/>
                  </a:cubicBezTo>
                  <a:cubicBezTo>
                    <a:pt x="1415" y="338"/>
                    <a:pt x="1748" y="606"/>
                    <a:pt x="1888" y="736"/>
                  </a:cubicBezTo>
                  <a:cubicBezTo>
                    <a:pt x="2012" y="852"/>
                    <a:pt x="2124" y="977"/>
                    <a:pt x="2244" y="1110"/>
                  </a:cubicBezTo>
                  <a:cubicBezTo>
                    <a:pt x="2420" y="1307"/>
                    <a:pt x="2602" y="1509"/>
                    <a:pt x="2824" y="1676"/>
                  </a:cubicBezTo>
                  <a:cubicBezTo>
                    <a:pt x="3003" y="1809"/>
                    <a:pt x="3211" y="1907"/>
                    <a:pt x="3412" y="1952"/>
                  </a:cubicBezTo>
                  <a:cubicBezTo>
                    <a:pt x="3431" y="1958"/>
                    <a:pt x="3450" y="1961"/>
                    <a:pt x="3468" y="1961"/>
                  </a:cubicBezTo>
                  <a:cubicBezTo>
                    <a:pt x="3509" y="1961"/>
                    <a:pt x="3548" y="1947"/>
                    <a:pt x="3581" y="1918"/>
                  </a:cubicBezTo>
                  <a:cubicBezTo>
                    <a:pt x="3651" y="1856"/>
                    <a:pt x="3657" y="1748"/>
                    <a:pt x="3594" y="1678"/>
                  </a:cubicBezTo>
                  <a:cubicBezTo>
                    <a:pt x="3570" y="1651"/>
                    <a:pt x="3538" y="1631"/>
                    <a:pt x="3502" y="1625"/>
                  </a:cubicBezTo>
                  <a:cubicBezTo>
                    <a:pt x="3342" y="1592"/>
                    <a:pt x="3173" y="1513"/>
                    <a:pt x="3026" y="1403"/>
                  </a:cubicBezTo>
                  <a:cubicBezTo>
                    <a:pt x="2833" y="1259"/>
                    <a:pt x="2669" y="1077"/>
                    <a:pt x="2496" y="883"/>
                  </a:cubicBezTo>
                  <a:cubicBezTo>
                    <a:pt x="2377" y="751"/>
                    <a:pt x="2253" y="613"/>
                    <a:pt x="2119" y="488"/>
                  </a:cubicBezTo>
                  <a:cubicBezTo>
                    <a:pt x="1776" y="170"/>
                    <a:pt x="1399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7651146" y="3240547"/>
              <a:ext cx="152153" cy="162267"/>
            </a:xfrm>
            <a:custGeom>
              <a:rect b="b" l="l" r="r" t="t"/>
              <a:pathLst>
                <a:path extrusionOk="0" h="2615" w="2452">
                  <a:moveTo>
                    <a:pt x="782" y="0"/>
                  </a:moveTo>
                  <a:cubicBezTo>
                    <a:pt x="652" y="0"/>
                    <a:pt x="522" y="14"/>
                    <a:pt x="394" y="40"/>
                  </a:cubicBezTo>
                  <a:cubicBezTo>
                    <a:pt x="302" y="59"/>
                    <a:pt x="244" y="149"/>
                    <a:pt x="262" y="241"/>
                  </a:cubicBezTo>
                  <a:cubicBezTo>
                    <a:pt x="278" y="320"/>
                    <a:pt x="349" y="376"/>
                    <a:pt x="427" y="376"/>
                  </a:cubicBezTo>
                  <a:cubicBezTo>
                    <a:pt x="439" y="376"/>
                    <a:pt x="451" y="375"/>
                    <a:pt x="463" y="372"/>
                  </a:cubicBezTo>
                  <a:cubicBezTo>
                    <a:pt x="568" y="351"/>
                    <a:pt x="675" y="340"/>
                    <a:pt x="782" y="340"/>
                  </a:cubicBezTo>
                  <a:cubicBezTo>
                    <a:pt x="860" y="340"/>
                    <a:pt x="939" y="345"/>
                    <a:pt x="1018" y="357"/>
                  </a:cubicBezTo>
                  <a:cubicBezTo>
                    <a:pt x="1327" y="400"/>
                    <a:pt x="1595" y="534"/>
                    <a:pt x="1772" y="733"/>
                  </a:cubicBezTo>
                  <a:cubicBezTo>
                    <a:pt x="2033" y="1024"/>
                    <a:pt x="2088" y="1478"/>
                    <a:pt x="1902" y="1814"/>
                  </a:cubicBezTo>
                  <a:cubicBezTo>
                    <a:pt x="1750" y="2094"/>
                    <a:pt x="1427" y="2274"/>
                    <a:pt x="1111" y="2274"/>
                  </a:cubicBezTo>
                  <a:cubicBezTo>
                    <a:pt x="1049" y="2274"/>
                    <a:pt x="987" y="2267"/>
                    <a:pt x="926" y="2253"/>
                  </a:cubicBezTo>
                  <a:cubicBezTo>
                    <a:pt x="710" y="2201"/>
                    <a:pt x="532" y="2062"/>
                    <a:pt x="449" y="1881"/>
                  </a:cubicBezTo>
                  <a:cubicBezTo>
                    <a:pt x="367" y="1700"/>
                    <a:pt x="400" y="1474"/>
                    <a:pt x="526" y="1344"/>
                  </a:cubicBezTo>
                  <a:cubicBezTo>
                    <a:pt x="596" y="1272"/>
                    <a:pt x="700" y="1234"/>
                    <a:pt x="799" y="1234"/>
                  </a:cubicBezTo>
                  <a:cubicBezTo>
                    <a:pt x="875" y="1234"/>
                    <a:pt x="949" y="1256"/>
                    <a:pt x="1003" y="1302"/>
                  </a:cubicBezTo>
                  <a:cubicBezTo>
                    <a:pt x="1063" y="1352"/>
                    <a:pt x="1099" y="1440"/>
                    <a:pt x="1098" y="1530"/>
                  </a:cubicBezTo>
                  <a:cubicBezTo>
                    <a:pt x="1097" y="1611"/>
                    <a:pt x="1066" y="1680"/>
                    <a:pt x="1014" y="1720"/>
                  </a:cubicBezTo>
                  <a:cubicBezTo>
                    <a:pt x="941" y="1779"/>
                    <a:pt x="929" y="1885"/>
                    <a:pt x="986" y="1959"/>
                  </a:cubicBezTo>
                  <a:cubicBezTo>
                    <a:pt x="1019" y="2001"/>
                    <a:pt x="1069" y="2023"/>
                    <a:pt x="1119" y="2023"/>
                  </a:cubicBezTo>
                  <a:cubicBezTo>
                    <a:pt x="1156" y="2023"/>
                    <a:pt x="1193" y="2011"/>
                    <a:pt x="1225" y="1987"/>
                  </a:cubicBezTo>
                  <a:cubicBezTo>
                    <a:pt x="1357" y="1883"/>
                    <a:pt x="1435" y="1718"/>
                    <a:pt x="1437" y="1535"/>
                  </a:cubicBezTo>
                  <a:cubicBezTo>
                    <a:pt x="1440" y="1343"/>
                    <a:pt x="1359" y="1159"/>
                    <a:pt x="1220" y="1042"/>
                  </a:cubicBezTo>
                  <a:cubicBezTo>
                    <a:pt x="1103" y="944"/>
                    <a:pt x="952" y="896"/>
                    <a:pt x="798" y="896"/>
                  </a:cubicBezTo>
                  <a:cubicBezTo>
                    <a:pt x="611" y="896"/>
                    <a:pt x="419" y="968"/>
                    <a:pt x="283" y="1108"/>
                  </a:cubicBezTo>
                  <a:cubicBezTo>
                    <a:pt x="61" y="1337"/>
                    <a:pt x="1" y="1714"/>
                    <a:pt x="141" y="2021"/>
                  </a:cubicBezTo>
                  <a:cubicBezTo>
                    <a:pt x="266" y="2297"/>
                    <a:pt x="530" y="2506"/>
                    <a:pt x="846" y="2583"/>
                  </a:cubicBezTo>
                  <a:cubicBezTo>
                    <a:pt x="934" y="2604"/>
                    <a:pt x="1023" y="2614"/>
                    <a:pt x="1113" y="2614"/>
                  </a:cubicBezTo>
                  <a:lnTo>
                    <a:pt x="1113" y="2613"/>
                  </a:lnTo>
                  <a:cubicBezTo>
                    <a:pt x="1549" y="2613"/>
                    <a:pt x="1986" y="2368"/>
                    <a:pt x="2199" y="1978"/>
                  </a:cubicBezTo>
                  <a:cubicBezTo>
                    <a:pt x="2452" y="1520"/>
                    <a:pt x="2378" y="902"/>
                    <a:pt x="2025" y="507"/>
                  </a:cubicBezTo>
                  <a:cubicBezTo>
                    <a:pt x="1795" y="249"/>
                    <a:pt x="1454" y="76"/>
                    <a:pt x="1066" y="22"/>
                  </a:cubicBezTo>
                  <a:cubicBezTo>
                    <a:pt x="972" y="8"/>
                    <a:pt x="877" y="0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7455989" y="3092426"/>
              <a:ext cx="87122" cy="264157"/>
            </a:xfrm>
            <a:custGeom>
              <a:rect b="b" l="l" r="r" t="t"/>
              <a:pathLst>
                <a:path extrusionOk="0" h="4257" w="1404">
                  <a:moveTo>
                    <a:pt x="653" y="0"/>
                  </a:moveTo>
                  <a:cubicBezTo>
                    <a:pt x="497" y="0"/>
                    <a:pt x="341" y="66"/>
                    <a:pt x="225" y="181"/>
                  </a:cubicBezTo>
                  <a:cubicBezTo>
                    <a:pt x="105" y="300"/>
                    <a:pt x="45" y="456"/>
                    <a:pt x="62" y="610"/>
                  </a:cubicBezTo>
                  <a:cubicBezTo>
                    <a:pt x="81" y="795"/>
                    <a:pt x="228" y="958"/>
                    <a:pt x="426" y="1015"/>
                  </a:cubicBezTo>
                  <a:cubicBezTo>
                    <a:pt x="474" y="1029"/>
                    <a:pt x="522" y="1036"/>
                    <a:pt x="568" y="1036"/>
                  </a:cubicBezTo>
                  <a:cubicBezTo>
                    <a:pt x="699" y="1036"/>
                    <a:pt x="818" y="982"/>
                    <a:pt x="897" y="883"/>
                  </a:cubicBezTo>
                  <a:cubicBezTo>
                    <a:pt x="956" y="811"/>
                    <a:pt x="943" y="704"/>
                    <a:pt x="870" y="646"/>
                  </a:cubicBezTo>
                  <a:cubicBezTo>
                    <a:pt x="839" y="621"/>
                    <a:pt x="802" y="608"/>
                    <a:pt x="765" y="608"/>
                  </a:cubicBezTo>
                  <a:cubicBezTo>
                    <a:pt x="715" y="608"/>
                    <a:pt x="666" y="630"/>
                    <a:pt x="632" y="673"/>
                  </a:cubicBezTo>
                  <a:cubicBezTo>
                    <a:pt x="617" y="692"/>
                    <a:pt x="593" y="698"/>
                    <a:pt x="571" y="698"/>
                  </a:cubicBezTo>
                  <a:cubicBezTo>
                    <a:pt x="550" y="698"/>
                    <a:pt x="530" y="693"/>
                    <a:pt x="521" y="690"/>
                  </a:cubicBezTo>
                  <a:cubicBezTo>
                    <a:pt x="464" y="673"/>
                    <a:pt x="404" y="628"/>
                    <a:pt x="399" y="574"/>
                  </a:cubicBezTo>
                  <a:cubicBezTo>
                    <a:pt x="392" y="505"/>
                    <a:pt x="436" y="449"/>
                    <a:pt x="463" y="422"/>
                  </a:cubicBezTo>
                  <a:cubicBezTo>
                    <a:pt x="516" y="370"/>
                    <a:pt x="591" y="340"/>
                    <a:pt x="657" y="340"/>
                  </a:cubicBezTo>
                  <a:cubicBezTo>
                    <a:pt x="665" y="340"/>
                    <a:pt x="673" y="340"/>
                    <a:pt x="680" y="341"/>
                  </a:cubicBezTo>
                  <a:cubicBezTo>
                    <a:pt x="854" y="361"/>
                    <a:pt x="981" y="531"/>
                    <a:pt x="1017" y="687"/>
                  </a:cubicBezTo>
                  <a:cubicBezTo>
                    <a:pt x="1065" y="899"/>
                    <a:pt x="992" y="1126"/>
                    <a:pt x="922" y="1279"/>
                  </a:cubicBezTo>
                  <a:cubicBezTo>
                    <a:pt x="860" y="1414"/>
                    <a:pt x="781" y="1541"/>
                    <a:pt x="697" y="1675"/>
                  </a:cubicBezTo>
                  <a:cubicBezTo>
                    <a:pt x="653" y="1747"/>
                    <a:pt x="608" y="1818"/>
                    <a:pt x="566" y="1890"/>
                  </a:cubicBezTo>
                  <a:cubicBezTo>
                    <a:pt x="184" y="2551"/>
                    <a:pt x="1" y="3335"/>
                    <a:pt x="48" y="4097"/>
                  </a:cubicBezTo>
                  <a:cubicBezTo>
                    <a:pt x="54" y="4188"/>
                    <a:pt x="128" y="4256"/>
                    <a:pt x="218" y="4256"/>
                  </a:cubicBezTo>
                  <a:lnTo>
                    <a:pt x="228" y="4256"/>
                  </a:lnTo>
                  <a:cubicBezTo>
                    <a:pt x="322" y="4250"/>
                    <a:pt x="392" y="4169"/>
                    <a:pt x="386" y="4076"/>
                  </a:cubicBezTo>
                  <a:cubicBezTo>
                    <a:pt x="343" y="3380"/>
                    <a:pt x="510" y="2664"/>
                    <a:pt x="860" y="2060"/>
                  </a:cubicBezTo>
                  <a:cubicBezTo>
                    <a:pt x="899" y="1991"/>
                    <a:pt x="942" y="1922"/>
                    <a:pt x="985" y="1854"/>
                  </a:cubicBezTo>
                  <a:cubicBezTo>
                    <a:pt x="1070" y="1717"/>
                    <a:pt x="1158" y="1575"/>
                    <a:pt x="1229" y="1421"/>
                  </a:cubicBezTo>
                  <a:cubicBezTo>
                    <a:pt x="1364" y="1128"/>
                    <a:pt x="1403" y="856"/>
                    <a:pt x="1347" y="611"/>
                  </a:cubicBezTo>
                  <a:cubicBezTo>
                    <a:pt x="1273" y="288"/>
                    <a:pt x="1014" y="39"/>
                    <a:pt x="719" y="4"/>
                  </a:cubicBezTo>
                  <a:cubicBezTo>
                    <a:pt x="698" y="1"/>
                    <a:pt x="675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7491235" y="3210141"/>
              <a:ext cx="114797" cy="56095"/>
            </a:xfrm>
            <a:custGeom>
              <a:rect b="b" l="l" r="r" t="t"/>
              <a:pathLst>
                <a:path extrusionOk="0" h="904" w="1850">
                  <a:moveTo>
                    <a:pt x="999" y="0"/>
                  </a:moveTo>
                  <a:cubicBezTo>
                    <a:pt x="666" y="0"/>
                    <a:pt x="339" y="117"/>
                    <a:pt x="83" y="328"/>
                  </a:cubicBezTo>
                  <a:cubicBezTo>
                    <a:pt x="10" y="386"/>
                    <a:pt x="0" y="494"/>
                    <a:pt x="59" y="566"/>
                  </a:cubicBezTo>
                  <a:cubicBezTo>
                    <a:pt x="92" y="607"/>
                    <a:pt x="141" y="628"/>
                    <a:pt x="189" y="628"/>
                  </a:cubicBezTo>
                  <a:cubicBezTo>
                    <a:pt x="227" y="628"/>
                    <a:pt x="266" y="615"/>
                    <a:pt x="297" y="589"/>
                  </a:cubicBezTo>
                  <a:cubicBezTo>
                    <a:pt x="494" y="428"/>
                    <a:pt x="744" y="339"/>
                    <a:pt x="1000" y="339"/>
                  </a:cubicBezTo>
                  <a:cubicBezTo>
                    <a:pt x="1037" y="339"/>
                    <a:pt x="1074" y="341"/>
                    <a:pt x="1111" y="345"/>
                  </a:cubicBezTo>
                  <a:cubicBezTo>
                    <a:pt x="1202" y="354"/>
                    <a:pt x="1328" y="380"/>
                    <a:pt x="1406" y="456"/>
                  </a:cubicBezTo>
                  <a:cubicBezTo>
                    <a:pt x="1458" y="510"/>
                    <a:pt x="1479" y="597"/>
                    <a:pt x="1449" y="643"/>
                  </a:cubicBezTo>
                  <a:cubicBezTo>
                    <a:pt x="1399" y="722"/>
                    <a:pt x="1422" y="827"/>
                    <a:pt x="1501" y="877"/>
                  </a:cubicBezTo>
                  <a:cubicBezTo>
                    <a:pt x="1529" y="895"/>
                    <a:pt x="1561" y="904"/>
                    <a:pt x="1591" y="904"/>
                  </a:cubicBezTo>
                  <a:cubicBezTo>
                    <a:pt x="1648" y="904"/>
                    <a:pt x="1702" y="877"/>
                    <a:pt x="1735" y="826"/>
                  </a:cubicBezTo>
                  <a:cubicBezTo>
                    <a:pt x="1850" y="645"/>
                    <a:pt x="1812" y="383"/>
                    <a:pt x="1644" y="216"/>
                  </a:cubicBezTo>
                  <a:cubicBezTo>
                    <a:pt x="1523" y="97"/>
                    <a:pt x="1355" y="27"/>
                    <a:pt x="1145" y="8"/>
                  </a:cubicBezTo>
                  <a:cubicBezTo>
                    <a:pt x="1096" y="3"/>
                    <a:pt x="1047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7850338" y="3198475"/>
              <a:ext cx="124415" cy="82158"/>
            </a:xfrm>
            <a:custGeom>
              <a:rect b="b" l="l" r="r" t="t"/>
              <a:pathLst>
                <a:path extrusionOk="0" h="1324" w="2005">
                  <a:moveTo>
                    <a:pt x="1556" y="1"/>
                  </a:moveTo>
                  <a:cubicBezTo>
                    <a:pt x="1496" y="1"/>
                    <a:pt x="1438" y="33"/>
                    <a:pt x="1408" y="88"/>
                  </a:cubicBezTo>
                  <a:cubicBezTo>
                    <a:pt x="1363" y="171"/>
                    <a:pt x="1394" y="274"/>
                    <a:pt x="1475" y="319"/>
                  </a:cubicBezTo>
                  <a:cubicBezTo>
                    <a:pt x="1579" y="375"/>
                    <a:pt x="1629" y="536"/>
                    <a:pt x="1583" y="664"/>
                  </a:cubicBezTo>
                  <a:cubicBezTo>
                    <a:pt x="1536" y="797"/>
                    <a:pt x="1404" y="909"/>
                    <a:pt x="1239" y="955"/>
                  </a:cubicBezTo>
                  <a:cubicBezTo>
                    <a:pt x="1170" y="974"/>
                    <a:pt x="1096" y="984"/>
                    <a:pt x="1015" y="984"/>
                  </a:cubicBezTo>
                  <a:cubicBezTo>
                    <a:pt x="919" y="984"/>
                    <a:pt x="814" y="971"/>
                    <a:pt x="699" y="944"/>
                  </a:cubicBezTo>
                  <a:cubicBezTo>
                    <a:pt x="553" y="910"/>
                    <a:pt x="408" y="858"/>
                    <a:pt x="267" y="789"/>
                  </a:cubicBezTo>
                  <a:cubicBezTo>
                    <a:pt x="243" y="778"/>
                    <a:pt x="218" y="772"/>
                    <a:pt x="193" y="772"/>
                  </a:cubicBezTo>
                  <a:cubicBezTo>
                    <a:pt x="130" y="772"/>
                    <a:pt x="70" y="807"/>
                    <a:pt x="41" y="867"/>
                  </a:cubicBezTo>
                  <a:cubicBezTo>
                    <a:pt x="0" y="952"/>
                    <a:pt x="34" y="1052"/>
                    <a:pt x="119" y="1094"/>
                  </a:cubicBezTo>
                  <a:cubicBezTo>
                    <a:pt x="282" y="1173"/>
                    <a:pt x="451" y="1234"/>
                    <a:pt x="622" y="1274"/>
                  </a:cubicBezTo>
                  <a:cubicBezTo>
                    <a:pt x="763" y="1307"/>
                    <a:pt x="894" y="1324"/>
                    <a:pt x="1016" y="1324"/>
                  </a:cubicBezTo>
                  <a:cubicBezTo>
                    <a:pt x="1128" y="1324"/>
                    <a:pt x="1232" y="1309"/>
                    <a:pt x="1330" y="1282"/>
                  </a:cubicBezTo>
                  <a:cubicBezTo>
                    <a:pt x="1604" y="1205"/>
                    <a:pt x="1818" y="1016"/>
                    <a:pt x="1903" y="778"/>
                  </a:cubicBezTo>
                  <a:cubicBezTo>
                    <a:pt x="2005" y="491"/>
                    <a:pt x="1888" y="158"/>
                    <a:pt x="1638" y="22"/>
                  </a:cubicBezTo>
                  <a:cubicBezTo>
                    <a:pt x="1612" y="8"/>
                    <a:pt x="1584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784611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191" y="1"/>
                  </a:moveTo>
                  <a:cubicBezTo>
                    <a:pt x="171" y="1"/>
                    <a:pt x="150" y="5"/>
                    <a:pt x="130" y="12"/>
                  </a:cubicBezTo>
                  <a:cubicBezTo>
                    <a:pt x="43" y="47"/>
                    <a:pt x="0" y="146"/>
                    <a:pt x="34" y="233"/>
                  </a:cubicBezTo>
                  <a:cubicBezTo>
                    <a:pt x="312" y="940"/>
                    <a:pt x="599" y="1672"/>
                    <a:pt x="1064" y="2308"/>
                  </a:cubicBezTo>
                  <a:cubicBezTo>
                    <a:pt x="1594" y="3034"/>
                    <a:pt x="2284" y="3503"/>
                    <a:pt x="3009" y="3627"/>
                  </a:cubicBezTo>
                  <a:cubicBezTo>
                    <a:pt x="3136" y="3650"/>
                    <a:pt x="3264" y="3661"/>
                    <a:pt x="3389" y="3661"/>
                  </a:cubicBezTo>
                  <a:cubicBezTo>
                    <a:pt x="3608" y="3661"/>
                    <a:pt x="3818" y="3629"/>
                    <a:pt x="4012" y="3563"/>
                  </a:cubicBezTo>
                  <a:cubicBezTo>
                    <a:pt x="4556" y="3381"/>
                    <a:pt x="4990" y="2935"/>
                    <a:pt x="5142" y="2398"/>
                  </a:cubicBezTo>
                  <a:cubicBezTo>
                    <a:pt x="5300" y="1841"/>
                    <a:pt x="5144" y="1223"/>
                    <a:pt x="4744" y="823"/>
                  </a:cubicBezTo>
                  <a:cubicBezTo>
                    <a:pt x="4460" y="539"/>
                    <a:pt x="4058" y="383"/>
                    <a:pt x="3661" y="383"/>
                  </a:cubicBezTo>
                  <a:cubicBezTo>
                    <a:pt x="3488" y="383"/>
                    <a:pt x="3316" y="413"/>
                    <a:pt x="3155" y="475"/>
                  </a:cubicBezTo>
                  <a:cubicBezTo>
                    <a:pt x="2751" y="632"/>
                    <a:pt x="2440" y="975"/>
                    <a:pt x="2345" y="1374"/>
                  </a:cubicBezTo>
                  <a:cubicBezTo>
                    <a:pt x="2242" y="1805"/>
                    <a:pt x="2410" y="2278"/>
                    <a:pt x="2753" y="2526"/>
                  </a:cubicBezTo>
                  <a:cubicBezTo>
                    <a:pt x="2922" y="2648"/>
                    <a:pt x="3126" y="2708"/>
                    <a:pt x="3328" y="2708"/>
                  </a:cubicBezTo>
                  <a:cubicBezTo>
                    <a:pt x="3568" y="2708"/>
                    <a:pt x="3805" y="2623"/>
                    <a:pt x="3977" y="2457"/>
                  </a:cubicBezTo>
                  <a:cubicBezTo>
                    <a:pt x="4202" y="2241"/>
                    <a:pt x="4289" y="1912"/>
                    <a:pt x="4194" y="1640"/>
                  </a:cubicBezTo>
                  <a:cubicBezTo>
                    <a:pt x="4102" y="1376"/>
                    <a:pt x="3839" y="1197"/>
                    <a:pt x="3577" y="1197"/>
                  </a:cubicBezTo>
                  <a:cubicBezTo>
                    <a:pt x="3530" y="1197"/>
                    <a:pt x="3483" y="1203"/>
                    <a:pt x="3437" y="1215"/>
                  </a:cubicBezTo>
                  <a:cubicBezTo>
                    <a:pt x="3272" y="1259"/>
                    <a:pt x="3133" y="1387"/>
                    <a:pt x="3065" y="1557"/>
                  </a:cubicBezTo>
                  <a:cubicBezTo>
                    <a:pt x="3001" y="1717"/>
                    <a:pt x="3012" y="1886"/>
                    <a:pt x="3093" y="2021"/>
                  </a:cubicBezTo>
                  <a:cubicBezTo>
                    <a:pt x="3125" y="2073"/>
                    <a:pt x="3181" y="2102"/>
                    <a:pt x="3238" y="2102"/>
                  </a:cubicBezTo>
                  <a:cubicBezTo>
                    <a:pt x="3268" y="2102"/>
                    <a:pt x="3299" y="2094"/>
                    <a:pt x="3326" y="2077"/>
                  </a:cubicBezTo>
                  <a:cubicBezTo>
                    <a:pt x="3406" y="2028"/>
                    <a:pt x="3432" y="1923"/>
                    <a:pt x="3383" y="1844"/>
                  </a:cubicBezTo>
                  <a:cubicBezTo>
                    <a:pt x="3346" y="1783"/>
                    <a:pt x="3368" y="1711"/>
                    <a:pt x="3380" y="1683"/>
                  </a:cubicBezTo>
                  <a:cubicBezTo>
                    <a:pt x="3407" y="1613"/>
                    <a:pt x="3464" y="1559"/>
                    <a:pt x="3525" y="1543"/>
                  </a:cubicBezTo>
                  <a:cubicBezTo>
                    <a:pt x="3543" y="1538"/>
                    <a:pt x="3562" y="1535"/>
                    <a:pt x="3581" y="1535"/>
                  </a:cubicBezTo>
                  <a:cubicBezTo>
                    <a:pt x="3701" y="1535"/>
                    <a:pt x="3830" y="1626"/>
                    <a:pt x="3873" y="1750"/>
                  </a:cubicBezTo>
                  <a:cubicBezTo>
                    <a:pt x="3925" y="1898"/>
                    <a:pt x="3871" y="2088"/>
                    <a:pt x="3742" y="2213"/>
                  </a:cubicBezTo>
                  <a:cubicBezTo>
                    <a:pt x="3635" y="2316"/>
                    <a:pt x="3483" y="2369"/>
                    <a:pt x="3328" y="2369"/>
                  </a:cubicBezTo>
                  <a:cubicBezTo>
                    <a:pt x="3195" y="2369"/>
                    <a:pt x="3061" y="2330"/>
                    <a:pt x="2951" y="2251"/>
                  </a:cubicBezTo>
                  <a:cubicBezTo>
                    <a:pt x="2720" y="2084"/>
                    <a:pt x="2604" y="1748"/>
                    <a:pt x="2674" y="1452"/>
                  </a:cubicBezTo>
                  <a:cubicBezTo>
                    <a:pt x="2744" y="1162"/>
                    <a:pt x="2976" y="907"/>
                    <a:pt x="3278" y="791"/>
                  </a:cubicBezTo>
                  <a:cubicBezTo>
                    <a:pt x="3401" y="743"/>
                    <a:pt x="3533" y="721"/>
                    <a:pt x="3666" y="721"/>
                  </a:cubicBezTo>
                  <a:cubicBezTo>
                    <a:pt x="3973" y="721"/>
                    <a:pt x="4284" y="842"/>
                    <a:pt x="4505" y="1062"/>
                  </a:cubicBezTo>
                  <a:cubicBezTo>
                    <a:pt x="4814" y="1372"/>
                    <a:pt x="4940" y="1871"/>
                    <a:pt x="4816" y="2305"/>
                  </a:cubicBezTo>
                  <a:cubicBezTo>
                    <a:pt x="4695" y="2730"/>
                    <a:pt x="4338" y="3097"/>
                    <a:pt x="3905" y="3242"/>
                  </a:cubicBezTo>
                  <a:cubicBezTo>
                    <a:pt x="3745" y="3295"/>
                    <a:pt x="3571" y="3322"/>
                    <a:pt x="3390" y="3322"/>
                  </a:cubicBezTo>
                  <a:cubicBezTo>
                    <a:pt x="3284" y="3322"/>
                    <a:pt x="3175" y="3313"/>
                    <a:pt x="3066" y="3294"/>
                  </a:cubicBezTo>
                  <a:cubicBezTo>
                    <a:pt x="2429" y="3184"/>
                    <a:pt x="1815" y="2763"/>
                    <a:pt x="1337" y="2108"/>
                  </a:cubicBezTo>
                  <a:cubicBezTo>
                    <a:pt x="899" y="1507"/>
                    <a:pt x="620" y="797"/>
                    <a:pt x="350" y="108"/>
                  </a:cubicBezTo>
                  <a:cubicBezTo>
                    <a:pt x="323" y="42"/>
                    <a:pt x="25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126475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2359" y="0"/>
                  </a:moveTo>
                  <a:cubicBezTo>
                    <a:pt x="2073" y="0"/>
                    <a:pt x="1782" y="83"/>
                    <a:pt x="1517" y="175"/>
                  </a:cubicBezTo>
                  <a:cubicBezTo>
                    <a:pt x="1040" y="342"/>
                    <a:pt x="569" y="542"/>
                    <a:pt x="117" y="771"/>
                  </a:cubicBezTo>
                  <a:cubicBezTo>
                    <a:pt x="33" y="812"/>
                    <a:pt x="0" y="914"/>
                    <a:pt x="42" y="998"/>
                  </a:cubicBezTo>
                  <a:cubicBezTo>
                    <a:pt x="72" y="1057"/>
                    <a:pt x="132" y="1091"/>
                    <a:pt x="195" y="1091"/>
                  </a:cubicBezTo>
                  <a:cubicBezTo>
                    <a:pt x="220" y="1091"/>
                    <a:pt x="246" y="1086"/>
                    <a:pt x="270" y="1074"/>
                  </a:cubicBezTo>
                  <a:cubicBezTo>
                    <a:pt x="709" y="852"/>
                    <a:pt x="1165" y="658"/>
                    <a:pt x="1629" y="495"/>
                  </a:cubicBezTo>
                  <a:cubicBezTo>
                    <a:pt x="1863" y="413"/>
                    <a:pt x="2119" y="339"/>
                    <a:pt x="2358" y="339"/>
                  </a:cubicBezTo>
                  <a:cubicBezTo>
                    <a:pt x="2494" y="339"/>
                    <a:pt x="2624" y="363"/>
                    <a:pt x="2741" y="423"/>
                  </a:cubicBezTo>
                  <a:cubicBezTo>
                    <a:pt x="2909" y="510"/>
                    <a:pt x="3039" y="671"/>
                    <a:pt x="3088" y="853"/>
                  </a:cubicBezTo>
                  <a:cubicBezTo>
                    <a:pt x="3135" y="1038"/>
                    <a:pt x="3102" y="1244"/>
                    <a:pt x="2998" y="1402"/>
                  </a:cubicBezTo>
                  <a:cubicBezTo>
                    <a:pt x="2887" y="1571"/>
                    <a:pt x="2695" y="1677"/>
                    <a:pt x="2509" y="1677"/>
                  </a:cubicBezTo>
                  <a:cubicBezTo>
                    <a:pt x="2482" y="1677"/>
                    <a:pt x="2455" y="1675"/>
                    <a:pt x="2429" y="1670"/>
                  </a:cubicBezTo>
                  <a:cubicBezTo>
                    <a:pt x="2220" y="1635"/>
                    <a:pt x="2048" y="1441"/>
                    <a:pt x="2055" y="1244"/>
                  </a:cubicBezTo>
                  <a:cubicBezTo>
                    <a:pt x="2057" y="1150"/>
                    <a:pt x="2108" y="1053"/>
                    <a:pt x="2190" y="985"/>
                  </a:cubicBezTo>
                  <a:cubicBezTo>
                    <a:pt x="2252" y="935"/>
                    <a:pt x="2323" y="908"/>
                    <a:pt x="2390" y="908"/>
                  </a:cubicBezTo>
                  <a:cubicBezTo>
                    <a:pt x="2405" y="908"/>
                    <a:pt x="2419" y="909"/>
                    <a:pt x="2433" y="912"/>
                  </a:cubicBezTo>
                  <a:cubicBezTo>
                    <a:pt x="2443" y="914"/>
                    <a:pt x="2453" y="914"/>
                    <a:pt x="2462" y="914"/>
                  </a:cubicBezTo>
                  <a:cubicBezTo>
                    <a:pt x="2544" y="914"/>
                    <a:pt x="2615" y="856"/>
                    <a:pt x="2629" y="774"/>
                  </a:cubicBezTo>
                  <a:cubicBezTo>
                    <a:pt x="2645" y="681"/>
                    <a:pt x="2584" y="594"/>
                    <a:pt x="2491" y="577"/>
                  </a:cubicBezTo>
                  <a:cubicBezTo>
                    <a:pt x="2459" y="572"/>
                    <a:pt x="2426" y="569"/>
                    <a:pt x="2393" y="569"/>
                  </a:cubicBezTo>
                  <a:cubicBezTo>
                    <a:pt x="2247" y="569"/>
                    <a:pt x="2099" y="623"/>
                    <a:pt x="1976" y="723"/>
                  </a:cubicBezTo>
                  <a:cubicBezTo>
                    <a:pt x="1817" y="853"/>
                    <a:pt x="1720" y="1044"/>
                    <a:pt x="1716" y="1234"/>
                  </a:cubicBezTo>
                  <a:cubicBezTo>
                    <a:pt x="1703" y="1597"/>
                    <a:pt x="1998" y="1943"/>
                    <a:pt x="2373" y="2005"/>
                  </a:cubicBezTo>
                  <a:cubicBezTo>
                    <a:pt x="2418" y="2013"/>
                    <a:pt x="2463" y="2016"/>
                    <a:pt x="2508" y="2016"/>
                  </a:cubicBezTo>
                  <a:cubicBezTo>
                    <a:pt x="2807" y="2016"/>
                    <a:pt x="3106" y="1856"/>
                    <a:pt x="3282" y="1588"/>
                  </a:cubicBezTo>
                  <a:cubicBezTo>
                    <a:pt x="3437" y="1350"/>
                    <a:pt x="3487" y="1045"/>
                    <a:pt x="3415" y="767"/>
                  </a:cubicBezTo>
                  <a:cubicBezTo>
                    <a:pt x="3343" y="493"/>
                    <a:pt x="3149" y="252"/>
                    <a:pt x="2896" y="122"/>
                  </a:cubicBezTo>
                  <a:cubicBezTo>
                    <a:pt x="2724" y="34"/>
                    <a:pt x="2542" y="0"/>
                    <a:pt x="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7030986" y="3138345"/>
              <a:ext cx="432072" cy="335642"/>
            </a:xfrm>
            <a:custGeom>
              <a:rect b="b" l="l" r="r" t="t"/>
              <a:pathLst>
                <a:path extrusionOk="0" h="5409" w="6963">
                  <a:moveTo>
                    <a:pt x="3212" y="1"/>
                  </a:moveTo>
                  <a:cubicBezTo>
                    <a:pt x="2658" y="1"/>
                    <a:pt x="2203" y="83"/>
                    <a:pt x="1801" y="252"/>
                  </a:cubicBezTo>
                  <a:cubicBezTo>
                    <a:pt x="1155" y="522"/>
                    <a:pt x="622" y="1051"/>
                    <a:pt x="335" y="1713"/>
                  </a:cubicBezTo>
                  <a:cubicBezTo>
                    <a:pt x="321" y="1750"/>
                    <a:pt x="307" y="1787"/>
                    <a:pt x="292" y="1825"/>
                  </a:cubicBezTo>
                  <a:lnTo>
                    <a:pt x="285" y="1839"/>
                  </a:lnTo>
                  <a:cubicBezTo>
                    <a:pt x="284" y="1844"/>
                    <a:pt x="278" y="1858"/>
                    <a:pt x="276" y="1862"/>
                  </a:cubicBezTo>
                  <a:cubicBezTo>
                    <a:pt x="260" y="1907"/>
                    <a:pt x="246" y="1954"/>
                    <a:pt x="231" y="2002"/>
                  </a:cubicBezTo>
                  <a:cubicBezTo>
                    <a:pt x="0" y="2784"/>
                    <a:pt x="138" y="3653"/>
                    <a:pt x="599" y="4324"/>
                  </a:cubicBezTo>
                  <a:cubicBezTo>
                    <a:pt x="1017" y="4937"/>
                    <a:pt x="1681" y="5339"/>
                    <a:pt x="2374" y="5400"/>
                  </a:cubicBezTo>
                  <a:cubicBezTo>
                    <a:pt x="2431" y="5406"/>
                    <a:pt x="2490" y="5408"/>
                    <a:pt x="2549" y="5408"/>
                  </a:cubicBezTo>
                  <a:cubicBezTo>
                    <a:pt x="2866" y="5408"/>
                    <a:pt x="3192" y="5334"/>
                    <a:pt x="3480" y="5193"/>
                  </a:cubicBezTo>
                  <a:cubicBezTo>
                    <a:pt x="3801" y="5036"/>
                    <a:pt x="4068" y="4802"/>
                    <a:pt x="4251" y="4518"/>
                  </a:cubicBezTo>
                  <a:cubicBezTo>
                    <a:pt x="4662" y="3875"/>
                    <a:pt x="4617" y="2975"/>
                    <a:pt x="4142" y="2380"/>
                  </a:cubicBezTo>
                  <a:cubicBezTo>
                    <a:pt x="4046" y="2256"/>
                    <a:pt x="3938" y="2151"/>
                    <a:pt x="3831" y="2049"/>
                  </a:cubicBezTo>
                  <a:cubicBezTo>
                    <a:pt x="3776" y="1995"/>
                    <a:pt x="3722" y="1942"/>
                    <a:pt x="3669" y="1886"/>
                  </a:cubicBezTo>
                  <a:cubicBezTo>
                    <a:pt x="3626" y="1843"/>
                    <a:pt x="3586" y="1798"/>
                    <a:pt x="3548" y="1749"/>
                  </a:cubicBezTo>
                  <a:cubicBezTo>
                    <a:pt x="3454" y="1628"/>
                    <a:pt x="3394" y="1514"/>
                    <a:pt x="3366" y="1402"/>
                  </a:cubicBezTo>
                  <a:cubicBezTo>
                    <a:pt x="3325" y="1234"/>
                    <a:pt x="3374" y="1055"/>
                    <a:pt x="3482" y="969"/>
                  </a:cubicBezTo>
                  <a:cubicBezTo>
                    <a:pt x="3522" y="939"/>
                    <a:pt x="3576" y="923"/>
                    <a:pt x="3631" y="923"/>
                  </a:cubicBezTo>
                  <a:cubicBezTo>
                    <a:pt x="3650" y="923"/>
                    <a:pt x="3669" y="925"/>
                    <a:pt x="3688" y="929"/>
                  </a:cubicBezTo>
                  <a:cubicBezTo>
                    <a:pt x="3719" y="935"/>
                    <a:pt x="3776" y="955"/>
                    <a:pt x="3803" y="1008"/>
                  </a:cubicBezTo>
                  <a:cubicBezTo>
                    <a:pt x="3821" y="1043"/>
                    <a:pt x="3808" y="1102"/>
                    <a:pt x="3770" y="1144"/>
                  </a:cubicBezTo>
                  <a:cubicBezTo>
                    <a:pt x="3764" y="1151"/>
                    <a:pt x="3736" y="1184"/>
                    <a:pt x="3705" y="1184"/>
                  </a:cubicBezTo>
                  <a:cubicBezTo>
                    <a:pt x="3701" y="1184"/>
                    <a:pt x="3696" y="1184"/>
                    <a:pt x="3691" y="1182"/>
                  </a:cubicBezTo>
                  <a:cubicBezTo>
                    <a:pt x="3673" y="1176"/>
                    <a:pt x="3655" y="1173"/>
                    <a:pt x="3638" y="1173"/>
                  </a:cubicBezTo>
                  <a:cubicBezTo>
                    <a:pt x="3566" y="1173"/>
                    <a:pt x="3500" y="1218"/>
                    <a:pt x="3477" y="1289"/>
                  </a:cubicBezTo>
                  <a:cubicBezTo>
                    <a:pt x="3447" y="1378"/>
                    <a:pt x="3495" y="1474"/>
                    <a:pt x="3584" y="1504"/>
                  </a:cubicBezTo>
                  <a:cubicBezTo>
                    <a:pt x="3623" y="1517"/>
                    <a:pt x="3663" y="1523"/>
                    <a:pt x="3703" y="1523"/>
                  </a:cubicBezTo>
                  <a:cubicBezTo>
                    <a:pt x="3822" y="1523"/>
                    <a:pt x="3940" y="1467"/>
                    <a:pt x="4028" y="1364"/>
                  </a:cubicBezTo>
                  <a:cubicBezTo>
                    <a:pt x="4156" y="1216"/>
                    <a:pt x="4186" y="1009"/>
                    <a:pt x="4105" y="853"/>
                  </a:cubicBezTo>
                  <a:cubicBezTo>
                    <a:pt x="4039" y="724"/>
                    <a:pt x="3914" y="631"/>
                    <a:pt x="3761" y="597"/>
                  </a:cubicBezTo>
                  <a:cubicBezTo>
                    <a:pt x="3718" y="588"/>
                    <a:pt x="3674" y="583"/>
                    <a:pt x="3630" y="583"/>
                  </a:cubicBezTo>
                  <a:cubicBezTo>
                    <a:pt x="3501" y="583"/>
                    <a:pt x="3373" y="625"/>
                    <a:pt x="3274" y="703"/>
                  </a:cubicBezTo>
                  <a:cubicBezTo>
                    <a:pt x="3061" y="870"/>
                    <a:pt x="2965" y="1183"/>
                    <a:pt x="3037" y="1483"/>
                  </a:cubicBezTo>
                  <a:cubicBezTo>
                    <a:pt x="3076" y="1644"/>
                    <a:pt x="3157" y="1799"/>
                    <a:pt x="3281" y="1958"/>
                  </a:cubicBezTo>
                  <a:cubicBezTo>
                    <a:pt x="3327" y="2016"/>
                    <a:pt x="3375" y="2070"/>
                    <a:pt x="3423" y="2121"/>
                  </a:cubicBezTo>
                  <a:cubicBezTo>
                    <a:pt x="3479" y="2180"/>
                    <a:pt x="3538" y="2236"/>
                    <a:pt x="3595" y="2291"/>
                  </a:cubicBezTo>
                  <a:cubicBezTo>
                    <a:pt x="3697" y="2391"/>
                    <a:pt x="3794" y="2484"/>
                    <a:pt x="3877" y="2589"/>
                  </a:cubicBezTo>
                  <a:cubicBezTo>
                    <a:pt x="4264" y="3076"/>
                    <a:pt x="4301" y="3810"/>
                    <a:pt x="3965" y="4335"/>
                  </a:cubicBezTo>
                  <a:cubicBezTo>
                    <a:pt x="3816" y="4567"/>
                    <a:pt x="3596" y="4760"/>
                    <a:pt x="3331" y="4889"/>
                  </a:cubicBezTo>
                  <a:cubicBezTo>
                    <a:pt x="3090" y="5007"/>
                    <a:pt x="2818" y="5070"/>
                    <a:pt x="2551" y="5070"/>
                  </a:cubicBezTo>
                  <a:cubicBezTo>
                    <a:pt x="2501" y="5070"/>
                    <a:pt x="2452" y="5068"/>
                    <a:pt x="2403" y="5064"/>
                  </a:cubicBezTo>
                  <a:cubicBezTo>
                    <a:pt x="1811" y="5010"/>
                    <a:pt x="1241" y="4662"/>
                    <a:pt x="878" y="4132"/>
                  </a:cubicBezTo>
                  <a:cubicBezTo>
                    <a:pt x="475" y="3545"/>
                    <a:pt x="354" y="2784"/>
                    <a:pt x="556" y="2098"/>
                  </a:cubicBezTo>
                  <a:cubicBezTo>
                    <a:pt x="569" y="2058"/>
                    <a:pt x="581" y="2017"/>
                    <a:pt x="587" y="1998"/>
                  </a:cubicBezTo>
                  <a:cubicBezTo>
                    <a:pt x="589" y="1993"/>
                    <a:pt x="595" y="1978"/>
                    <a:pt x="597" y="1974"/>
                  </a:cubicBezTo>
                  <a:lnTo>
                    <a:pt x="606" y="1952"/>
                  </a:lnTo>
                  <a:cubicBezTo>
                    <a:pt x="623" y="1911"/>
                    <a:pt x="639" y="1869"/>
                    <a:pt x="650" y="1837"/>
                  </a:cubicBezTo>
                  <a:cubicBezTo>
                    <a:pt x="899" y="1265"/>
                    <a:pt x="1366" y="801"/>
                    <a:pt x="1932" y="565"/>
                  </a:cubicBezTo>
                  <a:cubicBezTo>
                    <a:pt x="2293" y="413"/>
                    <a:pt x="2709" y="340"/>
                    <a:pt x="3217" y="340"/>
                  </a:cubicBezTo>
                  <a:cubicBezTo>
                    <a:pt x="3353" y="340"/>
                    <a:pt x="3495" y="345"/>
                    <a:pt x="3645" y="356"/>
                  </a:cubicBezTo>
                  <a:cubicBezTo>
                    <a:pt x="4052" y="384"/>
                    <a:pt x="4651" y="455"/>
                    <a:pt x="5143" y="740"/>
                  </a:cubicBezTo>
                  <a:cubicBezTo>
                    <a:pt x="5507" y="948"/>
                    <a:pt x="5833" y="1281"/>
                    <a:pt x="6087" y="1706"/>
                  </a:cubicBezTo>
                  <a:cubicBezTo>
                    <a:pt x="6112" y="1745"/>
                    <a:pt x="6134" y="1785"/>
                    <a:pt x="6157" y="1826"/>
                  </a:cubicBezTo>
                  <a:cubicBezTo>
                    <a:pt x="6341" y="2166"/>
                    <a:pt x="6490" y="2562"/>
                    <a:pt x="6611" y="3036"/>
                  </a:cubicBezTo>
                  <a:cubicBezTo>
                    <a:pt x="6631" y="3112"/>
                    <a:pt x="6700" y="3164"/>
                    <a:pt x="6775" y="3164"/>
                  </a:cubicBezTo>
                  <a:cubicBezTo>
                    <a:pt x="6789" y="3164"/>
                    <a:pt x="6804" y="3162"/>
                    <a:pt x="6818" y="3158"/>
                  </a:cubicBezTo>
                  <a:cubicBezTo>
                    <a:pt x="6909" y="3136"/>
                    <a:pt x="6963" y="3043"/>
                    <a:pt x="6940" y="2953"/>
                  </a:cubicBezTo>
                  <a:cubicBezTo>
                    <a:pt x="6811" y="2450"/>
                    <a:pt x="6653" y="2029"/>
                    <a:pt x="6452" y="1659"/>
                  </a:cubicBezTo>
                  <a:cubicBezTo>
                    <a:pt x="6426" y="1613"/>
                    <a:pt x="6400" y="1567"/>
                    <a:pt x="6375" y="1529"/>
                  </a:cubicBezTo>
                  <a:cubicBezTo>
                    <a:pt x="6095" y="1057"/>
                    <a:pt x="5726" y="683"/>
                    <a:pt x="5312" y="446"/>
                  </a:cubicBezTo>
                  <a:cubicBezTo>
                    <a:pt x="4759" y="126"/>
                    <a:pt x="4109" y="48"/>
                    <a:pt x="3667" y="18"/>
                  </a:cubicBezTo>
                  <a:cubicBezTo>
                    <a:pt x="3508" y="7"/>
                    <a:pt x="3356" y="1"/>
                    <a:pt x="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7230549" y="3339956"/>
              <a:ext cx="226988" cy="121685"/>
            </a:xfrm>
            <a:custGeom>
              <a:rect b="b" l="l" r="r" t="t"/>
              <a:pathLst>
                <a:path extrusionOk="0" h="1961" w="3658">
                  <a:moveTo>
                    <a:pt x="2611" y="0"/>
                  </a:moveTo>
                  <a:cubicBezTo>
                    <a:pt x="2259" y="0"/>
                    <a:pt x="1882" y="169"/>
                    <a:pt x="1540" y="488"/>
                  </a:cubicBezTo>
                  <a:cubicBezTo>
                    <a:pt x="1404" y="613"/>
                    <a:pt x="1281" y="751"/>
                    <a:pt x="1162" y="883"/>
                  </a:cubicBezTo>
                  <a:cubicBezTo>
                    <a:pt x="989" y="1077"/>
                    <a:pt x="826" y="1259"/>
                    <a:pt x="632" y="1403"/>
                  </a:cubicBezTo>
                  <a:cubicBezTo>
                    <a:pt x="485" y="1513"/>
                    <a:pt x="317" y="1592"/>
                    <a:pt x="157" y="1625"/>
                  </a:cubicBezTo>
                  <a:cubicBezTo>
                    <a:pt x="122" y="1631"/>
                    <a:pt x="86" y="1653"/>
                    <a:pt x="63" y="1680"/>
                  </a:cubicBezTo>
                  <a:cubicBezTo>
                    <a:pt x="1" y="1750"/>
                    <a:pt x="7" y="1856"/>
                    <a:pt x="77" y="1918"/>
                  </a:cubicBezTo>
                  <a:cubicBezTo>
                    <a:pt x="109" y="1947"/>
                    <a:pt x="150" y="1960"/>
                    <a:pt x="189" y="1960"/>
                  </a:cubicBezTo>
                  <a:cubicBezTo>
                    <a:pt x="204" y="1960"/>
                    <a:pt x="220" y="1959"/>
                    <a:pt x="235" y="1955"/>
                  </a:cubicBezTo>
                  <a:cubicBezTo>
                    <a:pt x="439" y="1911"/>
                    <a:pt x="652" y="1812"/>
                    <a:pt x="836" y="1674"/>
                  </a:cubicBezTo>
                  <a:cubicBezTo>
                    <a:pt x="1056" y="1509"/>
                    <a:pt x="1238" y="1307"/>
                    <a:pt x="1414" y="1110"/>
                  </a:cubicBezTo>
                  <a:cubicBezTo>
                    <a:pt x="1534" y="977"/>
                    <a:pt x="1647" y="852"/>
                    <a:pt x="1770" y="736"/>
                  </a:cubicBezTo>
                  <a:cubicBezTo>
                    <a:pt x="1910" y="606"/>
                    <a:pt x="2244" y="338"/>
                    <a:pt x="2608" y="338"/>
                  </a:cubicBezTo>
                  <a:cubicBezTo>
                    <a:pt x="2670" y="338"/>
                    <a:pt x="2732" y="346"/>
                    <a:pt x="2795" y="364"/>
                  </a:cubicBezTo>
                  <a:cubicBezTo>
                    <a:pt x="2986" y="417"/>
                    <a:pt x="3152" y="564"/>
                    <a:pt x="3228" y="749"/>
                  </a:cubicBezTo>
                  <a:cubicBezTo>
                    <a:pt x="3304" y="933"/>
                    <a:pt x="3289" y="1155"/>
                    <a:pt x="3190" y="1327"/>
                  </a:cubicBezTo>
                  <a:cubicBezTo>
                    <a:pt x="3112" y="1465"/>
                    <a:pt x="2984" y="1565"/>
                    <a:pt x="2845" y="1595"/>
                  </a:cubicBezTo>
                  <a:cubicBezTo>
                    <a:pt x="2816" y="1602"/>
                    <a:pt x="2787" y="1605"/>
                    <a:pt x="2757" y="1605"/>
                  </a:cubicBezTo>
                  <a:cubicBezTo>
                    <a:pt x="2646" y="1605"/>
                    <a:pt x="2538" y="1560"/>
                    <a:pt x="2471" y="1483"/>
                  </a:cubicBezTo>
                  <a:cubicBezTo>
                    <a:pt x="2388" y="1388"/>
                    <a:pt x="2376" y="1238"/>
                    <a:pt x="2443" y="1142"/>
                  </a:cubicBezTo>
                  <a:cubicBezTo>
                    <a:pt x="2483" y="1084"/>
                    <a:pt x="2559" y="1050"/>
                    <a:pt x="2630" y="1050"/>
                  </a:cubicBezTo>
                  <a:cubicBezTo>
                    <a:pt x="2666" y="1050"/>
                    <a:pt x="2701" y="1059"/>
                    <a:pt x="2730" y="1078"/>
                  </a:cubicBezTo>
                  <a:cubicBezTo>
                    <a:pt x="2759" y="1098"/>
                    <a:pt x="2792" y="1107"/>
                    <a:pt x="2824" y="1107"/>
                  </a:cubicBezTo>
                  <a:cubicBezTo>
                    <a:pt x="2879" y="1107"/>
                    <a:pt x="2933" y="1081"/>
                    <a:pt x="2966" y="1033"/>
                  </a:cubicBezTo>
                  <a:cubicBezTo>
                    <a:pt x="3018" y="955"/>
                    <a:pt x="2998" y="849"/>
                    <a:pt x="2920" y="797"/>
                  </a:cubicBezTo>
                  <a:cubicBezTo>
                    <a:pt x="2834" y="740"/>
                    <a:pt x="2733" y="712"/>
                    <a:pt x="2631" y="712"/>
                  </a:cubicBezTo>
                  <a:cubicBezTo>
                    <a:pt x="2452" y="712"/>
                    <a:pt x="2270" y="796"/>
                    <a:pt x="2164" y="949"/>
                  </a:cubicBezTo>
                  <a:cubicBezTo>
                    <a:pt x="2011" y="1169"/>
                    <a:pt x="2032" y="1495"/>
                    <a:pt x="2216" y="1706"/>
                  </a:cubicBezTo>
                  <a:cubicBezTo>
                    <a:pt x="2348" y="1858"/>
                    <a:pt x="2548" y="1944"/>
                    <a:pt x="2755" y="1944"/>
                  </a:cubicBezTo>
                  <a:cubicBezTo>
                    <a:pt x="2809" y="1944"/>
                    <a:pt x="2864" y="1938"/>
                    <a:pt x="2918" y="1925"/>
                  </a:cubicBezTo>
                  <a:cubicBezTo>
                    <a:pt x="3149" y="1876"/>
                    <a:pt x="3360" y="1715"/>
                    <a:pt x="3485" y="1496"/>
                  </a:cubicBezTo>
                  <a:cubicBezTo>
                    <a:pt x="3636" y="1231"/>
                    <a:pt x="3658" y="904"/>
                    <a:pt x="3542" y="620"/>
                  </a:cubicBezTo>
                  <a:cubicBezTo>
                    <a:pt x="3427" y="340"/>
                    <a:pt x="3176" y="117"/>
                    <a:pt x="2886" y="37"/>
                  </a:cubicBezTo>
                  <a:cubicBezTo>
                    <a:pt x="2797" y="12"/>
                    <a:pt x="2704" y="0"/>
                    <a:pt x="2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7117302" y="3240547"/>
              <a:ext cx="152091" cy="162267"/>
            </a:xfrm>
            <a:custGeom>
              <a:rect b="b" l="l" r="r" t="t"/>
              <a:pathLst>
                <a:path extrusionOk="0" h="2615" w="2451">
                  <a:moveTo>
                    <a:pt x="1670" y="0"/>
                  </a:moveTo>
                  <a:cubicBezTo>
                    <a:pt x="1576" y="0"/>
                    <a:pt x="1481" y="8"/>
                    <a:pt x="1387" y="22"/>
                  </a:cubicBezTo>
                  <a:cubicBezTo>
                    <a:pt x="997" y="76"/>
                    <a:pt x="657" y="249"/>
                    <a:pt x="427" y="507"/>
                  </a:cubicBezTo>
                  <a:cubicBezTo>
                    <a:pt x="73" y="902"/>
                    <a:pt x="1" y="1520"/>
                    <a:pt x="253" y="1977"/>
                  </a:cubicBezTo>
                  <a:cubicBezTo>
                    <a:pt x="465" y="2368"/>
                    <a:pt x="902" y="2614"/>
                    <a:pt x="1340" y="2614"/>
                  </a:cubicBezTo>
                  <a:lnTo>
                    <a:pt x="1340" y="2613"/>
                  </a:lnTo>
                  <a:cubicBezTo>
                    <a:pt x="1428" y="2613"/>
                    <a:pt x="1517" y="2603"/>
                    <a:pt x="1604" y="2583"/>
                  </a:cubicBezTo>
                  <a:cubicBezTo>
                    <a:pt x="1922" y="2506"/>
                    <a:pt x="2186" y="2295"/>
                    <a:pt x="2312" y="2021"/>
                  </a:cubicBezTo>
                  <a:cubicBezTo>
                    <a:pt x="2451" y="1714"/>
                    <a:pt x="2392" y="1337"/>
                    <a:pt x="2168" y="1107"/>
                  </a:cubicBezTo>
                  <a:cubicBezTo>
                    <a:pt x="2032" y="968"/>
                    <a:pt x="1841" y="896"/>
                    <a:pt x="1653" y="896"/>
                  </a:cubicBezTo>
                  <a:cubicBezTo>
                    <a:pt x="1500" y="896"/>
                    <a:pt x="1348" y="944"/>
                    <a:pt x="1231" y="1042"/>
                  </a:cubicBezTo>
                  <a:cubicBezTo>
                    <a:pt x="1092" y="1159"/>
                    <a:pt x="1012" y="1343"/>
                    <a:pt x="1014" y="1535"/>
                  </a:cubicBezTo>
                  <a:cubicBezTo>
                    <a:pt x="1018" y="1718"/>
                    <a:pt x="1094" y="1883"/>
                    <a:pt x="1228" y="1987"/>
                  </a:cubicBezTo>
                  <a:cubicBezTo>
                    <a:pt x="1259" y="2011"/>
                    <a:pt x="1296" y="2023"/>
                    <a:pt x="1332" y="2023"/>
                  </a:cubicBezTo>
                  <a:cubicBezTo>
                    <a:pt x="1382" y="2023"/>
                    <a:pt x="1432" y="2001"/>
                    <a:pt x="1465" y="1959"/>
                  </a:cubicBezTo>
                  <a:cubicBezTo>
                    <a:pt x="1524" y="1885"/>
                    <a:pt x="1510" y="1778"/>
                    <a:pt x="1437" y="1720"/>
                  </a:cubicBezTo>
                  <a:cubicBezTo>
                    <a:pt x="1385" y="1680"/>
                    <a:pt x="1354" y="1610"/>
                    <a:pt x="1353" y="1530"/>
                  </a:cubicBezTo>
                  <a:cubicBezTo>
                    <a:pt x="1352" y="1440"/>
                    <a:pt x="1388" y="1352"/>
                    <a:pt x="1448" y="1302"/>
                  </a:cubicBezTo>
                  <a:cubicBezTo>
                    <a:pt x="1503" y="1257"/>
                    <a:pt x="1576" y="1235"/>
                    <a:pt x="1652" y="1235"/>
                  </a:cubicBezTo>
                  <a:cubicBezTo>
                    <a:pt x="1751" y="1235"/>
                    <a:pt x="1855" y="1272"/>
                    <a:pt x="1925" y="1343"/>
                  </a:cubicBezTo>
                  <a:cubicBezTo>
                    <a:pt x="2052" y="1474"/>
                    <a:pt x="2084" y="1700"/>
                    <a:pt x="2003" y="1881"/>
                  </a:cubicBezTo>
                  <a:cubicBezTo>
                    <a:pt x="1921" y="2062"/>
                    <a:pt x="1742" y="2201"/>
                    <a:pt x="1524" y="2253"/>
                  </a:cubicBezTo>
                  <a:cubicBezTo>
                    <a:pt x="1464" y="2267"/>
                    <a:pt x="1402" y="2274"/>
                    <a:pt x="1340" y="2274"/>
                  </a:cubicBezTo>
                  <a:cubicBezTo>
                    <a:pt x="1026" y="2274"/>
                    <a:pt x="702" y="2094"/>
                    <a:pt x="550" y="1813"/>
                  </a:cubicBezTo>
                  <a:cubicBezTo>
                    <a:pt x="364" y="1478"/>
                    <a:pt x="419" y="1024"/>
                    <a:pt x="680" y="733"/>
                  </a:cubicBezTo>
                  <a:cubicBezTo>
                    <a:pt x="856" y="534"/>
                    <a:pt x="1124" y="400"/>
                    <a:pt x="1436" y="356"/>
                  </a:cubicBezTo>
                  <a:cubicBezTo>
                    <a:pt x="1513" y="345"/>
                    <a:pt x="1590" y="339"/>
                    <a:pt x="1667" y="339"/>
                  </a:cubicBezTo>
                  <a:cubicBezTo>
                    <a:pt x="1775" y="339"/>
                    <a:pt x="1883" y="350"/>
                    <a:pt x="1989" y="372"/>
                  </a:cubicBezTo>
                  <a:cubicBezTo>
                    <a:pt x="2001" y="375"/>
                    <a:pt x="2013" y="376"/>
                    <a:pt x="2024" y="376"/>
                  </a:cubicBezTo>
                  <a:cubicBezTo>
                    <a:pt x="2102" y="376"/>
                    <a:pt x="2173" y="321"/>
                    <a:pt x="2189" y="241"/>
                  </a:cubicBezTo>
                  <a:cubicBezTo>
                    <a:pt x="2209" y="149"/>
                    <a:pt x="2150" y="59"/>
                    <a:pt x="2058" y="40"/>
                  </a:cubicBezTo>
                  <a:cubicBezTo>
                    <a:pt x="1930" y="14"/>
                    <a:pt x="1800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7377491" y="3092426"/>
              <a:ext cx="87060" cy="264157"/>
            </a:xfrm>
            <a:custGeom>
              <a:rect b="b" l="l" r="r" t="t"/>
              <a:pathLst>
                <a:path extrusionOk="0" h="4257" w="1403">
                  <a:moveTo>
                    <a:pt x="750" y="0"/>
                  </a:moveTo>
                  <a:cubicBezTo>
                    <a:pt x="728" y="0"/>
                    <a:pt x="706" y="1"/>
                    <a:pt x="684" y="4"/>
                  </a:cubicBezTo>
                  <a:cubicBezTo>
                    <a:pt x="389" y="39"/>
                    <a:pt x="130" y="288"/>
                    <a:pt x="57" y="611"/>
                  </a:cubicBezTo>
                  <a:cubicBezTo>
                    <a:pt x="0" y="856"/>
                    <a:pt x="40" y="1130"/>
                    <a:pt x="174" y="1421"/>
                  </a:cubicBezTo>
                  <a:cubicBezTo>
                    <a:pt x="245" y="1575"/>
                    <a:pt x="333" y="1717"/>
                    <a:pt x="418" y="1854"/>
                  </a:cubicBezTo>
                  <a:cubicBezTo>
                    <a:pt x="461" y="1922"/>
                    <a:pt x="504" y="1991"/>
                    <a:pt x="544" y="2060"/>
                  </a:cubicBezTo>
                  <a:cubicBezTo>
                    <a:pt x="893" y="2664"/>
                    <a:pt x="1060" y="3380"/>
                    <a:pt x="1017" y="4077"/>
                  </a:cubicBezTo>
                  <a:cubicBezTo>
                    <a:pt x="1010" y="4169"/>
                    <a:pt x="1082" y="4251"/>
                    <a:pt x="1175" y="4256"/>
                  </a:cubicBezTo>
                  <a:lnTo>
                    <a:pt x="1186" y="4256"/>
                  </a:lnTo>
                  <a:cubicBezTo>
                    <a:pt x="1275" y="4256"/>
                    <a:pt x="1349" y="4188"/>
                    <a:pt x="1355" y="4098"/>
                  </a:cubicBezTo>
                  <a:cubicBezTo>
                    <a:pt x="1403" y="3335"/>
                    <a:pt x="1219" y="2551"/>
                    <a:pt x="837" y="1890"/>
                  </a:cubicBezTo>
                  <a:cubicBezTo>
                    <a:pt x="796" y="1818"/>
                    <a:pt x="750" y="1747"/>
                    <a:pt x="706" y="1675"/>
                  </a:cubicBezTo>
                  <a:cubicBezTo>
                    <a:pt x="623" y="1541"/>
                    <a:pt x="544" y="1414"/>
                    <a:pt x="482" y="1280"/>
                  </a:cubicBezTo>
                  <a:cubicBezTo>
                    <a:pt x="411" y="1126"/>
                    <a:pt x="338" y="899"/>
                    <a:pt x="387" y="687"/>
                  </a:cubicBezTo>
                  <a:cubicBezTo>
                    <a:pt x="423" y="531"/>
                    <a:pt x="550" y="361"/>
                    <a:pt x="723" y="341"/>
                  </a:cubicBezTo>
                  <a:cubicBezTo>
                    <a:pt x="731" y="340"/>
                    <a:pt x="739" y="339"/>
                    <a:pt x="748" y="339"/>
                  </a:cubicBezTo>
                  <a:cubicBezTo>
                    <a:pt x="814" y="339"/>
                    <a:pt x="888" y="371"/>
                    <a:pt x="940" y="422"/>
                  </a:cubicBezTo>
                  <a:cubicBezTo>
                    <a:pt x="967" y="449"/>
                    <a:pt x="1012" y="505"/>
                    <a:pt x="1005" y="574"/>
                  </a:cubicBezTo>
                  <a:cubicBezTo>
                    <a:pt x="998" y="629"/>
                    <a:pt x="939" y="674"/>
                    <a:pt x="883" y="690"/>
                  </a:cubicBezTo>
                  <a:cubicBezTo>
                    <a:pt x="873" y="693"/>
                    <a:pt x="854" y="698"/>
                    <a:pt x="833" y="698"/>
                  </a:cubicBezTo>
                  <a:cubicBezTo>
                    <a:pt x="810" y="698"/>
                    <a:pt x="786" y="692"/>
                    <a:pt x="771" y="673"/>
                  </a:cubicBezTo>
                  <a:cubicBezTo>
                    <a:pt x="737" y="631"/>
                    <a:pt x="688" y="609"/>
                    <a:pt x="638" y="609"/>
                  </a:cubicBezTo>
                  <a:cubicBezTo>
                    <a:pt x="601" y="609"/>
                    <a:pt x="564" y="621"/>
                    <a:pt x="533" y="646"/>
                  </a:cubicBezTo>
                  <a:cubicBezTo>
                    <a:pt x="460" y="704"/>
                    <a:pt x="448" y="811"/>
                    <a:pt x="506" y="883"/>
                  </a:cubicBezTo>
                  <a:cubicBezTo>
                    <a:pt x="585" y="983"/>
                    <a:pt x="703" y="1036"/>
                    <a:pt x="834" y="1036"/>
                  </a:cubicBezTo>
                  <a:cubicBezTo>
                    <a:pt x="881" y="1036"/>
                    <a:pt x="929" y="1029"/>
                    <a:pt x="978" y="1015"/>
                  </a:cubicBezTo>
                  <a:cubicBezTo>
                    <a:pt x="1175" y="958"/>
                    <a:pt x="1321" y="795"/>
                    <a:pt x="1341" y="610"/>
                  </a:cubicBezTo>
                  <a:cubicBezTo>
                    <a:pt x="1357" y="456"/>
                    <a:pt x="1299" y="300"/>
                    <a:pt x="1179" y="181"/>
                  </a:cubicBezTo>
                  <a:cubicBezTo>
                    <a:pt x="1062" y="66"/>
                    <a:pt x="906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7314507" y="3210141"/>
              <a:ext cx="114859" cy="56095"/>
            </a:xfrm>
            <a:custGeom>
              <a:rect b="b" l="l" r="r" t="t"/>
              <a:pathLst>
                <a:path extrusionOk="0" h="904" w="1851">
                  <a:moveTo>
                    <a:pt x="854" y="0"/>
                  </a:moveTo>
                  <a:cubicBezTo>
                    <a:pt x="805" y="0"/>
                    <a:pt x="756" y="3"/>
                    <a:pt x="708" y="8"/>
                  </a:cubicBezTo>
                  <a:cubicBezTo>
                    <a:pt x="495" y="27"/>
                    <a:pt x="327" y="97"/>
                    <a:pt x="206" y="217"/>
                  </a:cubicBezTo>
                  <a:cubicBezTo>
                    <a:pt x="39" y="383"/>
                    <a:pt x="0" y="645"/>
                    <a:pt x="116" y="826"/>
                  </a:cubicBezTo>
                  <a:cubicBezTo>
                    <a:pt x="148" y="877"/>
                    <a:pt x="203" y="904"/>
                    <a:pt x="259" y="904"/>
                  </a:cubicBezTo>
                  <a:cubicBezTo>
                    <a:pt x="291" y="904"/>
                    <a:pt x="322" y="895"/>
                    <a:pt x="351" y="877"/>
                  </a:cubicBezTo>
                  <a:cubicBezTo>
                    <a:pt x="429" y="827"/>
                    <a:pt x="452" y="722"/>
                    <a:pt x="401" y="643"/>
                  </a:cubicBezTo>
                  <a:cubicBezTo>
                    <a:pt x="372" y="597"/>
                    <a:pt x="392" y="510"/>
                    <a:pt x="444" y="458"/>
                  </a:cubicBezTo>
                  <a:cubicBezTo>
                    <a:pt x="524" y="380"/>
                    <a:pt x="648" y="354"/>
                    <a:pt x="740" y="345"/>
                  </a:cubicBezTo>
                  <a:cubicBezTo>
                    <a:pt x="777" y="341"/>
                    <a:pt x="814" y="339"/>
                    <a:pt x="851" y="339"/>
                  </a:cubicBezTo>
                  <a:cubicBezTo>
                    <a:pt x="1106" y="339"/>
                    <a:pt x="1356" y="428"/>
                    <a:pt x="1553" y="589"/>
                  </a:cubicBezTo>
                  <a:cubicBezTo>
                    <a:pt x="1584" y="615"/>
                    <a:pt x="1622" y="628"/>
                    <a:pt x="1660" y="628"/>
                  </a:cubicBezTo>
                  <a:cubicBezTo>
                    <a:pt x="1709" y="628"/>
                    <a:pt x="1758" y="607"/>
                    <a:pt x="1791" y="566"/>
                  </a:cubicBezTo>
                  <a:cubicBezTo>
                    <a:pt x="1850" y="494"/>
                    <a:pt x="1840" y="387"/>
                    <a:pt x="1768" y="328"/>
                  </a:cubicBezTo>
                  <a:cubicBezTo>
                    <a:pt x="1512" y="116"/>
                    <a:pt x="1185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6945786" y="3198475"/>
              <a:ext cx="124539" cy="82158"/>
            </a:xfrm>
            <a:custGeom>
              <a:rect b="b" l="l" r="r" t="t"/>
              <a:pathLst>
                <a:path extrusionOk="0" h="1324" w="2007">
                  <a:moveTo>
                    <a:pt x="450" y="1"/>
                  </a:moveTo>
                  <a:cubicBezTo>
                    <a:pt x="422" y="1"/>
                    <a:pt x="394" y="8"/>
                    <a:pt x="368" y="22"/>
                  </a:cubicBezTo>
                  <a:cubicBezTo>
                    <a:pt x="118" y="158"/>
                    <a:pt x="0" y="491"/>
                    <a:pt x="103" y="778"/>
                  </a:cubicBezTo>
                  <a:cubicBezTo>
                    <a:pt x="188" y="1016"/>
                    <a:pt x="402" y="1205"/>
                    <a:pt x="675" y="1282"/>
                  </a:cubicBezTo>
                  <a:cubicBezTo>
                    <a:pt x="773" y="1310"/>
                    <a:pt x="878" y="1324"/>
                    <a:pt x="990" y="1324"/>
                  </a:cubicBezTo>
                  <a:lnTo>
                    <a:pt x="990" y="1322"/>
                  </a:lnTo>
                  <a:cubicBezTo>
                    <a:pt x="1112" y="1322"/>
                    <a:pt x="1243" y="1307"/>
                    <a:pt x="1385" y="1274"/>
                  </a:cubicBezTo>
                  <a:cubicBezTo>
                    <a:pt x="1554" y="1234"/>
                    <a:pt x="1724" y="1173"/>
                    <a:pt x="1886" y="1093"/>
                  </a:cubicBezTo>
                  <a:cubicBezTo>
                    <a:pt x="1971" y="1052"/>
                    <a:pt x="2006" y="951"/>
                    <a:pt x="1966" y="867"/>
                  </a:cubicBezTo>
                  <a:cubicBezTo>
                    <a:pt x="1936" y="807"/>
                    <a:pt x="1875" y="772"/>
                    <a:pt x="1813" y="772"/>
                  </a:cubicBezTo>
                  <a:cubicBezTo>
                    <a:pt x="1788" y="772"/>
                    <a:pt x="1762" y="778"/>
                    <a:pt x="1738" y="789"/>
                  </a:cubicBezTo>
                  <a:cubicBezTo>
                    <a:pt x="1597" y="858"/>
                    <a:pt x="1453" y="910"/>
                    <a:pt x="1308" y="944"/>
                  </a:cubicBezTo>
                  <a:cubicBezTo>
                    <a:pt x="1192" y="971"/>
                    <a:pt x="1087" y="984"/>
                    <a:pt x="991" y="984"/>
                  </a:cubicBezTo>
                  <a:cubicBezTo>
                    <a:pt x="910" y="984"/>
                    <a:pt x="836" y="974"/>
                    <a:pt x="768" y="955"/>
                  </a:cubicBezTo>
                  <a:cubicBezTo>
                    <a:pt x="602" y="909"/>
                    <a:pt x="469" y="797"/>
                    <a:pt x="422" y="664"/>
                  </a:cubicBezTo>
                  <a:cubicBezTo>
                    <a:pt x="377" y="536"/>
                    <a:pt x="428" y="374"/>
                    <a:pt x="530" y="319"/>
                  </a:cubicBezTo>
                  <a:cubicBezTo>
                    <a:pt x="613" y="274"/>
                    <a:pt x="642" y="171"/>
                    <a:pt x="598" y="88"/>
                  </a:cubicBezTo>
                  <a:cubicBezTo>
                    <a:pt x="567" y="33"/>
                    <a:pt x="510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674547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5109" y="1"/>
                  </a:moveTo>
                  <a:cubicBezTo>
                    <a:pt x="5042" y="1"/>
                    <a:pt x="4978" y="41"/>
                    <a:pt x="4952" y="108"/>
                  </a:cubicBezTo>
                  <a:cubicBezTo>
                    <a:pt x="4682" y="796"/>
                    <a:pt x="4403" y="1507"/>
                    <a:pt x="3964" y="2108"/>
                  </a:cubicBezTo>
                  <a:cubicBezTo>
                    <a:pt x="3486" y="2762"/>
                    <a:pt x="2872" y="3183"/>
                    <a:pt x="2236" y="3293"/>
                  </a:cubicBezTo>
                  <a:cubicBezTo>
                    <a:pt x="2127" y="3312"/>
                    <a:pt x="2018" y="3321"/>
                    <a:pt x="1911" y="3321"/>
                  </a:cubicBezTo>
                  <a:cubicBezTo>
                    <a:pt x="1731" y="3321"/>
                    <a:pt x="1556" y="3294"/>
                    <a:pt x="1397" y="3241"/>
                  </a:cubicBezTo>
                  <a:cubicBezTo>
                    <a:pt x="964" y="3096"/>
                    <a:pt x="607" y="2729"/>
                    <a:pt x="486" y="2305"/>
                  </a:cubicBezTo>
                  <a:cubicBezTo>
                    <a:pt x="363" y="1871"/>
                    <a:pt x="487" y="1371"/>
                    <a:pt x="798" y="1061"/>
                  </a:cubicBezTo>
                  <a:cubicBezTo>
                    <a:pt x="1017" y="841"/>
                    <a:pt x="1328" y="720"/>
                    <a:pt x="1634" y="720"/>
                  </a:cubicBezTo>
                  <a:cubicBezTo>
                    <a:pt x="1767" y="720"/>
                    <a:pt x="1900" y="743"/>
                    <a:pt x="2024" y="791"/>
                  </a:cubicBezTo>
                  <a:cubicBezTo>
                    <a:pt x="2327" y="907"/>
                    <a:pt x="2557" y="1161"/>
                    <a:pt x="2627" y="1452"/>
                  </a:cubicBezTo>
                  <a:cubicBezTo>
                    <a:pt x="2697" y="1748"/>
                    <a:pt x="2582" y="2084"/>
                    <a:pt x="2350" y="2250"/>
                  </a:cubicBezTo>
                  <a:cubicBezTo>
                    <a:pt x="2241" y="2329"/>
                    <a:pt x="2106" y="2368"/>
                    <a:pt x="1972" y="2368"/>
                  </a:cubicBezTo>
                  <a:cubicBezTo>
                    <a:pt x="1818" y="2368"/>
                    <a:pt x="1666" y="2316"/>
                    <a:pt x="1559" y="2213"/>
                  </a:cubicBezTo>
                  <a:cubicBezTo>
                    <a:pt x="1430" y="2088"/>
                    <a:pt x="1377" y="1898"/>
                    <a:pt x="1428" y="1750"/>
                  </a:cubicBezTo>
                  <a:cubicBezTo>
                    <a:pt x="1471" y="1626"/>
                    <a:pt x="1599" y="1535"/>
                    <a:pt x="1720" y="1535"/>
                  </a:cubicBezTo>
                  <a:cubicBezTo>
                    <a:pt x="1739" y="1535"/>
                    <a:pt x="1759" y="1537"/>
                    <a:pt x="1777" y="1543"/>
                  </a:cubicBezTo>
                  <a:cubicBezTo>
                    <a:pt x="1838" y="1558"/>
                    <a:pt x="1894" y="1613"/>
                    <a:pt x="1922" y="1683"/>
                  </a:cubicBezTo>
                  <a:cubicBezTo>
                    <a:pt x="1933" y="1711"/>
                    <a:pt x="1956" y="1783"/>
                    <a:pt x="1919" y="1843"/>
                  </a:cubicBezTo>
                  <a:cubicBezTo>
                    <a:pt x="1870" y="1923"/>
                    <a:pt x="1895" y="2027"/>
                    <a:pt x="1975" y="2076"/>
                  </a:cubicBezTo>
                  <a:cubicBezTo>
                    <a:pt x="2003" y="2093"/>
                    <a:pt x="2034" y="2101"/>
                    <a:pt x="2064" y="2101"/>
                  </a:cubicBezTo>
                  <a:cubicBezTo>
                    <a:pt x="2121" y="2101"/>
                    <a:pt x="2176" y="2072"/>
                    <a:pt x="2208" y="2021"/>
                  </a:cubicBezTo>
                  <a:cubicBezTo>
                    <a:pt x="2290" y="1885"/>
                    <a:pt x="2301" y="1717"/>
                    <a:pt x="2236" y="1557"/>
                  </a:cubicBezTo>
                  <a:cubicBezTo>
                    <a:pt x="2168" y="1387"/>
                    <a:pt x="2029" y="1259"/>
                    <a:pt x="1864" y="1215"/>
                  </a:cubicBezTo>
                  <a:cubicBezTo>
                    <a:pt x="1818" y="1203"/>
                    <a:pt x="1771" y="1197"/>
                    <a:pt x="1724" y="1197"/>
                  </a:cubicBezTo>
                  <a:cubicBezTo>
                    <a:pt x="1462" y="1197"/>
                    <a:pt x="1199" y="1376"/>
                    <a:pt x="1108" y="1640"/>
                  </a:cubicBezTo>
                  <a:cubicBezTo>
                    <a:pt x="1013" y="1912"/>
                    <a:pt x="1100" y="2241"/>
                    <a:pt x="1324" y="2457"/>
                  </a:cubicBezTo>
                  <a:cubicBezTo>
                    <a:pt x="1497" y="2623"/>
                    <a:pt x="1734" y="2708"/>
                    <a:pt x="1974" y="2708"/>
                  </a:cubicBezTo>
                  <a:cubicBezTo>
                    <a:pt x="2176" y="2708"/>
                    <a:pt x="2380" y="2648"/>
                    <a:pt x="2549" y="2526"/>
                  </a:cubicBezTo>
                  <a:cubicBezTo>
                    <a:pt x="2892" y="2278"/>
                    <a:pt x="3059" y="1805"/>
                    <a:pt x="2957" y="1374"/>
                  </a:cubicBezTo>
                  <a:cubicBezTo>
                    <a:pt x="2861" y="975"/>
                    <a:pt x="2550" y="632"/>
                    <a:pt x="2146" y="475"/>
                  </a:cubicBezTo>
                  <a:cubicBezTo>
                    <a:pt x="1985" y="413"/>
                    <a:pt x="1813" y="383"/>
                    <a:pt x="1640" y="383"/>
                  </a:cubicBezTo>
                  <a:cubicBezTo>
                    <a:pt x="1244" y="383"/>
                    <a:pt x="842" y="539"/>
                    <a:pt x="558" y="823"/>
                  </a:cubicBezTo>
                  <a:cubicBezTo>
                    <a:pt x="158" y="1223"/>
                    <a:pt x="1" y="1841"/>
                    <a:pt x="160" y="2398"/>
                  </a:cubicBezTo>
                  <a:cubicBezTo>
                    <a:pt x="313" y="2935"/>
                    <a:pt x="746" y="3381"/>
                    <a:pt x="1289" y="3563"/>
                  </a:cubicBezTo>
                  <a:cubicBezTo>
                    <a:pt x="1485" y="3629"/>
                    <a:pt x="1695" y="3661"/>
                    <a:pt x="1912" y="3661"/>
                  </a:cubicBezTo>
                  <a:lnTo>
                    <a:pt x="1912" y="3660"/>
                  </a:lnTo>
                  <a:cubicBezTo>
                    <a:pt x="2037" y="3660"/>
                    <a:pt x="2165" y="3649"/>
                    <a:pt x="2293" y="3627"/>
                  </a:cubicBezTo>
                  <a:cubicBezTo>
                    <a:pt x="3017" y="3502"/>
                    <a:pt x="3708" y="3033"/>
                    <a:pt x="4238" y="2308"/>
                  </a:cubicBezTo>
                  <a:cubicBezTo>
                    <a:pt x="4702" y="1671"/>
                    <a:pt x="4989" y="940"/>
                    <a:pt x="5267" y="232"/>
                  </a:cubicBezTo>
                  <a:cubicBezTo>
                    <a:pt x="5301" y="145"/>
                    <a:pt x="5259" y="46"/>
                    <a:pt x="5171" y="12"/>
                  </a:cubicBezTo>
                  <a:cubicBezTo>
                    <a:pt x="5151" y="4"/>
                    <a:pt x="5130" y="1"/>
                    <a:pt x="5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6577686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1128" y="0"/>
                  </a:moveTo>
                  <a:cubicBezTo>
                    <a:pt x="945" y="0"/>
                    <a:pt x="763" y="34"/>
                    <a:pt x="592" y="122"/>
                  </a:cubicBezTo>
                  <a:cubicBezTo>
                    <a:pt x="339" y="252"/>
                    <a:pt x="144" y="493"/>
                    <a:pt x="71" y="770"/>
                  </a:cubicBezTo>
                  <a:cubicBezTo>
                    <a:pt x="1" y="1045"/>
                    <a:pt x="50" y="1350"/>
                    <a:pt x="206" y="1589"/>
                  </a:cubicBezTo>
                  <a:cubicBezTo>
                    <a:pt x="382" y="1856"/>
                    <a:pt x="681" y="2016"/>
                    <a:pt x="979" y="2016"/>
                  </a:cubicBezTo>
                  <a:cubicBezTo>
                    <a:pt x="1025" y="2016"/>
                    <a:pt x="1070" y="2013"/>
                    <a:pt x="1115" y="2005"/>
                  </a:cubicBezTo>
                  <a:cubicBezTo>
                    <a:pt x="1489" y="1943"/>
                    <a:pt x="1784" y="1597"/>
                    <a:pt x="1773" y="1235"/>
                  </a:cubicBezTo>
                  <a:cubicBezTo>
                    <a:pt x="1767" y="1044"/>
                    <a:pt x="1670" y="852"/>
                    <a:pt x="1512" y="723"/>
                  </a:cubicBezTo>
                  <a:cubicBezTo>
                    <a:pt x="1388" y="623"/>
                    <a:pt x="1240" y="569"/>
                    <a:pt x="1094" y="569"/>
                  </a:cubicBezTo>
                  <a:cubicBezTo>
                    <a:pt x="1061" y="569"/>
                    <a:pt x="1028" y="572"/>
                    <a:pt x="996" y="577"/>
                  </a:cubicBezTo>
                  <a:cubicBezTo>
                    <a:pt x="904" y="594"/>
                    <a:pt x="843" y="681"/>
                    <a:pt x="858" y="774"/>
                  </a:cubicBezTo>
                  <a:cubicBezTo>
                    <a:pt x="874" y="856"/>
                    <a:pt x="945" y="914"/>
                    <a:pt x="1026" y="914"/>
                  </a:cubicBezTo>
                  <a:cubicBezTo>
                    <a:pt x="1036" y="914"/>
                    <a:pt x="1045" y="914"/>
                    <a:pt x="1055" y="912"/>
                  </a:cubicBezTo>
                  <a:cubicBezTo>
                    <a:pt x="1069" y="909"/>
                    <a:pt x="1084" y="908"/>
                    <a:pt x="1098" y="908"/>
                  </a:cubicBezTo>
                  <a:cubicBezTo>
                    <a:pt x="1165" y="908"/>
                    <a:pt x="1236" y="935"/>
                    <a:pt x="1297" y="985"/>
                  </a:cubicBezTo>
                  <a:cubicBezTo>
                    <a:pt x="1379" y="1053"/>
                    <a:pt x="1430" y="1150"/>
                    <a:pt x="1434" y="1245"/>
                  </a:cubicBezTo>
                  <a:cubicBezTo>
                    <a:pt x="1439" y="1441"/>
                    <a:pt x="1267" y="1635"/>
                    <a:pt x="1058" y="1670"/>
                  </a:cubicBezTo>
                  <a:cubicBezTo>
                    <a:pt x="1032" y="1675"/>
                    <a:pt x="1005" y="1677"/>
                    <a:pt x="978" y="1677"/>
                  </a:cubicBezTo>
                  <a:cubicBezTo>
                    <a:pt x="792" y="1677"/>
                    <a:pt x="600" y="1571"/>
                    <a:pt x="489" y="1402"/>
                  </a:cubicBezTo>
                  <a:cubicBezTo>
                    <a:pt x="386" y="1244"/>
                    <a:pt x="352" y="1038"/>
                    <a:pt x="398" y="855"/>
                  </a:cubicBezTo>
                  <a:cubicBezTo>
                    <a:pt x="448" y="671"/>
                    <a:pt x="578" y="510"/>
                    <a:pt x="747" y="424"/>
                  </a:cubicBezTo>
                  <a:cubicBezTo>
                    <a:pt x="865" y="363"/>
                    <a:pt x="995" y="339"/>
                    <a:pt x="1131" y="339"/>
                  </a:cubicBezTo>
                  <a:cubicBezTo>
                    <a:pt x="1369" y="339"/>
                    <a:pt x="1624" y="414"/>
                    <a:pt x="1859" y="495"/>
                  </a:cubicBezTo>
                  <a:cubicBezTo>
                    <a:pt x="2322" y="658"/>
                    <a:pt x="2778" y="852"/>
                    <a:pt x="3218" y="1074"/>
                  </a:cubicBezTo>
                  <a:cubicBezTo>
                    <a:pt x="3242" y="1086"/>
                    <a:pt x="3268" y="1091"/>
                    <a:pt x="3294" y="1091"/>
                  </a:cubicBezTo>
                  <a:cubicBezTo>
                    <a:pt x="3356" y="1091"/>
                    <a:pt x="3415" y="1057"/>
                    <a:pt x="3445" y="998"/>
                  </a:cubicBezTo>
                  <a:cubicBezTo>
                    <a:pt x="3487" y="914"/>
                    <a:pt x="3454" y="812"/>
                    <a:pt x="3371" y="771"/>
                  </a:cubicBezTo>
                  <a:cubicBezTo>
                    <a:pt x="2919" y="542"/>
                    <a:pt x="2447" y="342"/>
                    <a:pt x="1970" y="175"/>
                  </a:cubicBezTo>
                  <a:cubicBezTo>
                    <a:pt x="1705" y="83"/>
                    <a:pt x="1414" y="0"/>
                    <a:pt x="1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" name="Google Shape;196;p8"/>
          <p:cNvGrpSpPr/>
          <p:nvPr/>
        </p:nvGrpSpPr>
        <p:grpSpPr>
          <a:xfrm flipH="1" rot="5400000">
            <a:off x="7537696" y="2319887"/>
            <a:ext cx="2286066" cy="503727"/>
            <a:chOff x="6577686" y="3092426"/>
            <a:chExt cx="1765166" cy="388948"/>
          </a:xfrm>
        </p:grpSpPr>
        <p:sp>
          <p:nvSpPr>
            <p:cNvPr id="197" name="Google Shape;197;p8"/>
            <p:cNvSpPr/>
            <p:nvPr/>
          </p:nvSpPr>
          <p:spPr>
            <a:xfrm>
              <a:off x="7457416" y="3138345"/>
              <a:ext cx="432134" cy="335642"/>
            </a:xfrm>
            <a:custGeom>
              <a:rect b="b" l="l" r="r" t="t"/>
              <a:pathLst>
                <a:path extrusionOk="0" h="5409" w="6964">
                  <a:moveTo>
                    <a:pt x="3752" y="1"/>
                  </a:moveTo>
                  <a:cubicBezTo>
                    <a:pt x="3607" y="1"/>
                    <a:pt x="3455" y="7"/>
                    <a:pt x="3296" y="18"/>
                  </a:cubicBezTo>
                  <a:cubicBezTo>
                    <a:pt x="2855" y="48"/>
                    <a:pt x="2205" y="126"/>
                    <a:pt x="1653" y="445"/>
                  </a:cubicBezTo>
                  <a:cubicBezTo>
                    <a:pt x="1238" y="682"/>
                    <a:pt x="871" y="1057"/>
                    <a:pt x="593" y="1524"/>
                  </a:cubicBezTo>
                  <a:cubicBezTo>
                    <a:pt x="564" y="1567"/>
                    <a:pt x="538" y="1613"/>
                    <a:pt x="510" y="1663"/>
                  </a:cubicBezTo>
                  <a:cubicBezTo>
                    <a:pt x="311" y="2028"/>
                    <a:pt x="153" y="2450"/>
                    <a:pt x="24" y="2953"/>
                  </a:cubicBezTo>
                  <a:cubicBezTo>
                    <a:pt x="0" y="3043"/>
                    <a:pt x="56" y="3134"/>
                    <a:pt x="146" y="3158"/>
                  </a:cubicBezTo>
                  <a:cubicBezTo>
                    <a:pt x="161" y="3162"/>
                    <a:pt x="175" y="3164"/>
                    <a:pt x="189" y="3164"/>
                  </a:cubicBezTo>
                  <a:cubicBezTo>
                    <a:pt x="265" y="3164"/>
                    <a:pt x="333" y="3112"/>
                    <a:pt x="352" y="3036"/>
                  </a:cubicBezTo>
                  <a:cubicBezTo>
                    <a:pt x="474" y="2562"/>
                    <a:pt x="623" y="2166"/>
                    <a:pt x="807" y="1826"/>
                  </a:cubicBezTo>
                  <a:cubicBezTo>
                    <a:pt x="830" y="1785"/>
                    <a:pt x="852" y="1745"/>
                    <a:pt x="881" y="1702"/>
                  </a:cubicBezTo>
                  <a:cubicBezTo>
                    <a:pt x="1132" y="1281"/>
                    <a:pt x="1456" y="948"/>
                    <a:pt x="1821" y="739"/>
                  </a:cubicBezTo>
                  <a:cubicBezTo>
                    <a:pt x="2314" y="455"/>
                    <a:pt x="2913" y="384"/>
                    <a:pt x="3319" y="356"/>
                  </a:cubicBezTo>
                  <a:cubicBezTo>
                    <a:pt x="3469" y="345"/>
                    <a:pt x="3612" y="340"/>
                    <a:pt x="3748" y="340"/>
                  </a:cubicBezTo>
                  <a:cubicBezTo>
                    <a:pt x="4257" y="340"/>
                    <a:pt x="4671" y="413"/>
                    <a:pt x="5033" y="564"/>
                  </a:cubicBezTo>
                  <a:cubicBezTo>
                    <a:pt x="5599" y="801"/>
                    <a:pt x="6065" y="1264"/>
                    <a:pt x="6310" y="1827"/>
                  </a:cubicBezTo>
                  <a:cubicBezTo>
                    <a:pt x="6323" y="1864"/>
                    <a:pt x="6338" y="1900"/>
                    <a:pt x="6352" y="1938"/>
                  </a:cubicBezTo>
                  <a:lnTo>
                    <a:pt x="6369" y="1977"/>
                  </a:lnTo>
                  <a:cubicBezTo>
                    <a:pt x="6383" y="2017"/>
                    <a:pt x="6395" y="2058"/>
                    <a:pt x="6408" y="2097"/>
                  </a:cubicBezTo>
                  <a:cubicBezTo>
                    <a:pt x="6610" y="2783"/>
                    <a:pt x="6489" y="3544"/>
                    <a:pt x="6086" y="4132"/>
                  </a:cubicBezTo>
                  <a:cubicBezTo>
                    <a:pt x="5723" y="4662"/>
                    <a:pt x="5153" y="5010"/>
                    <a:pt x="4561" y="5062"/>
                  </a:cubicBezTo>
                  <a:cubicBezTo>
                    <a:pt x="4512" y="5067"/>
                    <a:pt x="4462" y="5069"/>
                    <a:pt x="4412" y="5069"/>
                  </a:cubicBezTo>
                  <a:cubicBezTo>
                    <a:pt x="4145" y="5069"/>
                    <a:pt x="3874" y="5007"/>
                    <a:pt x="3634" y="4889"/>
                  </a:cubicBezTo>
                  <a:cubicBezTo>
                    <a:pt x="3368" y="4760"/>
                    <a:pt x="3149" y="4567"/>
                    <a:pt x="3000" y="4335"/>
                  </a:cubicBezTo>
                  <a:cubicBezTo>
                    <a:pt x="2663" y="3810"/>
                    <a:pt x="2700" y="3076"/>
                    <a:pt x="3089" y="2588"/>
                  </a:cubicBezTo>
                  <a:cubicBezTo>
                    <a:pt x="3170" y="2484"/>
                    <a:pt x="3266" y="2390"/>
                    <a:pt x="3369" y="2291"/>
                  </a:cubicBezTo>
                  <a:cubicBezTo>
                    <a:pt x="3427" y="2235"/>
                    <a:pt x="3485" y="2180"/>
                    <a:pt x="3540" y="2121"/>
                  </a:cubicBezTo>
                  <a:cubicBezTo>
                    <a:pt x="3589" y="2070"/>
                    <a:pt x="3637" y="2016"/>
                    <a:pt x="3683" y="1957"/>
                  </a:cubicBezTo>
                  <a:cubicBezTo>
                    <a:pt x="3808" y="1799"/>
                    <a:pt x="3888" y="1644"/>
                    <a:pt x="3927" y="1481"/>
                  </a:cubicBezTo>
                  <a:cubicBezTo>
                    <a:pt x="4000" y="1183"/>
                    <a:pt x="3904" y="870"/>
                    <a:pt x="3690" y="703"/>
                  </a:cubicBezTo>
                  <a:cubicBezTo>
                    <a:pt x="3591" y="625"/>
                    <a:pt x="3464" y="583"/>
                    <a:pt x="3334" y="583"/>
                  </a:cubicBezTo>
                  <a:cubicBezTo>
                    <a:pt x="3290" y="583"/>
                    <a:pt x="3246" y="588"/>
                    <a:pt x="3203" y="597"/>
                  </a:cubicBezTo>
                  <a:cubicBezTo>
                    <a:pt x="3050" y="631"/>
                    <a:pt x="2925" y="724"/>
                    <a:pt x="2861" y="852"/>
                  </a:cubicBezTo>
                  <a:cubicBezTo>
                    <a:pt x="2778" y="1009"/>
                    <a:pt x="2809" y="1216"/>
                    <a:pt x="2936" y="1364"/>
                  </a:cubicBezTo>
                  <a:cubicBezTo>
                    <a:pt x="3024" y="1467"/>
                    <a:pt x="3141" y="1523"/>
                    <a:pt x="3261" y="1523"/>
                  </a:cubicBezTo>
                  <a:cubicBezTo>
                    <a:pt x="3301" y="1523"/>
                    <a:pt x="3341" y="1517"/>
                    <a:pt x="3380" y="1504"/>
                  </a:cubicBezTo>
                  <a:cubicBezTo>
                    <a:pt x="3470" y="1474"/>
                    <a:pt x="3517" y="1378"/>
                    <a:pt x="3488" y="1289"/>
                  </a:cubicBezTo>
                  <a:cubicBezTo>
                    <a:pt x="3464" y="1219"/>
                    <a:pt x="3398" y="1173"/>
                    <a:pt x="3327" y="1173"/>
                  </a:cubicBezTo>
                  <a:cubicBezTo>
                    <a:pt x="3309" y="1173"/>
                    <a:pt x="3291" y="1176"/>
                    <a:pt x="3273" y="1182"/>
                  </a:cubicBezTo>
                  <a:cubicBezTo>
                    <a:pt x="3268" y="1184"/>
                    <a:pt x="3264" y="1184"/>
                    <a:pt x="3259" y="1184"/>
                  </a:cubicBezTo>
                  <a:cubicBezTo>
                    <a:pt x="3229" y="1184"/>
                    <a:pt x="3200" y="1151"/>
                    <a:pt x="3194" y="1144"/>
                  </a:cubicBezTo>
                  <a:cubicBezTo>
                    <a:pt x="3157" y="1102"/>
                    <a:pt x="3143" y="1043"/>
                    <a:pt x="3161" y="1007"/>
                  </a:cubicBezTo>
                  <a:cubicBezTo>
                    <a:pt x="3188" y="955"/>
                    <a:pt x="3245" y="935"/>
                    <a:pt x="3276" y="929"/>
                  </a:cubicBezTo>
                  <a:cubicBezTo>
                    <a:pt x="3295" y="925"/>
                    <a:pt x="3314" y="923"/>
                    <a:pt x="3333" y="923"/>
                  </a:cubicBezTo>
                  <a:cubicBezTo>
                    <a:pt x="3389" y="923"/>
                    <a:pt x="3443" y="939"/>
                    <a:pt x="3482" y="970"/>
                  </a:cubicBezTo>
                  <a:cubicBezTo>
                    <a:pt x="3591" y="1055"/>
                    <a:pt x="3639" y="1234"/>
                    <a:pt x="3599" y="1401"/>
                  </a:cubicBezTo>
                  <a:cubicBezTo>
                    <a:pt x="3570" y="1515"/>
                    <a:pt x="3510" y="1628"/>
                    <a:pt x="3417" y="1749"/>
                  </a:cubicBezTo>
                  <a:cubicBezTo>
                    <a:pt x="3378" y="1798"/>
                    <a:pt x="3339" y="1843"/>
                    <a:pt x="3296" y="1887"/>
                  </a:cubicBezTo>
                  <a:cubicBezTo>
                    <a:pt x="3243" y="1942"/>
                    <a:pt x="3188" y="1995"/>
                    <a:pt x="3133" y="2049"/>
                  </a:cubicBezTo>
                  <a:cubicBezTo>
                    <a:pt x="3027" y="2151"/>
                    <a:pt x="2918" y="2256"/>
                    <a:pt x="2823" y="2378"/>
                  </a:cubicBezTo>
                  <a:cubicBezTo>
                    <a:pt x="2348" y="2975"/>
                    <a:pt x="2302" y="3875"/>
                    <a:pt x="2714" y="4518"/>
                  </a:cubicBezTo>
                  <a:cubicBezTo>
                    <a:pt x="2897" y="4802"/>
                    <a:pt x="3163" y="5036"/>
                    <a:pt x="3485" y="5193"/>
                  </a:cubicBezTo>
                  <a:cubicBezTo>
                    <a:pt x="3773" y="5334"/>
                    <a:pt x="4098" y="5408"/>
                    <a:pt x="4417" y="5408"/>
                  </a:cubicBezTo>
                  <a:cubicBezTo>
                    <a:pt x="4475" y="5408"/>
                    <a:pt x="4533" y="5405"/>
                    <a:pt x="4592" y="5400"/>
                  </a:cubicBezTo>
                  <a:cubicBezTo>
                    <a:pt x="5283" y="5338"/>
                    <a:pt x="5947" y="4936"/>
                    <a:pt x="6366" y="4323"/>
                  </a:cubicBezTo>
                  <a:cubicBezTo>
                    <a:pt x="6827" y="3652"/>
                    <a:pt x="6964" y="2784"/>
                    <a:pt x="6732" y="2000"/>
                  </a:cubicBezTo>
                  <a:cubicBezTo>
                    <a:pt x="6719" y="1954"/>
                    <a:pt x="6704" y="1906"/>
                    <a:pt x="6682" y="1847"/>
                  </a:cubicBezTo>
                  <a:lnTo>
                    <a:pt x="6668" y="1810"/>
                  </a:lnTo>
                  <a:cubicBezTo>
                    <a:pt x="6654" y="1777"/>
                    <a:pt x="6641" y="1745"/>
                    <a:pt x="6625" y="1702"/>
                  </a:cubicBezTo>
                  <a:cubicBezTo>
                    <a:pt x="6342" y="1051"/>
                    <a:pt x="5810" y="522"/>
                    <a:pt x="5164" y="252"/>
                  </a:cubicBezTo>
                  <a:cubicBezTo>
                    <a:pt x="4762" y="83"/>
                    <a:pt x="4306" y="1"/>
                    <a:pt x="3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7463001" y="3339956"/>
              <a:ext cx="226926" cy="121747"/>
            </a:xfrm>
            <a:custGeom>
              <a:rect b="b" l="l" r="r" t="t"/>
              <a:pathLst>
                <a:path extrusionOk="0" h="1962" w="3657">
                  <a:moveTo>
                    <a:pt x="1048" y="0"/>
                  </a:moveTo>
                  <a:cubicBezTo>
                    <a:pt x="954" y="0"/>
                    <a:pt x="862" y="12"/>
                    <a:pt x="774" y="37"/>
                  </a:cubicBezTo>
                  <a:cubicBezTo>
                    <a:pt x="483" y="117"/>
                    <a:pt x="231" y="341"/>
                    <a:pt x="117" y="620"/>
                  </a:cubicBezTo>
                  <a:cubicBezTo>
                    <a:pt x="1" y="904"/>
                    <a:pt x="22" y="1231"/>
                    <a:pt x="174" y="1495"/>
                  </a:cubicBezTo>
                  <a:cubicBezTo>
                    <a:pt x="298" y="1715"/>
                    <a:pt x="510" y="1876"/>
                    <a:pt x="739" y="1925"/>
                  </a:cubicBezTo>
                  <a:cubicBezTo>
                    <a:pt x="793" y="1938"/>
                    <a:pt x="848" y="1944"/>
                    <a:pt x="903" y="1944"/>
                  </a:cubicBezTo>
                  <a:cubicBezTo>
                    <a:pt x="1110" y="1944"/>
                    <a:pt x="1311" y="1858"/>
                    <a:pt x="1444" y="1705"/>
                  </a:cubicBezTo>
                  <a:cubicBezTo>
                    <a:pt x="1626" y="1495"/>
                    <a:pt x="1647" y="1169"/>
                    <a:pt x="1495" y="949"/>
                  </a:cubicBezTo>
                  <a:cubicBezTo>
                    <a:pt x="1388" y="796"/>
                    <a:pt x="1206" y="712"/>
                    <a:pt x="1027" y="712"/>
                  </a:cubicBezTo>
                  <a:cubicBezTo>
                    <a:pt x="925" y="712"/>
                    <a:pt x="824" y="740"/>
                    <a:pt x="739" y="797"/>
                  </a:cubicBezTo>
                  <a:cubicBezTo>
                    <a:pt x="661" y="849"/>
                    <a:pt x="640" y="955"/>
                    <a:pt x="694" y="1033"/>
                  </a:cubicBezTo>
                  <a:cubicBezTo>
                    <a:pt x="726" y="1081"/>
                    <a:pt x="779" y="1107"/>
                    <a:pt x="834" y="1107"/>
                  </a:cubicBezTo>
                  <a:cubicBezTo>
                    <a:pt x="866" y="1107"/>
                    <a:pt x="899" y="1098"/>
                    <a:pt x="929" y="1078"/>
                  </a:cubicBezTo>
                  <a:cubicBezTo>
                    <a:pt x="957" y="1059"/>
                    <a:pt x="992" y="1050"/>
                    <a:pt x="1028" y="1050"/>
                  </a:cubicBezTo>
                  <a:cubicBezTo>
                    <a:pt x="1099" y="1050"/>
                    <a:pt x="1175" y="1084"/>
                    <a:pt x="1216" y="1142"/>
                  </a:cubicBezTo>
                  <a:cubicBezTo>
                    <a:pt x="1282" y="1238"/>
                    <a:pt x="1270" y="1388"/>
                    <a:pt x="1187" y="1483"/>
                  </a:cubicBezTo>
                  <a:cubicBezTo>
                    <a:pt x="1121" y="1561"/>
                    <a:pt x="1014" y="1604"/>
                    <a:pt x="903" y="1604"/>
                  </a:cubicBezTo>
                  <a:cubicBezTo>
                    <a:pt x="873" y="1604"/>
                    <a:pt x="842" y="1601"/>
                    <a:pt x="812" y="1594"/>
                  </a:cubicBezTo>
                  <a:cubicBezTo>
                    <a:pt x="674" y="1565"/>
                    <a:pt x="547" y="1465"/>
                    <a:pt x="467" y="1327"/>
                  </a:cubicBezTo>
                  <a:cubicBezTo>
                    <a:pt x="369" y="1155"/>
                    <a:pt x="354" y="933"/>
                    <a:pt x="430" y="749"/>
                  </a:cubicBezTo>
                  <a:cubicBezTo>
                    <a:pt x="506" y="564"/>
                    <a:pt x="672" y="417"/>
                    <a:pt x="863" y="364"/>
                  </a:cubicBezTo>
                  <a:cubicBezTo>
                    <a:pt x="926" y="346"/>
                    <a:pt x="989" y="338"/>
                    <a:pt x="1051" y="338"/>
                  </a:cubicBezTo>
                  <a:cubicBezTo>
                    <a:pt x="1415" y="338"/>
                    <a:pt x="1748" y="606"/>
                    <a:pt x="1888" y="736"/>
                  </a:cubicBezTo>
                  <a:cubicBezTo>
                    <a:pt x="2012" y="852"/>
                    <a:pt x="2124" y="977"/>
                    <a:pt x="2244" y="1110"/>
                  </a:cubicBezTo>
                  <a:cubicBezTo>
                    <a:pt x="2420" y="1307"/>
                    <a:pt x="2602" y="1509"/>
                    <a:pt x="2824" y="1676"/>
                  </a:cubicBezTo>
                  <a:cubicBezTo>
                    <a:pt x="3003" y="1809"/>
                    <a:pt x="3211" y="1907"/>
                    <a:pt x="3412" y="1952"/>
                  </a:cubicBezTo>
                  <a:cubicBezTo>
                    <a:pt x="3431" y="1958"/>
                    <a:pt x="3450" y="1961"/>
                    <a:pt x="3468" y="1961"/>
                  </a:cubicBezTo>
                  <a:cubicBezTo>
                    <a:pt x="3509" y="1961"/>
                    <a:pt x="3548" y="1947"/>
                    <a:pt x="3581" y="1918"/>
                  </a:cubicBezTo>
                  <a:cubicBezTo>
                    <a:pt x="3651" y="1856"/>
                    <a:pt x="3657" y="1748"/>
                    <a:pt x="3594" y="1678"/>
                  </a:cubicBezTo>
                  <a:cubicBezTo>
                    <a:pt x="3570" y="1651"/>
                    <a:pt x="3538" y="1631"/>
                    <a:pt x="3502" y="1625"/>
                  </a:cubicBezTo>
                  <a:cubicBezTo>
                    <a:pt x="3342" y="1592"/>
                    <a:pt x="3173" y="1513"/>
                    <a:pt x="3026" y="1403"/>
                  </a:cubicBezTo>
                  <a:cubicBezTo>
                    <a:pt x="2833" y="1259"/>
                    <a:pt x="2669" y="1077"/>
                    <a:pt x="2496" y="883"/>
                  </a:cubicBezTo>
                  <a:cubicBezTo>
                    <a:pt x="2377" y="751"/>
                    <a:pt x="2253" y="613"/>
                    <a:pt x="2119" y="488"/>
                  </a:cubicBezTo>
                  <a:cubicBezTo>
                    <a:pt x="1776" y="170"/>
                    <a:pt x="1399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7651146" y="3240547"/>
              <a:ext cx="152153" cy="162267"/>
            </a:xfrm>
            <a:custGeom>
              <a:rect b="b" l="l" r="r" t="t"/>
              <a:pathLst>
                <a:path extrusionOk="0" h="2615" w="2452">
                  <a:moveTo>
                    <a:pt x="782" y="0"/>
                  </a:moveTo>
                  <a:cubicBezTo>
                    <a:pt x="652" y="0"/>
                    <a:pt x="522" y="14"/>
                    <a:pt x="394" y="40"/>
                  </a:cubicBezTo>
                  <a:cubicBezTo>
                    <a:pt x="302" y="59"/>
                    <a:pt x="244" y="149"/>
                    <a:pt x="262" y="241"/>
                  </a:cubicBezTo>
                  <a:cubicBezTo>
                    <a:pt x="278" y="320"/>
                    <a:pt x="349" y="376"/>
                    <a:pt x="427" y="376"/>
                  </a:cubicBezTo>
                  <a:cubicBezTo>
                    <a:pt x="439" y="376"/>
                    <a:pt x="451" y="375"/>
                    <a:pt x="463" y="372"/>
                  </a:cubicBezTo>
                  <a:cubicBezTo>
                    <a:pt x="568" y="351"/>
                    <a:pt x="675" y="340"/>
                    <a:pt x="782" y="340"/>
                  </a:cubicBezTo>
                  <a:cubicBezTo>
                    <a:pt x="860" y="340"/>
                    <a:pt x="939" y="345"/>
                    <a:pt x="1018" y="357"/>
                  </a:cubicBezTo>
                  <a:cubicBezTo>
                    <a:pt x="1327" y="400"/>
                    <a:pt x="1595" y="534"/>
                    <a:pt x="1772" y="733"/>
                  </a:cubicBezTo>
                  <a:cubicBezTo>
                    <a:pt x="2033" y="1024"/>
                    <a:pt x="2088" y="1478"/>
                    <a:pt x="1902" y="1814"/>
                  </a:cubicBezTo>
                  <a:cubicBezTo>
                    <a:pt x="1750" y="2094"/>
                    <a:pt x="1427" y="2274"/>
                    <a:pt x="1111" y="2274"/>
                  </a:cubicBezTo>
                  <a:cubicBezTo>
                    <a:pt x="1049" y="2274"/>
                    <a:pt x="987" y="2267"/>
                    <a:pt x="926" y="2253"/>
                  </a:cubicBezTo>
                  <a:cubicBezTo>
                    <a:pt x="710" y="2201"/>
                    <a:pt x="532" y="2062"/>
                    <a:pt x="449" y="1881"/>
                  </a:cubicBezTo>
                  <a:cubicBezTo>
                    <a:pt x="367" y="1700"/>
                    <a:pt x="400" y="1474"/>
                    <a:pt x="526" y="1344"/>
                  </a:cubicBezTo>
                  <a:cubicBezTo>
                    <a:pt x="596" y="1272"/>
                    <a:pt x="700" y="1234"/>
                    <a:pt x="799" y="1234"/>
                  </a:cubicBezTo>
                  <a:cubicBezTo>
                    <a:pt x="875" y="1234"/>
                    <a:pt x="949" y="1256"/>
                    <a:pt x="1003" y="1302"/>
                  </a:cubicBezTo>
                  <a:cubicBezTo>
                    <a:pt x="1063" y="1352"/>
                    <a:pt x="1099" y="1440"/>
                    <a:pt x="1098" y="1530"/>
                  </a:cubicBezTo>
                  <a:cubicBezTo>
                    <a:pt x="1097" y="1611"/>
                    <a:pt x="1066" y="1680"/>
                    <a:pt x="1014" y="1720"/>
                  </a:cubicBezTo>
                  <a:cubicBezTo>
                    <a:pt x="941" y="1779"/>
                    <a:pt x="929" y="1885"/>
                    <a:pt x="986" y="1959"/>
                  </a:cubicBezTo>
                  <a:cubicBezTo>
                    <a:pt x="1019" y="2001"/>
                    <a:pt x="1069" y="2023"/>
                    <a:pt x="1119" y="2023"/>
                  </a:cubicBezTo>
                  <a:cubicBezTo>
                    <a:pt x="1156" y="2023"/>
                    <a:pt x="1193" y="2011"/>
                    <a:pt x="1225" y="1987"/>
                  </a:cubicBezTo>
                  <a:cubicBezTo>
                    <a:pt x="1357" y="1883"/>
                    <a:pt x="1435" y="1718"/>
                    <a:pt x="1437" y="1535"/>
                  </a:cubicBezTo>
                  <a:cubicBezTo>
                    <a:pt x="1440" y="1343"/>
                    <a:pt x="1359" y="1159"/>
                    <a:pt x="1220" y="1042"/>
                  </a:cubicBezTo>
                  <a:cubicBezTo>
                    <a:pt x="1103" y="944"/>
                    <a:pt x="952" y="896"/>
                    <a:pt x="798" y="896"/>
                  </a:cubicBezTo>
                  <a:cubicBezTo>
                    <a:pt x="611" y="896"/>
                    <a:pt x="419" y="968"/>
                    <a:pt x="283" y="1108"/>
                  </a:cubicBezTo>
                  <a:cubicBezTo>
                    <a:pt x="61" y="1337"/>
                    <a:pt x="1" y="1714"/>
                    <a:pt x="141" y="2021"/>
                  </a:cubicBezTo>
                  <a:cubicBezTo>
                    <a:pt x="266" y="2297"/>
                    <a:pt x="530" y="2506"/>
                    <a:pt x="846" y="2583"/>
                  </a:cubicBezTo>
                  <a:cubicBezTo>
                    <a:pt x="934" y="2604"/>
                    <a:pt x="1023" y="2614"/>
                    <a:pt x="1113" y="2614"/>
                  </a:cubicBezTo>
                  <a:lnTo>
                    <a:pt x="1113" y="2613"/>
                  </a:lnTo>
                  <a:cubicBezTo>
                    <a:pt x="1549" y="2613"/>
                    <a:pt x="1986" y="2368"/>
                    <a:pt x="2199" y="1978"/>
                  </a:cubicBezTo>
                  <a:cubicBezTo>
                    <a:pt x="2452" y="1520"/>
                    <a:pt x="2378" y="902"/>
                    <a:pt x="2025" y="507"/>
                  </a:cubicBezTo>
                  <a:cubicBezTo>
                    <a:pt x="1795" y="249"/>
                    <a:pt x="1454" y="76"/>
                    <a:pt x="1066" y="22"/>
                  </a:cubicBezTo>
                  <a:cubicBezTo>
                    <a:pt x="972" y="8"/>
                    <a:pt x="877" y="0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7455989" y="3092426"/>
              <a:ext cx="87122" cy="264157"/>
            </a:xfrm>
            <a:custGeom>
              <a:rect b="b" l="l" r="r" t="t"/>
              <a:pathLst>
                <a:path extrusionOk="0" h="4257" w="1404">
                  <a:moveTo>
                    <a:pt x="653" y="0"/>
                  </a:moveTo>
                  <a:cubicBezTo>
                    <a:pt x="497" y="0"/>
                    <a:pt x="341" y="66"/>
                    <a:pt x="225" y="181"/>
                  </a:cubicBezTo>
                  <a:cubicBezTo>
                    <a:pt x="105" y="300"/>
                    <a:pt x="45" y="456"/>
                    <a:pt x="62" y="610"/>
                  </a:cubicBezTo>
                  <a:cubicBezTo>
                    <a:pt x="81" y="795"/>
                    <a:pt x="228" y="958"/>
                    <a:pt x="426" y="1015"/>
                  </a:cubicBezTo>
                  <a:cubicBezTo>
                    <a:pt x="474" y="1029"/>
                    <a:pt x="522" y="1036"/>
                    <a:pt x="568" y="1036"/>
                  </a:cubicBezTo>
                  <a:cubicBezTo>
                    <a:pt x="699" y="1036"/>
                    <a:pt x="818" y="982"/>
                    <a:pt x="897" y="883"/>
                  </a:cubicBezTo>
                  <a:cubicBezTo>
                    <a:pt x="956" y="811"/>
                    <a:pt x="943" y="704"/>
                    <a:pt x="870" y="646"/>
                  </a:cubicBezTo>
                  <a:cubicBezTo>
                    <a:pt x="839" y="621"/>
                    <a:pt x="802" y="608"/>
                    <a:pt x="765" y="608"/>
                  </a:cubicBezTo>
                  <a:cubicBezTo>
                    <a:pt x="715" y="608"/>
                    <a:pt x="666" y="630"/>
                    <a:pt x="632" y="673"/>
                  </a:cubicBezTo>
                  <a:cubicBezTo>
                    <a:pt x="617" y="692"/>
                    <a:pt x="593" y="698"/>
                    <a:pt x="571" y="698"/>
                  </a:cubicBezTo>
                  <a:cubicBezTo>
                    <a:pt x="550" y="698"/>
                    <a:pt x="530" y="693"/>
                    <a:pt x="521" y="690"/>
                  </a:cubicBezTo>
                  <a:cubicBezTo>
                    <a:pt x="464" y="673"/>
                    <a:pt x="404" y="628"/>
                    <a:pt x="399" y="574"/>
                  </a:cubicBezTo>
                  <a:cubicBezTo>
                    <a:pt x="392" y="505"/>
                    <a:pt x="436" y="449"/>
                    <a:pt x="463" y="422"/>
                  </a:cubicBezTo>
                  <a:cubicBezTo>
                    <a:pt x="516" y="370"/>
                    <a:pt x="591" y="340"/>
                    <a:pt x="657" y="340"/>
                  </a:cubicBezTo>
                  <a:cubicBezTo>
                    <a:pt x="665" y="340"/>
                    <a:pt x="673" y="340"/>
                    <a:pt x="680" y="341"/>
                  </a:cubicBezTo>
                  <a:cubicBezTo>
                    <a:pt x="854" y="361"/>
                    <a:pt x="981" y="531"/>
                    <a:pt x="1017" y="687"/>
                  </a:cubicBezTo>
                  <a:cubicBezTo>
                    <a:pt x="1065" y="899"/>
                    <a:pt x="992" y="1126"/>
                    <a:pt x="922" y="1279"/>
                  </a:cubicBezTo>
                  <a:cubicBezTo>
                    <a:pt x="860" y="1414"/>
                    <a:pt x="781" y="1541"/>
                    <a:pt x="697" y="1675"/>
                  </a:cubicBezTo>
                  <a:cubicBezTo>
                    <a:pt x="653" y="1747"/>
                    <a:pt x="608" y="1818"/>
                    <a:pt x="566" y="1890"/>
                  </a:cubicBezTo>
                  <a:cubicBezTo>
                    <a:pt x="184" y="2551"/>
                    <a:pt x="1" y="3335"/>
                    <a:pt x="48" y="4097"/>
                  </a:cubicBezTo>
                  <a:cubicBezTo>
                    <a:pt x="54" y="4188"/>
                    <a:pt x="128" y="4256"/>
                    <a:pt x="218" y="4256"/>
                  </a:cubicBezTo>
                  <a:lnTo>
                    <a:pt x="228" y="4256"/>
                  </a:lnTo>
                  <a:cubicBezTo>
                    <a:pt x="322" y="4250"/>
                    <a:pt x="392" y="4169"/>
                    <a:pt x="386" y="4076"/>
                  </a:cubicBezTo>
                  <a:cubicBezTo>
                    <a:pt x="343" y="3380"/>
                    <a:pt x="510" y="2664"/>
                    <a:pt x="860" y="2060"/>
                  </a:cubicBezTo>
                  <a:cubicBezTo>
                    <a:pt x="899" y="1991"/>
                    <a:pt x="942" y="1922"/>
                    <a:pt x="985" y="1854"/>
                  </a:cubicBezTo>
                  <a:cubicBezTo>
                    <a:pt x="1070" y="1717"/>
                    <a:pt x="1158" y="1575"/>
                    <a:pt x="1229" y="1421"/>
                  </a:cubicBezTo>
                  <a:cubicBezTo>
                    <a:pt x="1364" y="1128"/>
                    <a:pt x="1403" y="856"/>
                    <a:pt x="1347" y="611"/>
                  </a:cubicBezTo>
                  <a:cubicBezTo>
                    <a:pt x="1273" y="288"/>
                    <a:pt x="1014" y="39"/>
                    <a:pt x="719" y="4"/>
                  </a:cubicBezTo>
                  <a:cubicBezTo>
                    <a:pt x="698" y="1"/>
                    <a:pt x="675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7491235" y="3210141"/>
              <a:ext cx="114797" cy="56095"/>
            </a:xfrm>
            <a:custGeom>
              <a:rect b="b" l="l" r="r" t="t"/>
              <a:pathLst>
                <a:path extrusionOk="0" h="904" w="1850">
                  <a:moveTo>
                    <a:pt x="999" y="0"/>
                  </a:moveTo>
                  <a:cubicBezTo>
                    <a:pt x="666" y="0"/>
                    <a:pt x="339" y="117"/>
                    <a:pt x="83" y="328"/>
                  </a:cubicBezTo>
                  <a:cubicBezTo>
                    <a:pt x="10" y="386"/>
                    <a:pt x="0" y="494"/>
                    <a:pt x="59" y="566"/>
                  </a:cubicBezTo>
                  <a:cubicBezTo>
                    <a:pt x="92" y="607"/>
                    <a:pt x="141" y="628"/>
                    <a:pt x="189" y="628"/>
                  </a:cubicBezTo>
                  <a:cubicBezTo>
                    <a:pt x="227" y="628"/>
                    <a:pt x="266" y="615"/>
                    <a:pt x="297" y="589"/>
                  </a:cubicBezTo>
                  <a:cubicBezTo>
                    <a:pt x="494" y="428"/>
                    <a:pt x="744" y="339"/>
                    <a:pt x="1000" y="339"/>
                  </a:cubicBezTo>
                  <a:cubicBezTo>
                    <a:pt x="1037" y="339"/>
                    <a:pt x="1074" y="341"/>
                    <a:pt x="1111" y="345"/>
                  </a:cubicBezTo>
                  <a:cubicBezTo>
                    <a:pt x="1202" y="354"/>
                    <a:pt x="1328" y="380"/>
                    <a:pt x="1406" y="456"/>
                  </a:cubicBezTo>
                  <a:cubicBezTo>
                    <a:pt x="1458" y="510"/>
                    <a:pt x="1479" y="597"/>
                    <a:pt x="1449" y="643"/>
                  </a:cubicBezTo>
                  <a:cubicBezTo>
                    <a:pt x="1399" y="722"/>
                    <a:pt x="1422" y="827"/>
                    <a:pt x="1501" y="877"/>
                  </a:cubicBezTo>
                  <a:cubicBezTo>
                    <a:pt x="1529" y="895"/>
                    <a:pt x="1561" y="904"/>
                    <a:pt x="1591" y="904"/>
                  </a:cubicBezTo>
                  <a:cubicBezTo>
                    <a:pt x="1648" y="904"/>
                    <a:pt x="1702" y="877"/>
                    <a:pt x="1735" y="826"/>
                  </a:cubicBezTo>
                  <a:cubicBezTo>
                    <a:pt x="1850" y="645"/>
                    <a:pt x="1812" y="383"/>
                    <a:pt x="1644" y="216"/>
                  </a:cubicBezTo>
                  <a:cubicBezTo>
                    <a:pt x="1523" y="97"/>
                    <a:pt x="1355" y="27"/>
                    <a:pt x="1145" y="8"/>
                  </a:cubicBezTo>
                  <a:cubicBezTo>
                    <a:pt x="1096" y="3"/>
                    <a:pt x="1047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7850338" y="3198475"/>
              <a:ext cx="124415" cy="82158"/>
            </a:xfrm>
            <a:custGeom>
              <a:rect b="b" l="l" r="r" t="t"/>
              <a:pathLst>
                <a:path extrusionOk="0" h="1324" w="2005">
                  <a:moveTo>
                    <a:pt x="1556" y="1"/>
                  </a:moveTo>
                  <a:cubicBezTo>
                    <a:pt x="1496" y="1"/>
                    <a:pt x="1438" y="33"/>
                    <a:pt x="1408" y="88"/>
                  </a:cubicBezTo>
                  <a:cubicBezTo>
                    <a:pt x="1363" y="171"/>
                    <a:pt x="1394" y="274"/>
                    <a:pt x="1475" y="319"/>
                  </a:cubicBezTo>
                  <a:cubicBezTo>
                    <a:pt x="1579" y="375"/>
                    <a:pt x="1629" y="536"/>
                    <a:pt x="1583" y="664"/>
                  </a:cubicBezTo>
                  <a:cubicBezTo>
                    <a:pt x="1536" y="797"/>
                    <a:pt x="1404" y="909"/>
                    <a:pt x="1239" y="955"/>
                  </a:cubicBezTo>
                  <a:cubicBezTo>
                    <a:pt x="1170" y="974"/>
                    <a:pt x="1096" y="984"/>
                    <a:pt x="1015" y="984"/>
                  </a:cubicBezTo>
                  <a:cubicBezTo>
                    <a:pt x="919" y="984"/>
                    <a:pt x="814" y="971"/>
                    <a:pt x="699" y="944"/>
                  </a:cubicBezTo>
                  <a:cubicBezTo>
                    <a:pt x="553" y="910"/>
                    <a:pt x="408" y="858"/>
                    <a:pt x="267" y="789"/>
                  </a:cubicBezTo>
                  <a:cubicBezTo>
                    <a:pt x="243" y="778"/>
                    <a:pt x="218" y="772"/>
                    <a:pt x="193" y="772"/>
                  </a:cubicBezTo>
                  <a:cubicBezTo>
                    <a:pt x="130" y="772"/>
                    <a:pt x="70" y="807"/>
                    <a:pt x="41" y="867"/>
                  </a:cubicBezTo>
                  <a:cubicBezTo>
                    <a:pt x="0" y="952"/>
                    <a:pt x="34" y="1052"/>
                    <a:pt x="119" y="1094"/>
                  </a:cubicBezTo>
                  <a:cubicBezTo>
                    <a:pt x="282" y="1173"/>
                    <a:pt x="451" y="1234"/>
                    <a:pt x="622" y="1274"/>
                  </a:cubicBezTo>
                  <a:cubicBezTo>
                    <a:pt x="763" y="1307"/>
                    <a:pt x="894" y="1324"/>
                    <a:pt x="1016" y="1324"/>
                  </a:cubicBezTo>
                  <a:cubicBezTo>
                    <a:pt x="1128" y="1324"/>
                    <a:pt x="1232" y="1309"/>
                    <a:pt x="1330" y="1282"/>
                  </a:cubicBezTo>
                  <a:cubicBezTo>
                    <a:pt x="1604" y="1205"/>
                    <a:pt x="1818" y="1016"/>
                    <a:pt x="1903" y="778"/>
                  </a:cubicBezTo>
                  <a:cubicBezTo>
                    <a:pt x="2005" y="491"/>
                    <a:pt x="1888" y="158"/>
                    <a:pt x="1638" y="22"/>
                  </a:cubicBezTo>
                  <a:cubicBezTo>
                    <a:pt x="1612" y="8"/>
                    <a:pt x="1584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784611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191" y="1"/>
                  </a:moveTo>
                  <a:cubicBezTo>
                    <a:pt x="171" y="1"/>
                    <a:pt x="150" y="5"/>
                    <a:pt x="130" y="12"/>
                  </a:cubicBezTo>
                  <a:cubicBezTo>
                    <a:pt x="43" y="47"/>
                    <a:pt x="0" y="146"/>
                    <a:pt x="34" y="233"/>
                  </a:cubicBezTo>
                  <a:cubicBezTo>
                    <a:pt x="312" y="940"/>
                    <a:pt x="599" y="1672"/>
                    <a:pt x="1064" y="2308"/>
                  </a:cubicBezTo>
                  <a:cubicBezTo>
                    <a:pt x="1594" y="3034"/>
                    <a:pt x="2284" y="3503"/>
                    <a:pt x="3009" y="3627"/>
                  </a:cubicBezTo>
                  <a:cubicBezTo>
                    <a:pt x="3136" y="3650"/>
                    <a:pt x="3264" y="3661"/>
                    <a:pt x="3389" y="3661"/>
                  </a:cubicBezTo>
                  <a:cubicBezTo>
                    <a:pt x="3608" y="3661"/>
                    <a:pt x="3818" y="3629"/>
                    <a:pt x="4012" y="3563"/>
                  </a:cubicBezTo>
                  <a:cubicBezTo>
                    <a:pt x="4556" y="3381"/>
                    <a:pt x="4990" y="2935"/>
                    <a:pt x="5142" y="2398"/>
                  </a:cubicBezTo>
                  <a:cubicBezTo>
                    <a:pt x="5300" y="1841"/>
                    <a:pt x="5144" y="1223"/>
                    <a:pt x="4744" y="823"/>
                  </a:cubicBezTo>
                  <a:cubicBezTo>
                    <a:pt x="4460" y="539"/>
                    <a:pt x="4058" y="383"/>
                    <a:pt x="3661" y="383"/>
                  </a:cubicBezTo>
                  <a:cubicBezTo>
                    <a:pt x="3488" y="383"/>
                    <a:pt x="3316" y="413"/>
                    <a:pt x="3155" y="475"/>
                  </a:cubicBezTo>
                  <a:cubicBezTo>
                    <a:pt x="2751" y="632"/>
                    <a:pt x="2440" y="975"/>
                    <a:pt x="2345" y="1374"/>
                  </a:cubicBezTo>
                  <a:cubicBezTo>
                    <a:pt x="2242" y="1805"/>
                    <a:pt x="2410" y="2278"/>
                    <a:pt x="2753" y="2526"/>
                  </a:cubicBezTo>
                  <a:cubicBezTo>
                    <a:pt x="2922" y="2648"/>
                    <a:pt x="3126" y="2708"/>
                    <a:pt x="3328" y="2708"/>
                  </a:cubicBezTo>
                  <a:cubicBezTo>
                    <a:pt x="3568" y="2708"/>
                    <a:pt x="3805" y="2623"/>
                    <a:pt x="3977" y="2457"/>
                  </a:cubicBezTo>
                  <a:cubicBezTo>
                    <a:pt x="4202" y="2241"/>
                    <a:pt x="4289" y="1912"/>
                    <a:pt x="4194" y="1640"/>
                  </a:cubicBezTo>
                  <a:cubicBezTo>
                    <a:pt x="4102" y="1376"/>
                    <a:pt x="3839" y="1197"/>
                    <a:pt x="3577" y="1197"/>
                  </a:cubicBezTo>
                  <a:cubicBezTo>
                    <a:pt x="3530" y="1197"/>
                    <a:pt x="3483" y="1203"/>
                    <a:pt x="3437" y="1215"/>
                  </a:cubicBezTo>
                  <a:cubicBezTo>
                    <a:pt x="3272" y="1259"/>
                    <a:pt x="3133" y="1387"/>
                    <a:pt x="3065" y="1557"/>
                  </a:cubicBezTo>
                  <a:cubicBezTo>
                    <a:pt x="3001" y="1717"/>
                    <a:pt x="3012" y="1886"/>
                    <a:pt x="3093" y="2021"/>
                  </a:cubicBezTo>
                  <a:cubicBezTo>
                    <a:pt x="3125" y="2073"/>
                    <a:pt x="3181" y="2102"/>
                    <a:pt x="3238" y="2102"/>
                  </a:cubicBezTo>
                  <a:cubicBezTo>
                    <a:pt x="3268" y="2102"/>
                    <a:pt x="3299" y="2094"/>
                    <a:pt x="3326" y="2077"/>
                  </a:cubicBezTo>
                  <a:cubicBezTo>
                    <a:pt x="3406" y="2028"/>
                    <a:pt x="3432" y="1923"/>
                    <a:pt x="3383" y="1844"/>
                  </a:cubicBezTo>
                  <a:cubicBezTo>
                    <a:pt x="3346" y="1783"/>
                    <a:pt x="3368" y="1711"/>
                    <a:pt x="3380" y="1683"/>
                  </a:cubicBezTo>
                  <a:cubicBezTo>
                    <a:pt x="3407" y="1613"/>
                    <a:pt x="3464" y="1559"/>
                    <a:pt x="3525" y="1543"/>
                  </a:cubicBezTo>
                  <a:cubicBezTo>
                    <a:pt x="3543" y="1538"/>
                    <a:pt x="3562" y="1535"/>
                    <a:pt x="3581" y="1535"/>
                  </a:cubicBezTo>
                  <a:cubicBezTo>
                    <a:pt x="3701" y="1535"/>
                    <a:pt x="3830" y="1626"/>
                    <a:pt x="3873" y="1750"/>
                  </a:cubicBezTo>
                  <a:cubicBezTo>
                    <a:pt x="3925" y="1898"/>
                    <a:pt x="3871" y="2088"/>
                    <a:pt x="3742" y="2213"/>
                  </a:cubicBezTo>
                  <a:cubicBezTo>
                    <a:pt x="3635" y="2316"/>
                    <a:pt x="3483" y="2369"/>
                    <a:pt x="3328" y="2369"/>
                  </a:cubicBezTo>
                  <a:cubicBezTo>
                    <a:pt x="3195" y="2369"/>
                    <a:pt x="3061" y="2330"/>
                    <a:pt x="2951" y="2251"/>
                  </a:cubicBezTo>
                  <a:cubicBezTo>
                    <a:pt x="2720" y="2084"/>
                    <a:pt x="2604" y="1748"/>
                    <a:pt x="2674" y="1452"/>
                  </a:cubicBezTo>
                  <a:cubicBezTo>
                    <a:pt x="2744" y="1162"/>
                    <a:pt x="2976" y="907"/>
                    <a:pt x="3278" y="791"/>
                  </a:cubicBezTo>
                  <a:cubicBezTo>
                    <a:pt x="3401" y="743"/>
                    <a:pt x="3533" y="721"/>
                    <a:pt x="3666" y="721"/>
                  </a:cubicBezTo>
                  <a:cubicBezTo>
                    <a:pt x="3973" y="721"/>
                    <a:pt x="4284" y="842"/>
                    <a:pt x="4505" y="1062"/>
                  </a:cubicBezTo>
                  <a:cubicBezTo>
                    <a:pt x="4814" y="1372"/>
                    <a:pt x="4940" y="1871"/>
                    <a:pt x="4816" y="2305"/>
                  </a:cubicBezTo>
                  <a:cubicBezTo>
                    <a:pt x="4695" y="2730"/>
                    <a:pt x="4338" y="3097"/>
                    <a:pt x="3905" y="3242"/>
                  </a:cubicBezTo>
                  <a:cubicBezTo>
                    <a:pt x="3745" y="3295"/>
                    <a:pt x="3571" y="3322"/>
                    <a:pt x="3390" y="3322"/>
                  </a:cubicBezTo>
                  <a:cubicBezTo>
                    <a:pt x="3284" y="3322"/>
                    <a:pt x="3175" y="3313"/>
                    <a:pt x="3066" y="3294"/>
                  </a:cubicBezTo>
                  <a:cubicBezTo>
                    <a:pt x="2429" y="3184"/>
                    <a:pt x="1815" y="2763"/>
                    <a:pt x="1337" y="2108"/>
                  </a:cubicBezTo>
                  <a:cubicBezTo>
                    <a:pt x="899" y="1507"/>
                    <a:pt x="620" y="797"/>
                    <a:pt x="350" y="108"/>
                  </a:cubicBezTo>
                  <a:cubicBezTo>
                    <a:pt x="323" y="42"/>
                    <a:pt x="25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8126475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2359" y="0"/>
                  </a:moveTo>
                  <a:cubicBezTo>
                    <a:pt x="2073" y="0"/>
                    <a:pt x="1782" y="83"/>
                    <a:pt x="1517" y="175"/>
                  </a:cubicBezTo>
                  <a:cubicBezTo>
                    <a:pt x="1040" y="342"/>
                    <a:pt x="569" y="542"/>
                    <a:pt x="117" y="771"/>
                  </a:cubicBezTo>
                  <a:cubicBezTo>
                    <a:pt x="33" y="812"/>
                    <a:pt x="0" y="914"/>
                    <a:pt x="42" y="998"/>
                  </a:cubicBezTo>
                  <a:cubicBezTo>
                    <a:pt x="72" y="1057"/>
                    <a:pt x="132" y="1091"/>
                    <a:pt x="195" y="1091"/>
                  </a:cubicBezTo>
                  <a:cubicBezTo>
                    <a:pt x="220" y="1091"/>
                    <a:pt x="246" y="1086"/>
                    <a:pt x="270" y="1074"/>
                  </a:cubicBezTo>
                  <a:cubicBezTo>
                    <a:pt x="709" y="852"/>
                    <a:pt x="1165" y="658"/>
                    <a:pt x="1629" y="495"/>
                  </a:cubicBezTo>
                  <a:cubicBezTo>
                    <a:pt x="1863" y="413"/>
                    <a:pt x="2119" y="339"/>
                    <a:pt x="2358" y="339"/>
                  </a:cubicBezTo>
                  <a:cubicBezTo>
                    <a:pt x="2494" y="339"/>
                    <a:pt x="2624" y="363"/>
                    <a:pt x="2741" y="423"/>
                  </a:cubicBezTo>
                  <a:cubicBezTo>
                    <a:pt x="2909" y="510"/>
                    <a:pt x="3039" y="671"/>
                    <a:pt x="3088" y="853"/>
                  </a:cubicBezTo>
                  <a:cubicBezTo>
                    <a:pt x="3135" y="1038"/>
                    <a:pt x="3102" y="1244"/>
                    <a:pt x="2998" y="1402"/>
                  </a:cubicBezTo>
                  <a:cubicBezTo>
                    <a:pt x="2887" y="1571"/>
                    <a:pt x="2695" y="1677"/>
                    <a:pt x="2509" y="1677"/>
                  </a:cubicBezTo>
                  <a:cubicBezTo>
                    <a:pt x="2482" y="1677"/>
                    <a:pt x="2455" y="1675"/>
                    <a:pt x="2429" y="1670"/>
                  </a:cubicBezTo>
                  <a:cubicBezTo>
                    <a:pt x="2220" y="1635"/>
                    <a:pt x="2048" y="1441"/>
                    <a:pt x="2055" y="1244"/>
                  </a:cubicBezTo>
                  <a:cubicBezTo>
                    <a:pt x="2057" y="1150"/>
                    <a:pt x="2108" y="1053"/>
                    <a:pt x="2190" y="985"/>
                  </a:cubicBezTo>
                  <a:cubicBezTo>
                    <a:pt x="2252" y="935"/>
                    <a:pt x="2323" y="908"/>
                    <a:pt x="2390" y="908"/>
                  </a:cubicBezTo>
                  <a:cubicBezTo>
                    <a:pt x="2405" y="908"/>
                    <a:pt x="2419" y="909"/>
                    <a:pt x="2433" y="912"/>
                  </a:cubicBezTo>
                  <a:cubicBezTo>
                    <a:pt x="2443" y="914"/>
                    <a:pt x="2453" y="914"/>
                    <a:pt x="2462" y="914"/>
                  </a:cubicBezTo>
                  <a:cubicBezTo>
                    <a:pt x="2544" y="914"/>
                    <a:pt x="2615" y="856"/>
                    <a:pt x="2629" y="774"/>
                  </a:cubicBezTo>
                  <a:cubicBezTo>
                    <a:pt x="2645" y="681"/>
                    <a:pt x="2584" y="594"/>
                    <a:pt x="2491" y="577"/>
                  </a:cubicBezTo>
                  <a:cubicBezTo>
                    <a:pt x="2459" y="572"/>
                    <a:pt x="2426" y="569"/>
                    <a:pt x="2393" y="569"/>
                  </a:cubicBezTo>
                  <a:cubicBezTo>
                    <a:pt x="2247" y="569"/>
                    <a:pt x="2099" y="623"/>
                    <a:pt x="1976" y="723"/>
                  </a:cubicBezTo>
                  <a:cubicBezTo>
                    <a:pt x="1817" y="853"/>
                    <a:pt x="1720" y="1044"/>
                    <a:pt x="1716" y="1234"/>
                  </a:cubicBezTo>
                  <a:cubicBezTo>
                    <a:pt x="1703" y="1597"/>
                    <a:pt x="1998" y="1943"/>
                    <a:pt x="2373" y="2005"/>
                  </a:cubicBezTo>
                  <a:cubicBezTo>
                    <a:pt x="2418" y="2013"/>
                    <a:pt x="2463" y="2016"/>
                    <a:pt x="2508" y="2016"/>
                  </a:cubicBezTo>
                  <a:cubicBezTo>
                    <a:pt x="2807" y="2016"/>
                    <a:pt x="3106" y="1856"/>
                    <a:pt x="3282" y="1588"/>
                  </a:cubicBezTo>
                  <a:cubicBezTo>
                    <a:pt x="3437" y="1350"/>
                    <a:pt x="3487" y="1045"/>
                    <a:pt x="3415" y="767"/>
                  </a:cubicBezTo>
                  <a:cubicBezTo>
                    <a:pt x="3343" y="493"/>
                    <a:pt x="3149" y="252"/>
                    <a:pt x="2896" y="122"/>
                  </a:cubicBezTo>
                  <a:cubicBezTo>
                    <a:pt x="2724" y="34"/>
                    <a:pt x="2542" y="0"/>
                    <a:pt x="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7030986" y="3138345"/>
              <a:ext cx="432072" cy="335642"/>
            </a:xfrm>
            <a:custGeom>
              <a:rect b="b" l="l" r="r" t="t"/>
              <a:pathLst>
                <a:path extrusionOk="0" h="5409" w="6963">
                  <a:moveTo>
                    <a:pt x="3212" y="1"/>
                  </a:moveTo>
                  <a:cubicBezTo>
                    <a:pt x="2658" y="1"/>
                    <a:pt x="2203" y="83"/>
                    <a:pt x="1801" y="252"/>
                  </a:cubicBezTo>
                  <a:cubicBezTo>
                    <a:pt x="1155" y="522"/>
                    <a:pt x="622" y="1051"/>
                    <a:pt x="335" y="1713"/>
                  </a:cubicBezTo>
                  <a:cubicBezTo>
                    <a:pt x="321" y="1750"/>
                    <a:pt x="307" y="1787"/>
                    <a:pt x="292" y="1825"/>
                  </a:cubicBezTo>
                  <a:lnTo>
                    <a:pt x="285" y="1839"/>
                  </a:lnTo>
                  <a:cubicBezTo>
                    <a:pt x="284" y="1844"/>
                    <a:pt x="278" y="1858"/>
                    <a:pt x="276" y="1862"/>
                  </a:cubicBezTo>
                  <a:cubicBezTo>
                    <a:pt x="260" y="1907"/>
                    <a:pt x="246" y="1954"/>
                    <a:pt x="231" y="2002"/>
                  </a:cubicBezTo>
                  <a:cubicBezTo>
                    <a:pt x="0" y="2784"/>
                    <a:pt x="138" y="3653"/>
                    <a:pt x="599" y="4324"/>
                  </a:cubicBezTo>
                  <a:cubicBezTo>
                    <a:pt x="1017" y="4937"/>
                    <a:pt x="1681" y="5339"/>
                    <a:pt x="2374" y="5400"/>
                  </a:cubicBezTo>
                  <a:cubicBezTo>
                    <a:pt x="2431" y="5406"/>
                    <a:pt x="2490" y="5408"/>
                    <a:pt x="2549" y="5408"/>
                  </a:cubicBezTo>
                  <a:cubicBezTo>
                    <a:pt x="2866" y="5408"/>
                    <a:pt x="3192" y="5334"/>
                    <a:pt x="3480" y="5193"/>
                  </a:cubicBezTo>
                  <a:cubicBezTo>
                    <a:pt x="3801" y="5036"/>
                    <a:pt x="4068" y="4802"/>
                    <a:pt x="4251" y="4518"/>
                  </a:cubicBezTo>
                  <a:cubicBezTo>
                    <a:pt x="4662" y="3875"/>
                    <a:pt x="4617" y="2975"/>
                    <a:pt x="4142" y="2380"/>
                  </a:cubicBezTo>
                  <a:cubicBezTo>
                    <a:pt x="4046" y="2256"/>
                    <a:pt x="3938" y="2151"/>
                    <a:pt x="3831" y="2049"/>
                  </a:cubicBezTo>
                  <a:cubicBezTo>
                    <a:pt x="3776" y="1995"/>
                    <a:pt x="3722" y="1942"/>
                    <a:pt x="3669" y="1886"/>
                  </a:cubicBezTo>
                  <a:cubicBezTo>
                    <a:pt x="3626" y="1843"/>
                    <a:pt x="3586" y="1798"/>
                    <a:pt x="3548" y="1749"/>
                  </a:cubicBezTo>
                  <a:cubicBezTo>
                    <a:pt x="3454" y="1628"/>
                    <a:pt x="3394" y="1514"/>
                    <a:pt x="3366" y="1402"/>
                  </a:cubicBezTo>
                  <a:cubicBezTo>
                    <a:pt x="3325" y="1234"/>
                    <a:pt x="3374" y="1055"/>
                    <a:pt x="3482" y="969"/>
                  </a:cubicBezTo>
                  <a:cubicBezTo>
                    <a:pt x="3522" y="939"/>
                    <a:pt x="3576" y="923"/>
                    <a:pt x="3631" y="923"/>
                  </a:cubicBezTo>
                  <a:cubicBezTo>
                    <a:pt x="3650" y="923"/>
                    <a:pt x="3669" y="925"/>
                    <a:pt x="3688" y="929"/>
                  </a:cubicBezTo>
                  <a:cubicBezTo>
                    <a:pt x="3719" y="935"/>
                    <a:pt x="3776" y="955"/>
                    <a:pt x="3803" y="1008"/>
                  </a:cubicBezTo>
                  <a:cubicBezTo>
                    <a:pt x="3821" y="1043"/>
                    <a:pt x="3808" y="1102"/>
                    <a:pt x="3770" y="1144"/>
                  </a:cubicBezTo>
                  <a:cubicBezTo>
                    <a:pt x="3764" y="1151"/>
                    <a:pt x="3736" y="1184"/>
                    <a:pt x="3705" y="1184"/>
                  </a:cubicBezTo>
                  <a:cubicBezTo>
                    <a:pt x="3701" y="1184"/>
                    <a:pt x="3696" y="1184"/>
                    <a:pt x="3691" y="1182"/>
                  </a:cubicBezTo>
                  <a:cubicBezTo>
                    <a:pt x="3673" y="1176"/>
                    <a:pt x="3655" y="1173"/>
                    <a:pt x="3638" y="1173"/>
                  </a:cubicBezTo>
                  <a:cubicBezTo>
                    <a:pt x="3566" y="1173"/>
                    <a:pt x="3500" y="1218"/>
                    <a:pt x="3477" y="1289"/>
                  </a:cubicBezTo>
                  <a:cubicBezTo>
                    <a:pt x="3447" y="1378"/>
                    <a:pt x="3495" y="1474"/>
                    <a:pt x="3584" y="1504"/>
                  </a:cubicBezTo>
                  <a:cubicBezTo>
                    <a:pt x="3623" y="1517"/>
                    <a:pt x="3663" y="1523"/>
                    <a:pt x="3703" y="1523"/>
                  </a:cubicBezTo>
                  <a:cubicBezTo>
                    <a:pt x="3822" y="1523"/>
                    <a:pt x="3940" y="1467"/>
                    <a:pt x="4028" y="1364"/>
                  </a:cubicBezTo>
                  <a:cubicBezTo>
                    <a:pt x="4156" y="1216"/>
                    <a:pt x="4186" y="1009"/>
                    <a:pt x="4105" y="853"/>
                  </a:cubicBezTo>
                  <a:cubicBezTo>
                    <a:pt x="4039" y="724"/>
                    <a:pt x="3914" y="631"/>
                    <a:pt x="3761" y="597"/>
                  </a:cubicBezTo>
                  <a:cubicBezTo>
                    <a:pt x="3718" y="588"/>
                    <a:pt x="3674" y="583"/>
                    <a:pt x="3630" y="583"/>
                  </a:cubicBezTo>
                  <a:cubicBezTo>
                    <a:pt x="3501" y="583"/>
                    <a:pt x="3373" y="625"/>
                    <a:pt x="3274" y="703"/>
                  </a:cubicBezTo>
                  <a:cubicBezTo>
                    <a:pt x="3061" y="870"/>
                    <a:pt x="2965" y="1183"/>
                    <a:pt x="3037" y="1483"/>
                  </a:cubicBezTo>
                  <a:cubicBezTo>
                    <a:pt x="3076" y="1644"/>
                    <a:pt x="3157" y="1799"/>
                    <a:pt x="3281" y="1958"/>
                  </a:cubicBezTo>
                  <a:cubicBezTo>
                    <a:pt x="3327" y="2016"/>
                    <a:pt x="3375" y="2070"/>
                    <a:pt x="3423" y="2121"/>
                  </a:cubicBezTo>
                  <a:cubicBezTo>
                    <a:pt x="3479" y="2180"/>
                    <a:pt x="3538" y="2236"/>
                    <a:pt x="3595" y="2291"/>
                  </a:cubicBezTo>
                  <a:cubicBezTo>
                    <a:pt x="3697" y="2391"/>
                    <a:pt x="3794" y="2484"/>
                    <a:pt x="3877" y="2589"/>
                  </a:cubicBezTo>
                  <a:cubicBezTo>
                    <a:pt x="4264" y="3076"/>
                    <a:pt x="4301" y="3810"/>
                    <a:pt x="3965" y="4335"/>
                  </a:cubicBezTo>
                  <a:cubicBezTo>
                    <a:pt x="3816" y="4567"/>
                    <a:pt x="3596" y="4760"/>
                    <a:pt x="3331" y="4889"/>
                  </a:cubicBezTo>
                  <a:cubicBezTo>
                    <a:pt x="3090" y="5007"/>
                    <a:pt x="2818" y="5070"/>
                    <a:pt x="2551" y="5070"/>
                  </a:cubicBezTo>
                  <a:cubicBezTo>
                    <a:pt x="2501" y="5070"/>
                    <a:pt x="2452" y="5068"/>
                    <a:pt x="2403" y="5064"/>
                  </a:cubicBezTo>
                  <a:cubicBezTo>
                    <a:pt x="1811" y="5010"/>
                    <a:pt x="1241" y="4662"/>
                    <a:pt x="878" y="4132"/>
                  </a:cubicBezTo>
                  <a:cubicBezTo>
                    <a:pt x="475" y="3545"/>
                    <a:pt x="354" y="2784"/>
                    <a:pt x="556" y="2098"/>
                  </a:cubicBezTo>
                  <a:cubicBezTo>
                    <a:pt x="569" y="2058"/>
                    <a:pt x="581" y="2017"/>
                    <a:pt x="587" y="1998"/>
                  </a:cubicBezTo>
                  <a:cubicBezTo>
                    <a:pt x="589" y="1993"/>
                    <a:pt x="595" y="1978"/>
                    <a:pt x="597" y="1974"/>
                  </a:cubicBezTo>
                  <a:lnTo>
                    <a:pt x="606" y="1952"/>
                  </a:lnTo>
                  <a:cubicBezTo>
                    <a:pt x="623" y="1911"/>
                    <a:pt x="639" y="1869"/>
                    <a:pt x="650" y="1837"/>
                  </a:cubicBezTo>
                  <a:cubicBezTo>
                    <a:pt x="899" y="1265"/>
                    <a:pt x="1366" y="801"/>
                    <a:pt x="1932" y="565"/>
                  </a:cubicBezTo>
                  <a:cubicBezTo>
                    <a:pt x="2293" y="413"/>
                    <a:pt x="2709" y="340"/>
                    <a:pt x="3217" y="340"/>
                  </a:cubicBezTo>
                  <a:cubicBezTo>
                    <a:pt x="3353" y="340"/>
                    <a:pt x="3495" y="345"/>
                    <a:pt x="3645" y="356"/>
                  </a:cubicBezTo>
                  <a:cubicBezTo>
                    <a:pt x="4052" y="384"/>
                    <a:pt x="4651" y="455"/>
                    <a:pt x="5143" y="740"/>
                  </a:cubicBezTo>
                  <a:cubicBezTo>
                    <a:pt x="5507" y="948"/>
                    <a:pt x="5833" y="1281"/>
                    <a:pt x="6087" y="1706"/>
                  </a:cubicBezTo>
                  <a:cubicBezTo>
                    <a:pt x="6112" y="1745"/>
                    <a:pt x="6134" y="1785"/>
                    <a:pt x="6157" y="1826"/>
                  </a:cubicBezTo>
                  <a:cubicBezTo>
                    <a:pt x="6341" y="2166"/>
                    <a:pt x="6490" y="2562"/>
                    <a:pt x="6611" y="3036"/>
                  </a:cubicBezTo>
                  <a:cubicBezTo>
                    <a:pt x="6631" y="3112"/>
                    <a:pt x="6700" y="3164"/>
                    <a:pt x="6775" y="3164"/>
                  </a:cubicBezTo>
                  <a:cubicBezTo>
                    <a:pt x="6789" y="3164"/>
                    <a:pt x="6804" y="3162"/>
                    <a:pt x="6818" y="3158"/>
                  </a:cubicBezTo>
                  <a:cubicBezTo>
                    <a:pt x="6909" y="3136"/>
                    <a:pt x="6963" y="3043"/>
                    <a:pt x="6940" y="2953"/>
                  </a:cubicBezTo>
                  <a:cubicBezTo>
                    <a:pt x="6811" y="2450"/>
                    <a:pt x="6653" y="2029"/>
                    <a:pt x="6452" y="1659"/>
                  </a:cubicBezTo>
                  <a:cubicBezTo>
                    <a:pt x="6426" y="1613"/>
                    <a:pt x="6400" y="1567"/>
                    <a:pt x="6375" y="1529"/>
                  </a:cubicBezTo>
                  <a:cubicBezTo>
                    <a:pt x="6095" y="1057"/>
                    <a:pt x="5726" y="683"/>
                    <a:pt x="5312" y="446"/>
                  </a:cubicBezTo>
                  <a:cubicBezTo>
                    <a:pt x="4759" y="126"/>
                    <a:pt x="4109" y="48"/>
                    <a:pt x="3667" y="18"/>
                  </a:cubicBezTo>
                  <a:cubicBezTo>
                    <a:pt x="3508" y="7"/>
                    <a:pt x="3356" y="1"/>
                    <a:pt x="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7230549" y="3339956"/>
              <a:ext cx="226988" cy="121685"/>
            </a:xfrm>
            <a:custGeom>
              <a:rect b="b" l="l" r="r" t="t"/>
              <a:pathLst>
                <a:path extrusionOk="0" h="1961" w="3658">
                  <a:moveTo>
                    <a:pt x="2611" y="0"/>
                  </a:moveTo>
                  <a:cubicBezTo>
                    <a:pt x="2259" y="0"/>
                    <a:pt x="1882" y="169"/>
                    <a:pt x="1540" y="488"/>
                  </a:cubicBezTo>
                  <a:cubicBezTo>
                    <a:pt x="1404" y="613"/>
                    <a:pt x="1281" y="751"/>
                    <a:pt x="1162" y="883"/>
                  </a:cubicBezTo>
                  <a:cubicBezTo>
                    <a:pt x="989" y="1077"/>
                    <a:pt x="826" y="1259"/>
                    <a:pt x="632" y="1403"/>
                  </a:cubicBezTo>
                  <a:cubicBezTo>
                    <a:pt x="485" y="1513"/>
                    <a:pt x="317" y="1592"/>
                    <a:pt x="157" y="1625"/>
                  </a:cubicBezTo>
                  <a:cubicBezTo>
                    <a:pt x="122" y="1631"/>
                    <a:pt x="86" y="1653"/>
                    <a:pt x="63" y="1680"/>
                  </a:cubicBezTo>
                  <a:cubicBezTo>
                    <a:pt x="1" y="1750"/>
                    <a:pt x="7" y="1856"/>
                    <a:pt x="77" y="1918"/>
                  </a:cubicBezTo>
                  <a:cubicBezTo>
                    <a:pt x="109" y="1947"/>
                    <a:pt x="150" y="1960"/>
                    <a:pt x="189" y="1960"/>
                  </a:cubicBezTo>
                  <a:cubicBezTo>
                    <a:pt x="204" y="1960"/>
                    <a:pt x="220" y="1959"/>
                    <a:pt x="235" y="1955"/>
                  </a:cubicBezTo>
                  <a:cubicBezTo>
                    <a:pt x="439" y="1911"/>
                    <a:pt x="652" y="1812"/>
                    <a:pt x="836" y="1674"/>
                  </a:cubicBezTo>
                  <a:cubicBezTo>
                    <a:pt x="1056" y="1509"/>
                    <a:pt x="1238" y="1307"/>
                    <a:pt x="1414" y="1110"/>
                  </a:cubicBezTo>
                  <a:cubicBezTo>
                    <a:pt x="1534" y="977"/>
                    <a:pt x="1647" y="852"/>
                    <a:pt x="1770" y="736"/>
                  </a:cubicBezTo>
                  <a:cubicBezTo>
                    <a:pt x="1910" y="606"/>
                    <a:pt x="2244" y="338"/>
                    <a:pt x="2608" y="338"/>
                  </a:cubicBezTo>
                  <a:cubicBezTo>
                    <a:pt x="2670" y="338"/>
                    <a:pt x="2732" y="346"/>
                    <a:pt x="2795" y="364"/>
                  </a:cubicBezTo>
                  <a:cubicBezTo>
                    <a:pt x="2986" y="417"/>
                    <a:pt x="3152" y="564"/>
                    <a:pt x="3228" y="749"/>
                  </a:cubicBezTo>
                  <a:cubicBezTo>
                    <a:pt x="3304" y="933"/>
                    <a:pt x="3289" y="1155"/>
                    <a:pt x="3190" y="1327"/>
                  </a:cubicBezTo>
                  <a:cubicBezTo>
                    <a:pt x="3112" y="1465"/>
                    <a:pt x="2984" y="1565"/>
                    <a:pt x="2845" y="1595"/>
                  </a:cubicBezTo>
                  <a:cubicBezTo>
                    <a:pt x="2816" y="1602"/>
                    <a:pt x="2787" y="1605"/>
                    <a:pt x="2757" y="1605"/>
                  </a:cubicBezTo>
                  <a:cubicBezTo>
                    <a:pt x="2646" y="1605"/>
                    <a:pt x="2538" y="1560"/>
                    <a:pt x="2471" y="1483"/>
                  </a:cubicBezTo>
                  <a:cubicBezTo>
                    <a:pt x="2388" y="1388"/>
                    <a:pt x="2376" y="1238"/>
                    <a:pt x="2443" y="1142"/>
                  </a:cubicBezTo>
                  <a:cubicBezTo>
                    <a:pt x="2483" y="1084"/>
                    <a:pt x="2559" y="1050"/>
                    <a:pt x="2630" y="1050"/>
                  </a:cubicBezTo>
                  <a:cubicBezTo>
                    <a:pt x="2666" y="1050"/>
                    <a:pt x="2701" y="1059"/>
                    <a:pt x="2730" y="1078"/>
                  </a:cubicBezTo>
                  <a:cubicBezTo>
                    <a:pt x="2759" y="1098"/>
                    <a:pt x="2792" y="1107"/>
                    <a:pt x="2824" y="1107"/>
                  </a:cubicBezTo>
                  <a:cubicBezTo>
                    <a:pt x="2879" y="1107"/>
                    <a:pt x="2933" y="1081"/>
                    <a:pt x="2966" y="1033"/>
                  </a:cubicBezTo>
                  <a:cubicBezTo>
                    <a:pt x="3018" y="955"/>
                    <a:pt x="2998" y="849"/>
                    <a:pt x="2920" y="797"/>
                  </a:cubicBezTo>
                  <a:cubicBezTo>
                    <a:pt x="2834" y="740"/>
                    <a:pt x="2733" y="712"/>
                    <a:pt x="2631" y="712"/>
                  </a:cubicBezTo>
                  <a:cubicBezTo>
                    <a:pt x="2452" y="712"/>
                    <a:pt x="2270" y="796"/>
                    <a:pt x="2164" y="949"/>
                  </a:cubicBezTo>
                  <a:cubicBezTo>
                    <a:pt x="2011" y="1169"/>
                    <a:pt x="2032" y="1495"/>
                    <a:pt x="2216" y="1706"/>
                  </a:cubicBezTo>
                  <a:cubicBezTo>
                    <a:pt x="2348" y="1858"/>
                    <a:pt x="2548" y="1944"/>
                    <a:pt x="2755" y="1944"/>
                  </a:cubicBezTo>
                  <a:cubicBezTo>
                    <a:pt x="2809" y="1944"/>
                    <a:pt x="2864" y="1938"/>
                    <a:pt x="2918" y="1925"/>
                  </a:cubicBezTo>
                  <a:cubicBezTo>
                    <a:pt x="3149" y="1876"/>
                    <a:pt x="3360" y="1715"/>
                    <a:pt x="3485" y="1496"/>
                  </a:cubicBezTo>
                  <a:cubicBezTo>
                    <a:pt x="3636" y="1231"/>
                    <a:pt x="3658" y="904"/>
                    <a:pt x="3542" y="620"/>
                  </a:cubicBezTo>
                  <a:cubicBezTo>
                    <a:pt x="3427" y="340"/>
                    <a:pt x="3176" y="117"/>
                    <a:pt x="2886" y="37"/>
                  </a:cubicBezTo>
                  <a:cubicBezTo>
                    <a:pt x="2797" y="12"/>
                    <a:pt x="2704" y="0"/>
                    <a:pt x="2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7117302" y="3240547"/>
              <a:ext cx="152091" cy="162267"/>
            </a:xfrm>
            <a:custGeom>
              <a:rect b="b" l="l" r="r" t="t"/>
              <a:pathLst>
                <a:path extrusionOk="0" h="2615" w="2451">
                  <a:moveTo>
                    <a:pt x="1670" y="0"/>
                  </a:moveTo>
                  <a:cubicBezTo>
                    <a:pt x="1576" y="0"/>
                    <a:pt x="1481" y="8"/>
                    <a:pt x="1387" y="22"/>
                  </a:cubicBezTo>
                  <a:cubicBezTo>
                    <a:pt x="997" y="76"/>
                    <a:pt x="657" y="249"/>
                    <a:pt x="427" y="507"/>
                  </a:cubicBezTo>
                  <a:cubicBezTo>
                    <a:pt x="73" y="902"/>
                    <a:pt x="1" y="1520"/>
                    <a:pt x="253" y="1977"/>
                  </a:cubicBezTo>
                  <a:cubicBezTo>
                    <a:pt x="465" y="2368"/>
                    <a:pt x="902" y="2614"/>
                    <a:pt x="1340" y="2614"/>
                  </a:cubicBezTo>
                  <a:lnTo>
                    <a:pt x="1340" y="2613"/>
                  </a:lnTo>
                  <a:cubicBezTo>
                    <a:pt x="1428" y="2613"/>
                    <a:pt x="1517" y="2603"/>
                    <a:pt x="1604" y="2583"/>
                  </a:cubicBezTo>
                  <a:cubicBezTo>
                    <a:pt x="1922" y="2506"/>
                    <a:pt x="2186" y="2295"/>
                    <a:pt x="2312" y="2021"/>
                  </a:cubicBezTo>
                  <a:cubicBezTo>
                    <a:pt x="2451" y="1714"/>
                    <a:pt x="2392" y="1337"/>
                    <a:pt x="2168" y="1107"/>
                  </a:cubicBezTo>
                  <a:cubicBezTo>
                    <a:pt x="2032" y="968"/>
                    <a:pt x="1841" y="896"/>
                    <a:pt x="1653" y="896"/>
                  </a:cubicBezTo>
                  <a:cubicBezTo>
                    <a:pt x="1500" y="896"/>
                    <a:pt x="1348" y="944"/>
                    <a:pt x="1231" y="1042"/>
                  </a:cubicBezTo>
                  <a:cubicBezTo>
                    <a:pt x="1092" y="1159"/>
                    <a:pt x="1012" y="1343"/>
                    <a:pt x="1014" y="1535"/>
                  </a:cubicBezTo>
                  <a:cubicBezTo>
                    <a:pt x="1018" y="1718"/>
                    <a:pt x="1094" y="1883"/>
                    <a:pt x="1228" y="1987"/>
                  </a:cubicBezTo>
                  <a:cubicBezTo>
                    <a:pt x="1259" y="2011"/>
                    <a:pt x="1296" y="2023"/>
                    <a:pt x="1332" y="2023"/>
                  </a:cubicBezTo>
                  <a:cubicBezTo>
                    <a:pt x="1382" y="2023"/>
                    <a:pt x="1432" y="2001"/>
                    <a:pt x="1465" y="1959"/>
                  </a:cubicBezTo>
                  <a:cubicBezTo>
                    <a:pt x="1524" y="1885"/>
                    <a:pt x="1510" y="1778"/>
                    <a:pt x="1437" y="1720"/>
                  </a:cubicBezTo>
                  <a:cubicBezTo>
                    <a:pt x="1385" y="1680"/>
                    <a:pt x="1354" y="1610"/>
                    <a:pt x="1353" y="1530"/>
                  </a:cubicBezTo>
                  <a:cubicBezTo>
                    <a:pt x="1352" y="1440"/>
                    <a:pt x="1388" y="1352"/>
                    <a:pt x="1448" y="1302"/>
                  </a:cubicBezTo>
                  <a:cubicBezTo>
                    <a:pt x="1503" y="1257"/>
                    <a:pt x="1576" y="1235"/>
                    <a:pt x="1652" y="1235"/>
                  </a:cubicBezTo>
                  <a:cubicBezTo>
                    <a:pt x="1751" y="1235"/>
                    <a:pt x="1855" y="1272"/>
                    <a:pt x="1925" y="1343"/>
                  </a:cubicBezTo>
                  <a:cubicBezTo>
                    <a:pt x="2052" y="1474"/>
                    <a:pt x="2084" y="1700"/>
                    <a:pt x="2003" y="1881"/>
                  </a:cubicBezTo>
                  <a:cubicBezTo>
                    <a:pt x="1921" y="2062"/>
                    <a:pt x="1742" y="2201"/>
                    <a:pt x="1524" y="2253"/>
                  </a:cubicBezTo>
                  <a:cubicBezTo>
                    <a:pt x="1464" y="2267"/>
                    <a:pt x="1402" y="2274"/>
                    <a:pt x="1340" y="2274"/>
                  </a:cubicBezTo>
                  <a:cubicBezTo>
                    <a:pt x="1026" y="2274"/>
                    <a:pt x="702" y="2094"/>
                    <a:pt x="550" y="1813"/>
                  </a:cubicBezTo>
                  <a:cubicBezTo>
                    <a:pt x="364" y="1478"/>
                    <a:pt x="419" y="1024"/>
                    <a:pt x="680" y="733"/>
                  </a:cubicBezTo>
                  <a:cubicBezTo>
                    <a:pt x="856" y="534"/>
                    <a:pt x="1124" y="400"/>
                    <a:pt x="1436" y="356"/>
                  </a:cubicBezTo>
                  <a:cubicBezTo>
                    <a:pt x="1513" y="345"/>
                    <a:pt x="1590" y="339"/>
                    <a:pt x="1667" y="339"/>
                  </a:cubicBezTo>
                  <a:cubicBezTo>
                    <a:pt x="1775" y="339"/>
                    <a:pt x="1883" y="350"/>
                    <a:pt x="1989" y="372"/>
                  </a:cubicBezTo>
                  <a:cubicBezTo>
                    <a:pt x="2001" y="375"/>
                    <a:pt x="2013" y="376"/>
                    <a:pt x="2024" y="376"/>
                  </a:cubicBezTo>
                  <a:cubicBezTo>
                    <a:pt x="2102" y="376"/>
                    <a:pt x="2173" y="321"/>
                    <a:pt x="2189" y="241"/>
                  </a:cubicBezTo>
                  <a:cubicBezTo>
                    <a:pt x="2209" y="149"/>
                    <a:pt x="2150" y="59"/>
                    <a:pt x="2058" y="40"/>
                  </a:cubicBezTo>
                  <a:cubicBezTo>
                    <a:pt x="1930" y="14"/>
                    <a:pt x="1800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7377491" y="3092426"/>
              <a:ext cx="87060" cy="264157"/>
            </a:xfrm>
            <a:custGeom>
              <a:rect b="b" l="l" r="r" t="t"/>
              <a:pathLst>
                <a:path extrusionOk="0" h="4257" w="1403">
                  <a:moveTo>
                    <a:pt x="750" y="0"/>
                  </a:moveTo>
                  <a:cubicBezTo>
                    <a:pt x="728" y="0"/>
                    <a:pt x="706" y="1"/>
                    <a:pt x="684" y="4"/>
                  </a:cubicBezTo>
                  <a:cubicBezTo>
                    <a:pt x="389" y="39"/>
                    <a:pt x="130" y="288"/>
                    <a:pt x="57" y="611"/>
                  </a:cubicBezTo>
                  <a:cubicBezTo>
                    <a:pt x="0" y="856"/>
                    <a:pt x="40" y="1130"/>
                    <a:pt x="174" y="1421"/>
                  </a:cubicBezTo>
                  <a:cubicBezTo>
                    <a:pt x="245" y="1575"/>
                    <a:pt x="333" y="1717"/>
                    <a:pt x="418" y="1854"/>
                  </a:cubicBezTo>
                  <a:cubicBezTo>
                    <a:pt x="461" y="1922"/>
                    <a:pt x="504" y="1991"/>
                    <a:pt x="544" y="2060"/>
                  </a:cubicBezTo>
                  <a:cubicBezTo>
                    <a:pt x="893" y="2664"/>
                    <a:pt x="1060" y="3380"/>
                    <a:pt x="1017" y="4077"/>
                  </a:cubicBezTo>
                  <a:cubicBezTo>
                    <a:pt x="1010" y="4169"/>
                    <a:pt x="1082" y="4251"/>
                    <a:pt x="1175" y="4256"/>
                  </a:cubicBezTo>
                  <a:lnTo>
                    <a:pt x="1186" y="4256"/>
                  </a:lnTo>
                  <a:cubicBezTo>
                    <a:pt x="1275" y="4256"/>
                    <a:pt x="1349" y="4188"/>
                    <a:pt x="1355" y="4098"/>
                  </a:cubicBezTo>
                  <a:cubicBezTo>
                    <a:pt x="1403" y="3335"/>
                    <a:pt x="1219" y="2551"/>
                    <a:pt x="837" y="1890"/>
                  </a:cubicBezTo>
                  <a:cubicBezTo>
                    <a:pt x="796" y="1818"/>
                    <a:pt x="750" y="1747"/>
                    <a:pt x="706" y="1675"/>
                  </a:cubicBezTo>
                  <a:cubicBezTo>
                    <a:pt x="623" y="1541"/>
                    <a:pt x="544" y="1414"/>
                    <a:pt x="482" y="1280"/>
                  </a:cubicBezTo>
                  <a:cubicBezTo>
                    <a:pt x="411" y="1126"/>
                    <a:pt x="338" y="899"/>
                    <a:pt x="387" y="687"/>
                  </a:cubicBezTo>
                  <a:cubicBezTo>
                    <a:pt x="423" y="531"/>
                    <a:pt x="550" y="361"/>
                    <a:pt x="723" y="341"/>
                  </a:cubicBezTo>
                  <a:cubicBezTo>
                    <a:pt x="731" y="340"/>
                    <a:pt x="739" y="339"/>
                    <a:pt x="748" y="339"/>
                  </a:cubicBezTo>
                  <a:cubicBezTo>
                    <a:pt x="814" y="339"/>
                    <a:pt x="888" y="371"/>
                    <a:pt x="940" y="422"/>
                  </a:cubicBezTo>
                  <a:cubicBezTo>
                    <a:pt x="967" y="449"/>
                    <a:pt x="1012" y="505"/>
                    <a:pt x="1005" y="574"/>
                  </a:cubicBezTo>
                  <a:cubicBezTo>
                    <a:pt x="998" y="629"/>
                    <a:pt x="939" y="674"/>
                    <a:pt x="883" y="690"/>
                  </a:cubicBezTo>
                  <a:cubicBezTo>
                    <a:pt x="873" y="693"/>
                    <a:pt x="854" y="698"/>
                    <a:pt x="833" y="698"/>
                  </a:cubicBezTo>
                  <a:cubicBezTo>
                    <a:pt x="810" y="698"/>
                    <a:pt x="786" y="692"/>
                    <a:pt x="771" y="673"/>
                  </a:cubicBezTo>
                  <a:cubicBezTo>
                    <a:pt x="737" y="631"/>
                    <a:pt x="688" y="609"/>
                    <a:pt x="638" y="609"/>
                  </a:cubicBezTo>
                  <a:cubicBezTo>
                    <a:pt x="601" y="609"/>
                    <a:pt x="564" y="621"/>
                    <a:pt x="533" y="646"/>
                  </a:cubicBezTo>
                  <a:cubicBezTo>
                    <a:pt x="460" y="704"/>
                    <a:pt x="448" y="811"/>
                    <a:pt x="506" y="883"/>
                  </a:cubicBezTo>
                  <a:cubicBezTo>
                    <a:pt x="585" y="983"/>
                    <a:pt x="703" y="1036"/>
                    <a:pt x="834" y="1036"/>
                  </a:cubicBezTo>
                  <a:cubicBezTo>
                    <a:pt x="881" y="1036"/>
                    <a:pt x="929" y="1029"/>
                    <a:pt x="978" y="1015"/>
                  </a:cubicBezTo>
                  <a:cubicBezTo>
                    <a:pt x="1175" y="958"/>
                    <a:pt x="1321" y="795"/>
                    <a:pt x="1341" y="610"/>
                  </a:cubicBezTo>
                  <a:cubicBezTo>
                    <a:pt x="1357" y="456"/>
                    <a:pt x="1299" y="300"/>
                    <a:pt x="1179" y="181"/>
                  </a:cubicBezTo>
                  <a:cubicBezTo>
                    <a:pt x="1062" y="66"/>
                    <a:pt x="906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7314507" y="3210141"/>
              <a:ext cx="114859" cy="56095"/>
            </a:xfrm>
            <a:custGeom>
              <a:rect b="b" l="l" r="r" t="t"/>
              <a:pathLst>
                <a:path extrusionOk="0" h="904" w="1851">
                  <a:moveTo>
                    <a:pt x="854" y="0"/>
                  </a:moveTo>
                  <a:cubicBezTo>
                    <a:pt x="805" y="0"/>
                    <a:pt x="756" y="3"/>
                    <a:pt x="708" y="8"/>
                  </a:cubicBezTo>
                  <a:cubicBezTo>
                    <a:pt x="495" y="27"/>
                    <a:pt x="327" y="97"/>
                    <a:pt x="206" y="217"/>
                  </a:cubicBezTo>
                  <a:cubicBezTo>
                    <a:pt x="39" y="383"/>
                    <a:pt x="0" y="645"/>
                    <a:pt x="116" y="826"/>
                  </a:cubicBezTo>
                  <a:cubicBezTo>
                    <a:pt x="148" y="877"/>
                    <a:pt x="203" y="904"/>
                    <a:pt x="259" y="904"/>
                  </a:cubicBezTo>
                  <a:cubicBezTo>
                    <a:pt x="291" y="904"/>
                    <a:pt x="322" y="895"/>
                    <a:pt x="351" y="877"/>
                  </a:cubicBezTo>
                  <a:cubicBezTo>
                    <a:pt x="429" y="827"/>
                    <a:pt x="452" y="722"/>
                    <a:pt x="401" y="643"/>
                  </a:cubicBezTo>
                  <a:cubicBezTo>
                    <a:pt x="372" y="597"/>
                    <a:pt x="392" y="510"/>
                    <a:pt x="444" y="458"/>
                  </a:cubicBezTo>
                  <a:cubicBezTo>
                    <a:pt x="524" y="380"/>
                    <a:pt x="648" y="354"/>
                    <a:pt x="740" y="345"/>
                  </a:cubicBezTo>
                  <a:cubicBezTo>
                    <a:pt x="777" y="341"/>
                    <a:pt x="814" y="339"/>
                    <a:pt x="851" y="339"/>
                  </a:cubicBezTo>
                  <a:cubicBezTo>
                    <a:pt x="1106" y="339"/>
                    <a:pt x="1356" y="428"/>
                    <a:pt x="1553" y="589"/>
                  </a:cubicBezTo>
                  <a:cubicBezTo>
                    <a:pt x="1584" y="615"/>
                    <a:pt x="1622" y="628"/>
                    <a:pt x="1660" y="628"/>
                  </a:cubicBezTo>
                  <a:cubicBezTo>
                    <a:pt x="1709" y="628"/>
                    <a:pt x="1758" y="607"/>
                    <a:pt x="1791" y="566"/>
                  </a:cubicBezTo>
                  <a:cubicBezTo>
                    <a:pt x="1850" y="494"/>
                    <a:pt x="1840" y="387"/>
                    <a:pt x="1768" y="328"/>
                  </a:cubicBezTo>
                  <a:cubicBezTo>
                    <a:pt x="1512" y="116"/>
                    <a:pt x="1185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945786" y="3198475"/>
              <a:ext cx="124539" cy="82158"/>
            </a:xfrm>
            <a:custGeom>
              <a:rect b="b" l="l" r="r" t="t"/>
              <a:pathLst>
                <a:path extrusionOk="0" h="1324" w="2007">
                  <a:moveTo>
                    <a:pt x="450" y="1"/>
                  </a:moveTo>
                  <a:cubicBezTo>
                    <a:pt x="422" y="1"/>
                    <a:pt x="394" y="8"/>
                    <a:pt x="368" y="22"/>
                  </a:cubicBezTo>
                  <a:cubicBezTo>
                    <a:pt x="118" y="158"/>
                    <a:pt x="0" y="491"/>
                    <a:pt x="103" y="778"/>
                  </a:cubicBezTo>
                  <a:cubicBezTo>
                    <a:pt x="188" y="1016"/>
                    <a:pt x="402" y="1205"/>
                    <a:pt x="675" y="1282"/>
                  </a:cubicBezTo>
                  <a:cubicBezTo>
                    <a:pt x="773" y="1310"/>
                    <a:pt x="878" y="1324"/>
                    <a:pt x="990" y="1324"/>
                  </a:cubicBezTo>
                  <a:lnTo>
                    <a:pt x="990" y="1322"/>
                  </a:lnTo>
                  <a:cubicBezTo>
                    <a:pt x="1112" y="1322"/>
                    <a:pt x="1243" y="1307"/>
                    <a:pt x="1385" y="1274"/>
                  </a:cubicBezTo>
                  <a:cubicBezTo>
                    <a:pt x="1554" y="1234"/>
                    <a:pt x="1724" y="1173"/>
                    <a:pt x="1886" y="1093"/>
                  </a:cubicBezTo>
                  <a:cubicBezTo>
                    <a:pt x="1971" y="1052"/>
                    <a:pt x="2006" y="951"/>
                    <a:pt x="1966" y="867"/>
                  </a:cubicBezTo>
                  <a:cubicBezTo>
                    <a:pt x="1936" y="807"/>
                    <a:pt x="1875" y="772"/>
                    <a:pt x="1813" y="772"/>
                  </a:cubicBezTo>
                  <a:cubicBezTo>
                    <a:pt x="1788" y="772"/>
                    <a:pt x="1762" y="778"/>
                    <a:pt x="1738" y="789"/>
                  </a:cubicBezTo>
                  <a:cubicBezTo>
                    <a:pt x="1597" y="858"/>
                    <a:pt x="1453" y="910"/>
                    <a:pt x="1308" y="944"/>
                  </a:cubicBezTo>
                  <a:cubicBezTo>
                    <a:pt x="1192" y="971"/>
                    <a:pt x="1087" y="984"/>
                    <a:pt x="991" y="984"/>
                  </a:cubicBezTo>
                  <a:cubicBezTo>
                    <a:pt x="910" y="984"/>
                    <a:pt x="836" y="974"/>
                    <a:pt x="768" y="955"/>
                  </a:cubicBezTo>
                  <a:cubicBezTo>
                    <a:pt x="602" y="909"/>
                    <a:pt x="469" y="797"/>
                    <a:pt x="422" y="664"/>
                  </a:cubicBezTo>
                  <a:cubicBezTo>
                    <a:pt x="377" y="536"/>
                    <a:pt x="428" y="374"/>
                    <a:pt x="530" y="319"/>
                  </a:cubicBezTo>
                  <a:cubicBezTo>
                    <a:pt x="613" y="274"/>
                    <a:pt x="642" y="171"/>
                    <a:pt x="598" y="88"/>
                  </a:cubicBezTo>
                  <a:cubicBezTo>
                    <a:pt x="567" y="33"/>
                    <a:pt x="510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45478" y="3235521"/>
              <a:ext cx="328940" cy="227236"/>
            </a:xfrm>
            <a:custGeom>
              <a:rect b="b" l="l" r="r" t="t"/>
              <a:pathLst>
                <a:path extrusionOk="0" h="3662" w="5301">
                  <a:moveTo>
                    <a:pt x="5109" y="1"/>
                  </a:moveTo>
                  <a:cubicBezTo>
                    <a:pt x="5042" y="1"/>
                    <a:pt x="4978" y="41"/>
                    <a:pt x="4952" y="108"/>
                  </a:cubicBezTo>
                  <a:cubicBezTo>
                    <a:pt x="4682" y="796"/>
                    <a:pt x="4403" y="1507"/>
                    <a:pt x="3964" y="2108"/>
                  </a:cubicBezTo>
                  <a:cubicBezTo>
                    <a:pt x="3486" y="2762"/>
                    <a:pt x="2872" y="3183"/>
                    <a:pt x="2236" y="3293"/>
                  </a:cubicBezTo>
                  <a:cubicBezTo>
                    <a:pt x="2127" y="3312"/>
                    <a:pt x="2018" y="3321"/>
                    <a:pt x="1911" y="3321"/>
                  </a:cubicBezTo>
                  <a:cubicBezTo>
                    <a:pt x="1731" y="3321"/>
                    <a:pt x="1556" y="3294"/>
                    <a:pt x="1397" y="3241"/>
                  </a:cubicBezTo>
                  <a:cubicBezTo>
                    <a:pt x="964" y="3096"/>
                    <a:pt x="607" y="2729"/>
                    <a:pt x="486" y="2305"/>
                  </a:cubicBezTo>
                  <a:cubicBezTo>
                    <a:pt x="363" y="1871"/>
                    <a:pt x="487" y="1371"/>
                    <a:pt x="798" y="1061"/>
                  </a:cubicBezTo>
                  <a:cubicBezTo>
                    <a:pt x="1017" y="841"/>
                    <a:pt x="1328" y="720"/>
                    <a:pt x="1634" y="720"/>
                  </a:cubicBezTo>
                  <a:cubicBezTo>
                    <a:pt x="1767" y="720"/>
                    <a:pt x="1900" y="743"/>
                    <a:pt x="2024" y="791"/>
                  </a:cubicBezTo>
                  <a:cubicBezTo>
                    <a:pt x="2327" y="907"/>
                    <a:pt x="2557" y="1161"/>
                    <a:pt x="2627" y="1452"/>
                  </a:cubicBezTo>
                  <a:cubicBezTo>
                    <a:pt x="2697" y="1748"/>
                    <a:pt x="2582" y="2084"/>
                    <a:pt x="2350" y="2250"/>
                  </a:cubicBezTo>
                  <a:cubicBezTo>
                    <a:pt x="2241" y="2329"/>
                    <a:pt x="2106" y="2368"/>
                    <a:pt x="1972" y="2368"/>
                  </a:cubicBezTo>
                  <a:cubicBezTo>
                    <a:pt x="1818" y="2368"/>
                    <a:pt x="1666" y="2316"/>
                    <a:pt x="1559" y="2213"/>
                  </a:cubicBezTo>
                  <a:cubicBezTo>
                    <a:pt x="1430" y="2088"/>
                    <a:pt x="1377" y="1898"/>
                    <a:pt x="1428" y="1750"/>
                  </a:cubicBezTo>
                  <a:cubicBezTo>
                    <a:pt x="1471" y="1626"/>
                    <a:pt x="1599" y="1535"/>
                    <a:pt x="1720" y="1535"/>
                  </a:cubicBezTo>
                  <a:cubicBezTo>
                    <a:pt x="1739" y="1535"/>
                    <a:pt x="1759" y="1537"/>
                    <a:pt x="1777" y="1543"/>
                  </a:cubicBezTo>
                  <a:cubicBezTo>
                    <a:pt x="1838" y="1558"/>
                    <a:pt x="1894" y="1613"/>
                    <a:pt x="1922" y="1683"/>
                  </a:cubicBezTo>
                  <a:cubicBezTo>
                    <a:pt x="1933" y="1711"/>
                    <a:pt x="1956" y="1783"/>
                    <a:pt x="1919" y="1843"/>
                  </a:cubicBezTo>
                  <a:cubicBezTo>
                    <a:pt x="1870" y="1923"/>
                    <a:pt x="1895" y="2027"/>
                    <a:pt x="1975" y="2076"/>
                  </a:cubicBezTo>
                  <a:cubicBezTo>
                    <a:pt x="2003" y="2093"/>
                    <a:pt x="2034" y="2101"/>
                    <a:pt x="2064" y="2101"/>
                  </a:cubicBezTo>
                  <a:cubicBezTo>
                    <a:pt x="2121" y="2101"/>
                    <a:pt x="2176" y="2072"/>
                    <a:pt x="2208" y="2021"/>
                  </a:cubicBezTo>
                  <a:cubicBezTo>
                    <a:pt x="2290" y="1885"/>
                    <a:pt x="2301" y="1717"/>
                    <a:pt x="2236" y="1557"/>
                  </a:cubicBezTo>
                  <a:cubicBezTo>
                    <a:pt x="2168" y="1387"/>
                    <a:pt x="2029" y="1259"/>
                    <a:pt x="1864" y="1215"/>
                  </a:cubicBezTo>
                  <a:cubicBezTo>
                    <a:pt x="1818" y="1203"/>
                    <a:pt x="1771" y="1197"/>
                    <a:pt x="1724" y="1197"/>
                  </a:cubicBezTo>
                  <a:cubicBezTo>
                    <a:pt x="1462" y="1197"/>
                    <a:pt x="1199" y="1376"/>
                    <a:pt x="1108" y="1640"/>
                  </a:cubicBezTo>
                  <a:cubicBezTo>
                    <a:pt x="1013" y="1912"/>
                    <a:pt x="1100" y="2241"/>
                    <a:pt x="1324" y="2457"/>
                  </a:cubicBezTo>
                  <a:cubicBezTo>
                    <a:pt x="1497" y="2623"/>
                    <a:pt x="1734" y="2708"/>
                    <a:pt x="1974" y="2708"/>
                  </a:cubicBezTo>
                  <a:cubicBezTo>
                    <a:pt x="2176" y="2708"/>
                    <a:pt x="2380" y="2648"/>
                    <a:pt x="2549" y="2526"/>
                  </a:cubicBezTo>
                  <a:cubicBezTo>
                    <a:pt x="2892" y="2278"/>
                    <a:pt x="3059" y="1805"/>
                    <a:pt x="2957" y="1374"/>
                  </a:cubicBezTo>
                  <a:cubicBezTo>
                    <a:pt x="2861" y="975"/>
                    <a:pt x="2550" y="632"/>
                    <a:pt x="2146" y="475"/>
                  </a:cubicBezTo>
                  <a:cubicBezTo>
                    <a:pt x="1985" y="413"/>
                    <a:pt x="1813" y="383"/>
                    <a:pt x="1640" y="383"/>
                  </a:cubicBezTo>
                  <a:cubicBezTo>
                    <a:pt x="1244" y="383"/>
                    <a:pt x="842" y="539"/>
                    <a:pt x="558" y="823"/>
                  </a:cubicBezTo>
                  <a:cubicBezTo>
                    <a:pt x="158" y="1223"/>
                    <a:pt x="1" y="1841"/>
                    <a:pt x="160" y="2398"/>
                  </a:cubicBezTo>
                  <a:cubicBezTo>
                    <a:pt x="313" y="2935"/>
                    <a:pt x="746" y="3381"/>
                    <a:pt x="1289" y="3563"/>
                  </a:cubicBezTo>
                  <a:cubicBezTo>
                    <a:pt x="1485" y="3629"/>
                    <a:pt x="1695" y="3661"/>
                    <a:pt x="1912" y="3661"/>
                  </a:cubicBezTo>
                  <a:lnTo>
                    <a:pt x="1912" y="3660"/>
                  </a:lnTo>
                  <a:cubicBezTo>
                    <a:pt x="2037" y="3660"/>
                    <a:pt x="2165" y="3649"/>
                    <a:pt x="2293" y="3627"/>
                  </a:cubicBezTo>
                  <a:cubicBezTo>
                    <a:pt x="3017" y="3502"/>
                    <a:pt x="3708" y="3033"/>
                    <a:pt x="4238" y="2308"/>
                  </a:cubicBezTo>
                  <a:cubicBezTo>
                    <a:pt x="4702" y="1671"/>
                    <a:pt x="4989" y="940"/>
                    <a:pt x="5267" y="232"/>
                  </a:cubicBezTo>
                  <a:cubicBezTo>
                    <a:pt x="5301" y="145"/>
                    <a:pt x="5259" y="46"/>
                    <a:pt x="5171" y="12"/>
                  </a:cubicBezTo>
                  <a:cubicBezTo>
                    <a:pt x="5151" y="4"/>
                    <a:pt x="5130" y="1"/>
                    <a:pt x="5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577686" y="3356276"/>
              <a:ext cx="216377" cy="125098"/>
            </a:xfrm>
            <a:custGeom>
              <a:rect b="b" l="l" r="r" t="t"/>
              <a:pathLst>
                <a:path extrusionOk="0" h="2016" w="3487">
                  <a:moveTo>
                    <a:pt x="1128" y="0"/>
                  </a:moveTo>
                  <a:cubicBezTo>
                    <a:pt x="945" y="0"/>
                    <a:pt x="763" y="34"/>
                    <a:pt x="592" y="122"/>
                  </a:cubicBezTo>
                  <a:cubicBezTo>
                    <a:pt x="339" y="252"/>
                    <a:pt x="144" y="493"/>
                    <a:pt x="71" y="770"/>
                  </a:cubicBezTo>
                  <a:cubicBezTo>
                    <a:pt x="1" y="1045"/>
                    <a:pt x="50" y="1350"/>
                    <a:pt x="206" y="1589"/>
                  </a:cubicBezTo>
                  <a:cubicBezTo>
                    <a:pt x="382" y="1856"/>
                    <a:pt x="681" y="2016"/>
                    <a:pt x="979" y="2016"/>
                  </a:cubicBezTo>
                  <a:cubicBezTo>
                    <a:pt x="1025" y="2016"/>
                    <a:pt x="1070" y="2013"/>
                    <a:pt x="1115" y="2005"/>
                  </a:cubicBezTo>
                  <a:cubicBezTo>
                    <a:pt x="1489" y="1943"/>
                    <a:pt x="1784" y="1597"/>
                    <a:pt x="1773" y="1235"/>
                  </a:cubicBezTo>
                  <a:cubicBezTo>
                    <a:pt x="1767" y="1044"/>
                    <a:pt x="1670" y="852"/>
                    <a:pt x="1512" y="723"/>
                  </a:cubicBezTo>
                  <a:cubicBezTo>
                    <a:pt x="1388" y="623"/>
                    <a:pt x="1240" y="569"/>
                    <a:pt x="1094" y="569"/>
                  </a:cubicBezTo>
                  <a:cubicBezTo>
                    <a:pt x="1061" y="569"/>
                    <a:pt x="1028" y="572"/>
                    <a:pt x="996" y="577"/>
                  </a:cubicBezTo>
                  <a:cubicBezTo>
                    <a:pt x="904" y="594"/>
                    <a:pt x="843" y="681"/>
                    <a:pt x="858" y="774"/>
                  </a:cubicBezTo>
                  <a:cubicBezTo>
                    <a:pt x="874" y="856"/>
                    <a:pt x="945" y="914"/>
                    <a:pt x="1026" y="914"/>
                  </a:cubicBezTo>
                  <a:cubicBezTo>
                    <a:pt x="1036" y="914"/>
                    <a:pt x="1045" y="914"/>
                    <a:pt x="1055" y="912"/>
                  </a:cubicBezTo>
                  <a:cubicBezTo>
                    <a:pt x="1069" y="909"/>
                    <a:pt x="1084" y="908"/>
                    <a:pt x="1098" y="908"/>
                  </a:cubicBezTo>
                  <a:cubicBezTo>
                    <a:pt x="1165" y="908"/>
                    <a:pt x="1236" y="935"/>
                    <a:pt x="1297" y="985"/>
                  </a:cubicBezTo>
                  <a:cubicBezTo>
                    <a:pt x="1379" y="1053"/>
                    <a:pt x="1430" y="1150"/>
                    <a:pt x="1434" y="1245"/>
                  </a:cubicBezTo>
                  <a:cubicBezTo>
                    <a:pt x="1439" y="1441"/>
                    <a:pt x="1267" y="1635"/>
                    <a:pt x="1058" y="1670"/>
                  </a:cubicBezTo>
                  <a:cubicBezTo>
                    <a:pt x="1032" y="1675"/>
                    <a:pt x="1005" y="1677"/>
                    <a:pt x="978" y="1677"/>
                  </a:cubicBezTo>
                  <a:cubicBezTo>
                    <a:pt x="792" y="1677"/>
                    <a:pt x="600" y="1571"/>
                    <a:pt x="489" y="1402"/>
                  </a:cubicBezTo>
                  <a:cubicBezTo>
                    <a:pt x="386" y="1244"/>
                    <a:pt x="352" y="1038"/>
                    <a:pt x="398" y="855"/>
                  </a:cubicBezTo>
                  <a:cubicBezTo>
                    <a:pt x="448" y="671"/>
                    <a:pt x="578" y="510"/>
                    <a:pt x="747" y="424"/>
                  </a:cubicBezTo>
                  <a:cubicBezTo>
                    <a:pt x="865" y="363"/>
                    <a:pt x="995" y="339"/>
                    <a:pt x="1131" y="339"/>
                  </a:cubicBezTo>
                  <a:cubicBezTo>
                    <a:pt x="1369" y="339"/>
                    <a:pt x="1624" y="414"/>
                    <a:pt x="1859" y="495"/>
                  </a:cubicBezTo>
                  <a:cubicBezTo>
                    <a:pt x="2322" y="658"/>
                    <a:pt x="2778" y="852"/>
                    <a:pt x="3218" y="1074"/>
                  </a:cubicBezTo>
                  <a:cubicBezTo>
                    <a:pt x="3242" y="1086"/>
                    <a:pt x="3268" y="1091"/>
                    <a:pt x="3294" y="1091"/>
                  </a:cubicBezTo>
                  <a:cubicBezTo>
                    <a:pt x="3356" y="1091"/>
                    <a:pt x="3415" y="1057"/>
                    <a:pt x="3445" y="998"/>
                  </a:cubicBezTo>
                  <a:cubicBezTo>
                    <a:pt x="3487" y="914"/>
                    <a:pt x="3454" y="812"/>
                    <a:pt x="3371" y="771"/>
                  </a:cubicBezTo>
                  <a:cubicBezTo>
                    <a:pt x="2919" y="542"/>
                    <a:pt x="2447" y="342"/>
                    <a:pt x="1970" y="175"/>
                  </a:cubicBezTo>
                  <a:cubicBezTo>
                    <a:pt x="1705" y="83"/>
                    <a:pt x="1414" y="0"/>
                    <a:pt x="1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" name="Google Shape;213;p8"/>
          <p:cNvGrpSpPr/>
          <p:nvPr/>
        </p:nvGrpSpPr>
        <p:grpSpPr>
          <a:xfrm rot="-5400000">
            <a:off x="4502700" y="-4334875"/>
            <a:ext cx="144900" cy="9150300"/>
            <a:chOff x="4499525" y="9325"/>
            <a:chExt cx="144900" cy="9150300"/>
          </a:xfrm>
        </p:grpSpPr>
        <p:cxnSp>
          <p:nvCxnSpPr>
            <p:cNvPr id="214" name="Google Shape;214;p8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15" name="Google Shape;215;p8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" name="Google Shape;217;p8"/>
          <p:cNvGrpSpPr/>
          <p:nvPr/>
        </p:nvGrpSpPr>
        <p:grpSpPr>
          <a:xfrm rot="-5400000">
            <a:off x="4502700" y="314975"/>
            <a:ext cx="144900" cy="9150300"/>
            <a:chOff x="4499525" y="9325"/>
            <a:chExt cx="144900" cy="9150300"/>
          </a:xfrm>
        </p:grpSpPr>
        <p:cxnSp>
          <p:nvCxnSpPr>
            <p:cNvPr id="218" name="Google Shape;218;p8"/>
            <p:cNvCxnSpPr/>
            <p:nvPr/>
          </p:nvCxnSpPr>
          <p:spPr>
            <a:xfrm rot="5400000">
              <a:off x="-3100" y="4584475"/>
              <a:ext cx="9150300" cy="0"/>
            </a:xfrm>
            <a:prstGeom prst="straightConnector1">
              <a:avLst/>
            </a:prstGeom>
            <a:noFill/>
            <a:ln cap="flat" cmpd="sng" w="19050">
              <a:solidFill>
                <a:srgbClr val="6F675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19" name="Google Shape;219;p8"/>
            <p:cNvSpPr/>
            <p:nvPr/>
          </p:nvSpPr>
          <p:spPr>
            <a:xfrm>
              <a:off x="4499525" y="89227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4499525" y="158550"/>
              <a:ext cx="144900" cy="100800"/>
            </a:xfrm>
            <a:prstGeom prst="diamond">
              <a:avLst/>
            </a:prstGeom>
            <a:solidFill>
              <a:schemeClr val="lt2"/>
            </a:solidFill>
            <a:ln cap="flat" cmpd="sng" w="19050">
              <a:solidFill>
                <a:srgbClr val="6F67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9"/>
          <p:cNvSpPr txBox="1"/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4" name="Google Shape;224;p9"/>
          <p:cNvSpPr txBox="1"/>
          <p:nvPr>
            <p:ph idx="1" type="subTitle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25" name="Google Shape;225;p9"/>
          <p:cNvGrpSpPr/>
          <p:nvPr/>
        </p:nvGrpSpPr>
        <p:grpSpPr>
          <a:xfrm flipH="1" rot="5400000">
            <a:off x="7654965" y="2369698"/>
            <a:ext cx="2259057" cy="404104"/>
            <a:chOff x="5895625" y="3395150"/>
            <a:chExt cx="786525" cy="140700"/>
          </a:xfrm>
        </p:grpSpPr>
        <p:sp>
          <p:nvSpPr>
            <p:cNvPr id="226" name="Google Shape;226;p9"/>
            <p:cNvSpPr/>
            <p:nvPr/>
          </p:nvSpPr>
          <p:spPr>
            <a:xfrm>
              <a:off x="5921525" y="3527350"/>
              <a:ext cx="324500" cy="8500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1" y="77"/>
                    <a:pt x="1" y="170"/>
                  </a:cubicBezTo>
                  <a:cubicBezTo>
                    <a:pt x="1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4" y="340"/>
                    <a:pt x="12980" y="263"/>
                    <a:pt x="12980" y="170"/>
                  </a:cubicBezTo>
                  <a:cubicBezTo>
                    <a:pt x="12980" y="77"/>
                    <a:pt x="12904" y="1"/>
                    <a:pt x="12810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5895625" y="3494700"/>
              <a:ext cx="39725" cy="41150"/>
            </a:xfrm>
            <a:custGeom>
              <a:rect b="b" l="l" r="r" t="t"/>
              <a:pathLst>
                <a:path extrusionOk="0" h="1646" w="1589">
                  <a:moveTo>
                    <a:pt x="702" y="339"/>
                  </a:moveTo>
                  <a:cubicBezTo>
                    <a:pt x="733" y="339"/>
                    <a:pt x="763" y="344"/>
                    <a:pt x="790" y="355"/>
                  </a:cubicBezTo>
                  <a:cubicBezTo>
                    <a:pt x="857" y="383"/>
                    <a:pt x="909" y="448"/>
                    <a:pt x="906" y="506"/>
                  </a:cubicBezTo>
                  <a:cubicBezTo>
                    <a:pt x="903" y="576"/>
                    <a:pt x="819" y="649"/>
                    <a:pt x="719" y="670"/>
                  </a:cubicBezTo>
                  <a:cubicBezTo>
                    <a:pt x="690" y="675"/>
                    <a:pt x="660" y="678"/>
                    <a:pt x="630" y="678"/>
                  </a:cubicBezTo>
                  <a:cubicBezTo>
                    <a:pt x="550" y="678"/>
                    <a:pt x="465" y="661"/>
                    <a:pt x="380" y="641"/>
                  </a:cubicBezTo>
                  <a:cubicBezTo>
                    <a:pt x="388" y="585"/>
                    <a:pt x="406" y="531"/>
                    <a:pt x="435" y="485"/>
                  </a:cubicBezTo>
                  <a:cubicBezTo>
                    <a:pt x="493" y="395"/>
                    <a:pt x="602" y="339"/>
                    <a:pt x="702" y="339"/>
                  </a:cubicBezTo>
                  <a:close/>
                  <a:moveTo>
                    <a:pt x="704" y="0"/>
                  </a:moveTo>
                  <a:cubicBezTo>
                    <a:pt x="490" y="0"/>
                    <a:pt x="271" y="112"/>
                    <a:pt x="150" y="302"/>
                  </a:cubicBezTo>
                  <a:cubicBezTo>
                    <a:pt x="6" y="527"/>
                    <a:pt x="0" y="836"/>
                    <a:pt x="136" y="1089"/>
                  </a:cubicBezTo>
                  <a:cubicBezTo>
                    <a:pt x="252" y="1305"/>
                    <a:pt x="459" y="1474"/>
                    <a:pt x="719" y="1565"/>
                  </a:cubicBezTo>
                  <a:cubicBezTo>
                    <a:pt x="874" y="1619"/>
                    <a:pt x="1043" y="1646"/>
                    <a:pt x="1234" y="1646"/>
                  </a:cubicBezTo>
                  <a:cubicBezTo>
                    <a:pt x="1297" y="1645"/>
                    <a:pt x="1360" y="1643"/>
                    <a:pt x="1427" y="1637"/>
                  </a:cubicBezTo>
                  <a:cubicBezTo>
                    <a:pt x="1519" y="1629"/>
                    <a:pt x="1588" y="1548"/>
                    <a:pt x="1581" y="1454"/>
                  </a:cubicBezTo>
                  <a:cubicBezTo>
                    <a:pt x="1573" y="1365"/>
                    <a:pt x="1497" y="1299"/>
                    <a:pt x="1409" y="1299"/>
                  </a:cubicBezTo>
                  <a:cubicBezTo>
                    <a:pt x="1406" y="1299"/>
                    <a:pt x="1402" y="1299"/>
                    <a:pt x="1398" y="1299"/>
                  </a:cubicBezTo>
                  <a:cubicBezTo>
                    <a:pt x="1341" y="1304"/>
                    <a:pt x="1286" y="1306"/>
                    <a:pt x="1233" y="1306"/>
                  </a:cubicBezTo>
                  <a:cubicBezTo>
                    <a:pt x="1082" y="1306"/>
                    <a:pt x="948" y="1286"/>
                    <a:pt x="831" y="1245"/>
                  </a:cubicBezTo>
                  <a:cubicBezTo>
                    <a:pt x="689" y="1195"/>
                    <a:pt x="567" y="1110"/>
                    <a:pt x="485" y="1006"/>
                  </a:cubicBezTo>
                  <a:lnTo>
                    <a:pt x="485" y="1006"/>
                  </a:lnTo>
                  <a:cubicBezTo>
                    <a:pt x="532" y="1013"/>
                    <a:pt x="579" y="1017"/>
                    <a:pt x="628" y="1017"/>
                  </a:cubicBezTo>
                  <a:cubicBezTo>
                    <a:pt x="680" y="1017"/>
                    <a:pt x="733" y="1012"/>
                    <a:pt x="786" y="1002"/>
                  </a:cubicBezTo>
                  <a:cubicBezTo>
                    <a:pt x="1005" y="958"/>
                    <a:pt x="1233" y="779"/>
                    <a:pt x="1245" y="520"/>
                  </a:cubicBezTo>
                  <a:cubicBezTo>
                    <a:pt x="1254" y="319"/>
                    <a:pt x="1119" y="122"/>
                    <a:pt x="917" y="40"/>
                  </a:cubicBezTo>
                  <a:cubicBezTo>
                    <a:pt x="849" y="13"/>
                    <a:pt x="777" y="0"/>
                    <a:pt x="704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6232475" y="3465950"/>
              <a:ext cx="60775" cy="69900"/>
            </a:xfrm>
            <a:custGeom>
              <a:rect b="b" l="l" r="r" t="t"/>
              <a:pathLst>
                <a:path extrusionOk="0" h="2796" w="2431">
                  <a:moveTo>
                    <a:pt x="2157" y="1"/>
                  </a:moveTo>
                  <a:cubicBezTo>
                    <a:pt x="1524" y="1"/>
                    <a:pt x="909" y="305"/>
                    <a:pt x="528" y="809"/>
                  </a:cubicBezTo>
                  <a:cubicBezTo>
                    <a:pt x="121" y="1348"/>
                    <a:pt x="0" y="2066"/>
                    <a:pt x="212" y="2681"/>
                  </a:cubicBezTo>
                  <a:cubicBezTo>
                    <a:pt x="236" y="2752"/>
                    <a:pt x="302" y="2796"/>
                    <a:pt x="372" y="2796"/>
                  </a:cubicBezTo>
                  <a:cubicBezTo>
                    <a:pt x="390" y="2795"/>
                    <a:pt x="409" y="2793"/>
                    <a:pt x="427" y="2786"/>
                  </a:cubicBezTo>
                  <a:cubicBezTo>
                    <a:pt x="516" y="2755"/>
                    <a:pt x="563" y="2659"/>
                    <a:pt x="532" y="2571"/>
                  </a:cubicBezTo>
                  <a:cubicBezTo>
                    <a:pt x="356" y="2060"/>
                    <a:pt x="458" y="1464"/>
                    <a:pt x="798" y="1014"/>
                  </a:cubicBezTo>
                  <a:cubicBezTo>
                    <a:pt x="1112" y="598"/>
                    <a:pt x="1638" y="339"/>
                    <a:pt x="2160" y="339"/>
                  </a:cubicBezTo>
                  <a:cubicBezTo>
                    <a:pt x="2189" y="339"/>
                    <a:pt x="2218" y="340"/>
                    <a:pt x="2247" y="341"/>
                  </a:cubicBezTo>
                  <a:cubicBezTo>
                    <a:pt x="2248" y="342"/>
                    <a:pt x="2250" y="342"/>
                    <a:pt x="2251" y="342"/>
                  </a:cubicBezTo>
                  <a:cubicBezTo>
                    <a:pt x="2340" y="342"/>
                    <a:pt x="2420" y="273"/>
                    <a:pt x="2425" y="182"/>
                  </a:cubicBezTo>
                  <a:cubicBezTo>
                    <a:pt x="2431" y="88"/>
                    <a:pt x="2359" y="8"/>
                    <a:pt x="2266" y="4"/>
                  </a:cubicBezTo>
                  <a:cubicBezTo>
                    <a:pt x="2230" y="2"/>
                    <a:pt x="2193" y="1"/>
                    <a:pt x="2157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6153400" y="3432475"/>
              <a:ext cx="120125" cy="80900"/>
            </a:xfrm>
            <a:custGeom>
              <a:rect b="b" l="l" r="r" t="t"/>
              <a:pathLst>
                <a:path extrusionOk="0" h="3236" w="4805">
                  <a:moveTo>
                    <a:pt x="2175" y="0"/>
                  </a:moveTo>
                  <a:cubicBezTo>
                    <a:pt x="1958" y="0"/>
                    <a:pt x="1746" y="28"/>
                    <a:pt x="1544" y="85"/>
                  </a:cubicBezTo>
                  <a:cubicBezTo>
                    <a:pt x="1364" y="137"/>
                    <a:pt x="1196" y="210"/>
                    <a:pt x="1043" y="304"/>
                  </a:cubicBezTo>
                  <a:cubicBezTo>
                    <a:pt x="1034" y="307"/>
                    <a:pt x="1025" y="312"/>
                    <a:pt x="1017" y="318"/>
                  </a:cubicBezTo>
                  <a:cubicBezTo>
                    <a:pt x="659" y="540"/>
                    <a:pt x="384" y="860"/>
                    <a:pt x="241" y="1221"/>
                  </a:cubicBezTo>
                  <a:cubicBezTo>
                    <a:pt x="0" y="1832"/>
                    <a:pt x="166" y="2553"/>
                    <a:pt x="636" y="2936"/>
                  </a:cubicBezTo>
                  <a:cubicBezTo>
                    <a:pt x="878" y="3131"/>
                    <a:pt x="1187" y="3235"/>
                    <a:pt x="1502" y="3235"/>
                  </a:cubicBezTo>
                  <a:cubicBezTo>
                    <a:pt x="1612" y="3235"/>
                    <a:pt x="1722" y="3223"/>
                    <a:pt x="1831" y="3197"/>
                  </a:cubicBezTo>
                  <a:cubicBezTo>
                    <a:pt x="2229" y="3102"/>
                    <a:pt x="2564" y="2839"/>
                    <a:pt x="2730" y="2491"/>
                  </a:cubicBezTo>
                  <a:cubicBezTo>
                    <a:pt x="2909" y="2111"/>
                    <a:pt x="2860" y="1649"/>
                    <a:pt x="2612" y="1341"/>
                  </a:cubicBezTo>
                  <a:cubicBezTo>
                    <a:pt x="2426" y="1110"/>
                    <a:pt x="2138" y="981"/>
                    <a:pt x="1855" y="981"/>
                  </a:cubicBezTo>
                  <a:cubicBezTo>
                    <a:pt x="1726" y="981"/>
                    <a:pt x="1599" y="1008"/>
                    <a:pt x="1482" y="1063"/>
                  </a:cubicBezTo>
                  <a:cubicBezTo>
                    <a:pt x="1290" y="1155"/>
                    <a:pt x="1151" y="1311"/>
                    <a:pt x="1103" y="1487"/>
                  </a:cubicBezTo>
                  <a:cubicBezTo>
                    <a:pt x="1039" y="1711"/>
                    <a:pt x="1134" y="1962"/>
                    <a:pt x="1328" y="2071"/>
                  </a:cubicBezTo>
                  <a:cubicBezTo>
                    <a:pt x="1388" y="2105"/>
                    <a:pt x="1458" y="2122"/>
                    <a:pt x="1529" y="2122"/>
                  </a:cubicBezTo>
                  <a:cubicBezTo>
                    <a:pt x="1588" y="2122"/>
                    <a:pt x="1648" y="2110"/>
                    <a:pt x="1704" y="2086"/>
                  </a:cubicBezTo>
                  <a:cubicBezTo>
                    <a:pt x="1818" y="2039"/>
                    <a:pt x="1903" y="1947"/>
                    <a:pt x="1935" y="1836"/>
                  </a:cubicBezTo>
                  <a:cubicBezTo>
                    <a:pt x="1961" y="1746"/>
                    <a:pt x="1909" y="1652"/>
                    <a:pt x="1820" y="1626"/>
                  </a:cubicBezTo>
                  <a:cubicBezTo>
                    <a:pt x="1804" y="1622"/>
                    <a:pt x="1788" y="1620"/>
                    <a:pt x="1772" y="1620"/>
                  </a:cubicBezTo>
                  <a:cubicBezTo>
                    <a:pt x="1699" y="1620"/>
                    <a:pt x="1631" y="1668"/>
                    <a:pt x="1609" y="1743"/>
                  </a:cubicBezTo>
                  <a:cubicBezTo>
                    <a:pt x="1606" y="1756"/>
                    <a:pt x="1589" y="1767"/>
                    <a:pt x="1574" y="1773"/>
                  </a:cubicBezTo>
                  <a:cubicBezTo>
                    <a:pt x="1558" y="1779"/>
                    <a:pt x="1541" y="1782"/>
                    <a:pt x="1526" y="1782"/>
                  </a:cubicBezTo>
                  <a:cubicBezTo>
                    <a:pt x="1513" y="1782"/>
                    <a:pt x="1501" y="1780"/>
                    <a:pt x="1492" y="1775"/>
                  </a:cubicBezTo>
                  <a:cubicBezTo>
                    <a:pt x="1436" y="1744"/>
                    <a:pt x="1407" y="1654"/>
                    <a:pt x="1430" y="1579"/>
                  </a:cubicBezTo>
                  <a:cubicBezTo>
                    <a:pt x="1452" y="1496"/>
                    <a:pt x="1526" y="1418"/>
                    <a:pt x="1627" y="1371"/>
                  </a:cubicBezTo>
                  <a:cubicBezTo>
                    <a:pt x="1698" y="1337"/>
                    <a:pt x="1777" y="1321"/>
                    <a:pt x="1857" y="1321"/>
                  </a:cubicBezTo>
                  <a:cubicBezTo>
                    <a:pt x="2039" y="1321"/>
                    <a:pt x="2229" y="1405"/>
                    <a:pt x="2348" y="1554"/>
                  </a:cubicBezTo>
                  <a:cubicBezTo>
                    <a:pt x="2515" y="1761"/>
                    <a:pt x="2546" y="2086"/>
                    <a:pt x="2424" y="2346"/>
                  </a:cubicBezTo>
                  <a:cubicBezTo>
                    <a:pt x="2303" y="2601"/>
                    <a:pt x="2051" y="2796"/>
                    <a:pt x="1753" y="2867"/>
                  </a:cubicBezTo>
                  <a:cubicBezTo>
                    <a:pt x="1672" y="2886"/>
                    <a:pt x="1588" y="2896"/>
                    <a:pt x="1506" y="2896"/>
                  </a:cubicBezTo>
                  <a:cubicBezTo>
                    <a:pt x="1266" y="2896"/>
                    <a:pt x="1029" y="2817"/>
                    <a:pt x="850" y="2674"/>
                  </a:cubicBezTo>
                  <a:cubicBezTo>
                    <a:pt x="497" y="2386"/>
                    <a:pt x="371" y="1815"/>
                    <a:pt x="556" y="1345"/>
                  </a:cubicBezTo>
                  <a:cubicBezTo>
                    <a:pt x="669" y="1059"/>
                    <a:pt x="890" y="801"/>
                    <a:pt x="1175" y="618"/>
                  </a:cubicBezTo>
                  <a:cubicBezTo>
                    <a:pt x="1184" y="615"/>
                    <a:pt x="1192" y="610"/>
                    <a:pt x="1201" y="605"/>
                  </a:cubicBezTo>
                  <a:cubicBezTo>
                    <a:pt x="1332" y="522"/>
                    <a:pt x="1479" y="457"/>
                    <a:pt x="1636" y="411"/>
                  </a:cubicBezTo>
                  <a:cubicBezTo>
                    <a:pt x="1809" y="363"/>
                    <a:pt x="1991" y="339"/>
                    <a:pt x="2177" y="339"/>
                  </a:cubicBezTo>
                  <a:cubicBezTo>
                    <a:pt x="2488" y="339"/>
                    <a:pt x="2812" y="406"/>
                    <a:pt x="3125" y="537"/>
                  </a:cubicBezTo>
                  <a:cubicBezTo>
                    <a:pt x="3679" y="772"/>
                    <a:pt x="4154" y="1198"/>
                    <a:pt x="4464" y="1738"/>
                  </a:cubicBezTo>
                  <a:cubicBezTo>
                    <a:pt x="4495" y="1793"/>
                    <a:pt x="4552" y="1823"/>
                    <a:pt x="4610" y="1823"/>
                  </a:cubicBezTo>
                  <a:cubicBezTo>
                    <a:pt x="4639" y="1823"/>
                    <a:pt x="4668" y="1816"/>
                    <a:pt x="4694" y="1800"/>
                  </a:cubicBezTo>
                  <a:cubicBezTo>
                    <a:pt x="4776" y="1754"/>
                    <a:pt x="4804" y="1650"/>
                    <a:pt x="4758" y="1570"/>
                  </a:cubicBezTo>
                  <a:cubicBezTo>
                    <a:pt x="4412" y="965"/>
                    <a:pt x="3879" y="488"/>
                    <a:pt x="3256" y="225"/>
                  </a:cubicBezTo>
                  <a:cubicBezTo>
                    <a:pt x="2901" y="76"/>
                    <a:pt x="2532" y="0"/>
                    <a:pt x="2175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5985975" y="3439750"/>
              <a:ext cx="199725" cy="70800"/>
            </a:xfrm>
            <a:custGeom>
              <a:rect b="b" l="l" r="r" t="t"/>
              <a:pathLst>
                <a:path extrusionOk="0" h="2832" w="7989">
                  <a:moveTo>
                    <a:pt x="516" y="1709"/>
                  </a:moveTo>
                  <a:cubicBezTo>
                    <a:pt x="544" y="1709"/>
                    <a:pt x="576" y="1721"/>
                    <a:pt x="604" y="1743"/>
                  </a:cubicBezTo>
                  <a:cubicBezTo>
                    <a:pt x="640" y="1770"/>
                    <a:pt x="663" y="1808"/>
                    <a:pt x="664" y="1840"/>
                  </a:cubicBezTo>
                  <a:cubicBezTo>
                    <a:pt x="665" y="1875"/>
                    <a:pt x="645" y="1914"/>
                    <a:pt x="611" y="1943"/>
                  </a:cubicBezTo>
                  <a:cubicBezTo>
                    <a:pt x="582" y="1967"/>
                    <a:pt x="549" y="1981"/>
                    <a:pt x="519" y="1981"/>
                  </a:cubicBezTo>
                  <a:cubicBezTo>
                    <a:pt x="513" y="1981"/>
                    <a:pt x="508" y="1980"/>
                    <a:pt x="502" y="1979"/>
                  </a:cubicBezTo>
                  <a:cubicBezTo>
                    <a:pt x="493" y="1978"/>
                    <a:pt x="484" y="1977"/>
                    <a:pt x="475" y="1977"/>
                  </a:cubicBezTo>
                  <a:cubicBezTo>
                    <a:pt x="441" y="1977"/>
                    <a:pt x="409" y="1987"/>
                    <a:pt x="381" y="2004"/>
                  </a:cubicBezTo>
                  <a:cubicBezTo>
                    <a:pt x="373" y="1982"/>
                    <a:pt x="368" y="1959"/>
                    <a:pt x="364" y="1935"/>
                  </a:cubicBezTo>
                  <a:cubicBezTo>
                    <a:pt x="354" y="1836"/>
                    <a:pt x="415" y="1731"/>
                    <a:pt x="493" y="1713"/>
                  </a:cubicBezTo>
                  <a:cubicBezTo>
                    <a:pt x="500" y="1710"/>
                    <a:pt x="508" y="1709"/>
                    <a:pt x="516" y="1709"/>
                  </a:cubicBezTo>
                  <a:close/>
                  <a:moveTo>
                    <a:pt x="7807" y="0"/>
                  </a:moveTo>
                  <a:cubicBezTo>
                    <a:pt x="7800" y="0"/>
                    <a:pt x="7793" y="1"/>
                    <a:pt x="7785" y="2"/>
                  </a:cubicBezTo>
                  <a:cubicBezTo>
                    <a:pt x="7495" y="41"/>
                    <a:pt x="7196" y="159"/>
                    <a:pt x="6897" y="349"/>
                  </a:cubicBezTo>
                  <a:cubicBezTo>
                    <a:pt x="6633" y="516"/>
                    <a:pt x="6398" y="719"/>
                    <a:pt x="6169" y="916"/>
                  </a:cubicBezTo>
                  <a:cubicBezTo>
                    <a:pt x="6050" y="1020"/>
                    <a:pt x="5930" y="1124"/>
                    <a:pt x="5804" y="1223"/>
                  </a:cubicBezTo>
                  <a:cubicBezTo>
                    <a:pt x="4775" y="2048"/>
                    <a:pt x="3468" y="2493"/>
                    <a:pt x="2156" y="2493"/>
                  </a:cubicBezTo>
                  <a:cubicBezTo>
                    <a:pt x="1773" y="2493"/>
                    <a:pt x="1390" y="2456"/>
                    <a:pt x="1013" y="2378"/>
                  </a:cubicBezTo>
                  <a:cubicBezTo>
                    <a:pt x="889" y="2352"/>
                    <a:pt x="782" y="2325"/>
                    <a:pt x="690" y="2287"/>
                  </a:cubicBezTo>
                  <a:cubicBezTo>
                    <a:pt x="741" y="2266"/>
                    <a:pt x="788" y="2237"/>
                    <a:pt x="832" y="2200"/>
                  </a:cubicBezTo>
                  <a:cubicBezTo>
                    <a:pt x="944" y="2104"/>
                    <a:pt x="1006" y="1969"/>
                    <a:pt x="1003" y="1830"/>
                  </a:cubicBezTo>
                  <a:cubicBezTo>
                    <a:pt x="997" y="1692"/>
                    <a:pt x="927" y="1562"/>
                    <a:pt x="809" y="1473"/>
                  </a:cubicBezTo>
                  <a:cubicBezTo>
                    <a:pt x="721" y="1406"/>
                    <a:pt x="618" y="1371"/>
                    <a:pt x="515" y="1371"/>
                  </a:cubicBezTo>
                  <a:cubicBezTo>
                    <a:pt x="481" y="1371"/>
                    <a:pt x="447" y="1375"/>
                    <a:pt x="413" y="1383"/>
                  </a:cubicBezTo>
                  <a:cubicBezTo>
                    <a:pt x="170" y="1443"/>
                    <a:pt x="0" y="1701"/>
                    <a:pt x="27" y="1973"/>
                  </a:cubicBezTo>
                  <a:cubicBezTo>
                    <a:pt x="51" y="2183"/>
                    <a:pt x="185" y="2381"/>
                    <a:pt x="395" y="2515"/>
                  </a:cubicBezTo>
                  <a:cubicBezTo>
                    <a:pt x="565" y="2622"/>
                    <a:pt x="760" y="2672"/>
                    <a:pt x="945" y="2709"/>
                  </a:cubicBezTo>
                  <a:cubicBezTo>
                    <a:pt x="1344" y="2792"/>
                    <a:pt x="1750" y="2831"/>
                    <a:pt x="2154" y="2831"/>
                  </a:cubicBezTo>
                  <a:cubicBezTo>
                    <a:pt x="3544" y="2831"/>
                    <a:pt x="4926" y="2361"/>
                    <a:pt x="6016" y="1489"/>
                  </a:cubicBezTo>
                  <a:cubicBezTo>
                    <a:pt x="6143" y="1387"/>
                    <a:pt x="6268" y="1280"/>
                    <a:pt x="6392" y="1173"/>
                  </a:cubicBezTo>
                  <a:cubicBezTo>
                    <a:pt x="6620" y="975"/>
                    <a:pt x="6836" y="788"/>
                    <a:pt x="7079" y="635"/>
                  </a:cubicBezTo>
                  <a:cubicBezTo>
                    <a:pt x="7333" y="473"/>
                    <a:pt x="7593" y="370"/>
                    <a:pt x="7832" y="337"/>
                  </a:cubicBezTo>
                  <a:cubicBezTo>
                    <a:pt x="7924" y="325"/>
                    <a:pt x="7989" y="239"/>
                    <a:pt x="7976" y="146"/>
                  </a:cubicBezTo>
                  <a:cubicBezTo>
                    <a:pt x="7965" y="61"/>
                    <a:pt x="7891" y="0"/>
                    <a:pt x="7807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6331750" y="3527350"/>
              <a:ext cx="324500" cy="8500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2" y="340"/>
                    <a:pt x="12979" y="263"/>
                    <a:pt x="12979" y="170"/>
                  </a:cubicBezTo>
                  <a:cubicBezTo>
                    <a:pt x="12979" y="77"/>
                    <a:pt x="12902" y="1"/>
                    <a:pt x="12810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642400" y="3494700"/>
              <a:ext cx="39750" cy="41150"/>
            </a:xfrm>
            <a:custGeom>
              <a:rect b="b" l="l" r="r" t="t"/>
              <a:pathLst>
                <a:path extrusionOk="0" h="1646" w="1590">
                  <a:moveTo>
                    <a:pt x="886" y="339"/>
                  </a:moveTo>
                  <a:cubicBezTo>
                    <a:pt x="987" y="339"/>
                    <a:pt x="1097" y="395"/>
                    <a:pt x="1154" y="485"/>
                  </a:cubicBezTo>
                  <a:cubicBezTo>
                    <a:pt x="1184" y="531"/>
                    <a:pt x="1202" y="584"/>
                    <a:pt x="1209" y="641"/>
                  </a:cubicBezTo>
                  <a:cubicBezTo>
                    <a:pt x="1124" y="661"/>
                    <a:pt x="1039" y="678"/>
                    <a:pt x="959" y="678"/>
                  </a:cubicBezTo>
                  <a:cubicBezTo>
                    <a:pt x="929" y="678"/>
                    <a:pt x="899" y="675"/>
                    <a:pt x="870" y="670"/>
                  </a:cubicBezTo>
                  <a:cubicBezTo>
                    <a:pt x="770" y="649"/>
                    <a:pt x="686" y="576"/>
                    <a:pt x="683" y="506"/>
                  </a:cubicBezTo>
                  <a:cubicBezTo>
                    <a:pt x="681" y="448"/>
                    <a:pt x="732" y="383"/>
                    <a:pt x="799" y="355"/>
                  </a:cubicBezTo>
                  <a:cubicBezTo>
                    <a:pt x="827" y="344"/>
                    <a:pt x="856" y="339"/>
                    <a:pt x="886" y="339"/>
                  </a:cubicBezTo>
                  <a:close/>
                  <a:moveTo>
                    <a:pt x="885" y="0"/>
                  </a:moveTo>
                  <a:cubicBezTo>
                    <a:pt x="812" y="0"/>
                    <a:pt x="740" y="13"/>
                    <a:pt x="673" y="40"/>
                  </a:cubicBezTo>
                  <a:cubicBezTo>
                    <a:pt x="471" y="123"/>
                    <a:pt x="336" y="319"/>
                    <a:pt x="345" y="520"/>
                  </a:cubicBezTo>
                  <a:cubicBezTo>
                    <a:pt x="356" y="779"/>
                    <a:pt x="585" y="959"/>
                    <a:pt x="804" y="1002"/>
                  </a:cubicBezTo>
                  <a:cubicBezTo>
                    <a:pt x="857" y="1012"/>
                    <a:pt x="909" y="1017"/>
                    <a:pt x="961" y="1017"/>
                  </a:cubicBezTo>
                  <a:cubicBezTo>
                    <a:pt x="1009" y="1017"/>
                    <a:pt x="1057" y="1013"/>
                    <a:pt x="1103" y="1006"/>
                  </a:cubicBezTo>
                  <a:lnTo>
                    <a:pt x="1103" y="1006"/>
                  </a:lnTo>
                  <a:cubicBezTo>
                    <a:pt x="1022" y="1110"/>
                    <a:pt x="901" y="1195"/>
                    <a:pt x="758" y="1245"/>
                  </a:cubicBezTo>
                  <a:cubicBezTo>
                    <a:pt x="640" y="1286"/>
                    <a:pt x="508" y="1306"/>
                    <a:pt x="356" y="1306"/>
                  </a:cubicBezTo>
                  <a:cubicBezTo>
                    <a:pt x="304" y="1306"/>
                    <a:pt x="249" y="1304"/>
                    <a:pt x="191" y="1299"/>
                  </a:cubicBezTo>
                  <a:cubicBezTo>
                    <a:pt x="188" y="1299"/>
                    <a:pt x="185" y="1299"/>
                    <a:pt x="182" y="1299"/>
                  </a:cubicBezTo>
                  <a:cubicBezTo>
                    <a:pt x="93" y="1299"/>
                    <a:pt x="16" y="1364"/>
                    <a:pt x="8" y="1454"/>
                  </a:cubicBezTo>
                  <a:cubicBezTo>
                    <a:pt x="0" y="1548"/>
                    <a:pt x="69" y="1629"/>
                    <a:pt x="163" y="1637"/>
                  </a:cubicBezTo>
                  <a:cubicBezTo>
                    <a:pt x="230" y="1643"/>
                    <a:pt x="293" y="1646"/>
                    <a:pt x="355" y="1646"/>
                  </a:cubicBezTo>
                  <a:lnTo>
                    <a:pt x="355" y="1645"/>
                  </a:lnTo>
                  <a:cubicBezTo>
                    <a:pt x="545" y="1645"/>
                    <a:pt x="716" y="1619"/>
                    <a:pt x="870" y="1565"/>
                  </a:cubicBezTo>
                  <a:cubicBezTo>
                    <a:pt x="1129" y="1474"/>
                    <a:pt x="1337" y="1305"/>
                    <a:pt x="1453" y="1089"/>
                  </a:cubicBezTo>
                  <a:cubicBezTo>
                    <a:pt x="1589" y="836"/>
                    <a:pt x="1584" y="527"/>
                    <a:pt x="1440" y="302"/>
                  </a:cubicBezTo>
                  <a:cubicBezTo>
                    <a:pt x="1318" y="112"/>
                    <a:pt x="1099" y="0"/>
                    <a:pt x="885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6284500" y="3465950"/>
              <a:ext cx="60800" cy="69900"/>
            </a:xfrm>
            <a:custGeom>
              <a:rect b="b" l="l" r="r" t="t"/>
              <a:pathLst>
                <a:path extrusionOk="0" h="2796" w="2432">
                  <a:moveTo>
                    <a:pt x="272" y="1"/>
                  </a:moveTo>
                  <a:cubicBezTo>
                    <a:pt x="236" y="1"/>
                    <a:pt x="201" y="2"/>
                    <a:pt x="166" y="4"/>
                  </a:cubicBezTo>
                  <a:cubicBezTo>
                    <a:pt x="73" y="9"/>
                    <a:pt x="1" y="88"/>
                    <a:pt x="6" y="182"/>
                  </a:cubicBezTo>
                  <a:cubicBezTo>
                    <a:pt x="11" y="274"/>
                    <a:pt x="89" y="342"/>
                    <a:pt x="180" y="342"/>
                  </a:cubicBezTo>
                  <a:cubicBezTo>
                    <a:pt x="182" y="342"/>
                    <a:pt x="183" y="342"/>
                    <a:pt x="185" y="341"/>
                  </a:cubicBezTo>
                  <a:cubicBezTo>
                    <a:pt x="214" y="340"/>
                    <a:pt x="242" y="339"/>
                    <a:pt x="271" y="339"/>
                  </a:cubicBezTo>
                  <a:cubicBezTo>
                    <a:pt x="793" y="339"/>
                    <a:pt x="1319" y="598"/>
                    <a:pt x="1634" y="1014"/>
                  </a:cubicBezTo>
                  <a:cubicBezTo>
                    <a:pt x="1973" y="1464"/>
                    <a:pt x="2076" y="2060"/>
                    <a:pt x="1899" y="2571"/>
                  </a:cubicBezTo>
                  <a:cubicBezTo>
                    <a:pt x="1869" y="2659"/>
                    <a:pt x="1916" y="2755"/>
                    <a:pt x="2004" y="2786"/>
                  </a:cubicBezTo>
                  <a:cubicBezTo>
                    <a:pt x="2022" y="2793"/>
                    <a:pt x="2041" y="2796"/>
                    <a:pt x="2060" y="2796"/>
                  </a:cubicBezTo>
                  <a:cubicBezTo>
                    <a:pt x="2130" y="2796"/>
                    <a:pt x="2195" y="2752"/>
                    <a:pt x="2219" y="2681"/>
                  </a:cubicBezTo>
                  <a:cubicBezTo>
                    <a:pt x="2432" y="2066"/>
                    <a:pt x="2311" y="1348"/>
                    <a:pt x="1904" y="810"/>
                  </a:cubicBezTo>
                  <a:cubicBezTo>
                    <a:pt x="1522" y="304"/>
                    <a:pt x="902" y="1"/>
                    <a:pt x="272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6304275" y="3432450"/>
              <a:ext cx="120100" cy="80900"/>
            </a:xfrm>
            <a:custGeom>
              <a:rect b="b" l="l" r="r" t="t"/>
              <a:pathLst>
                <a:path extrusionOk="0" h="3236" w="4804">
                  <a:moveTo>
                    <a:pt x="2630" y="0"/>
                  </a:moveTo>
                  <a:cubicBezTo>
                    <a:pt x="2274" y="0"/>
                    <a:pt x="1904" y="76"/>
                    <a:pt x="1547" y="226"/>
                  </a:cubicBezTo>
                  <a:cubicBezTo>
                    <a:pt x="924" y="488"/>
                    <a:pt x="392" y="966"/>
                    <a:pt x="47" y="1572"/>
                  </a:cubicBezTo>
                  <a:cubicBezTo>
                    <a:pt x="1" y="1653"/>
                    <a:pt x="29" y="1757"/>
                    <a:pt x="110" y="1804"/>
                  </a:cubicBezTo>
                  <a:cubicBezTo>
                    <a:pt x="137" y="1819"/>
                    <a:pt x="166" y="1826"/>
                    <a:pt x="194" y="1826"/>
                  </a:cubicBezTo>
                  <a:cubicBezTo>
                    <a:pt x="253" y="1826"/>
                    <a:pt x="311" y="1795"/>
                    <a:pt x="342" y="1740"/>
                  </a:cubicBezTo>
                  <a:cubicBezTo>
                    <a:pt x="649" y="1199"/>
                    <a:pt x="1124" y="772"/>
                    <a:pt x="1678" y="538"/>
                  </a:cubicBezTo>
                  <a:cubicBezTo>
                    <a:pt x="1993" y="406"/>
                    <a:pt x="2317" y="339"/>
                    <a:pt x="2628" y="339"/>
                  </a:cubicBezTo>
                  <a:cubicBezTo>
                    <a:pt x="2814" y="339"/>
                    <a:pt x="2994" y="363"/>
                    <a:pt x="3165" y="411"/>
                  </a:cubicBezTo>
                  <a:cubicBezTo>
                    <a:pt x="3322" y="456"/>
                    <a:pt x="3470" y="522"/>
                    <a:pt x="3601" y="605"/>
                  </a:cubicBezTo>
                  <a:cubicBezTo>
                    <a:pt x="3609" y="610"/>
                    <a:pt x="3617" y="614"/>
                    <a:pt x="3625" y="617"/>
                  </a:cubicBezTo>
                  <a:cubicBezTo>
                    <a:pt x="3913" y="801"/>
                    <a:pt x="4132" y="1059"/>
                    <a:pt x="4247" y="1346"/>
                  </a:cubicBezTo>
                  <a:cubicBezTo>
                    <a:pt x="4432" y="1816"/>
                    <a:pt x="4306" y="2388"/>
                    <a:pt x="3953" y="2674"/>
                  </a:cubicBezTo>
                  <a:cubicBezTo>
                    <a:pt x="3775" y="2818"/>
                    <a:pt x="3538" y="2897"/>
                    <a:pt x="3299" y="2897"/>
                  </a:cubicBezTo>
                  <a:cubicBezTo>
                    <a:pt x="3216" y="2897"/>
                    <a:pt x="3133" y="2887"/>
                    <a:pt x="3052" y="2868"/>
                  </a:cubicBezTo>
                  <a:cubicBezTo>
                    <a:pt x="2755" y="2797"/>
                    <a:pt x="2498" y="2598"/>
                    <a:pt x="2381" y="2347"/>
                  </a:cubicBezTo>
                  <a:cubicBezTo>
                    <a:pt x="2256" y="2087"/>
                    <a:pt x="2287" y="1761"/>
                    <a:pt x="2454" y="1554"/>
                  </a:cubicBezTo>
                  <a:cubicBezTo>
                    <a:pt x="2574" y="1405"/>
                    <a:pt x="2764" y="1321"/>
                    <a:pt x="2947" y="1321"/>
                  </a:cubicBezTo>
                  <a:cubicBezTo>
                    <a:pt x="3027" y="1321"/>
                    <a:pt x="3106" y="1337"/>
                    <a:pt x="3177" y="1371"/>
                  </a:cubicBezTo>
                  <a:cubicBezTo>
                    <a:pt x="3279" y="1418"/>
                    <a:pt x="3353" y="1496"/>
                    <a:pt x="3375" y="1580"/>
                  </a:cubicBezTo>
                  <a:cubicBezTo>
                    <a:pt x="3396" y="1654"/>
                    <a:pt x="3366" y="1745"/>
                    <a:pt x="3312" y="1774"/>
                  </a:cubicBezTo>
                  <a:cubicBezTo>
                    <a:pt x="3301" y="1780"/>
                    <a:pt x="3287" y="1783"/>
                    <a:pt x="3273" y="1783"/>
                  </a:cubicBezTo>
                  <a:cubicBezTo>
                    <a:pt x="3258" y="1783"/>
                    <a:pt x="3242" y="1780"/>
                    <a:pt x="3228" y="1774"/>
                  </a:cubicBezTo>
                  <a:cubicBezTo>
                    <a:pt x="3214" y="1767"/>
                    <a:pt x="3197" y="1756"/>
                    <a:pt x="3192" y="1743"/>
                  </a:cubicBezTo>
                  <a:cubicBezTo>
                    <a:pt x="3171" y="1669"/>
                    <a:pt x="3103" y="1621"/>
                    <a:pt x="3030" y="1621"/>
                  </a:cubicBezTo>
                  <a:cubicBezTo>
                    <a:pt x="3014" y="1621"/>
                    <a:pt x="2999" y="1623"/>
                    <a:pt x="2983" y="1627"/>
                  </a:cubicBezTo>
                  <a:cubicBezTo>
                    <a:pt x="2893" y="1653"/>
                    <a:pt x="2841" y="1747"/>
                    <a:pt x="2867" y="1836"/>
                  </a:cubicBezTo>
                  <a:cubicBezTo>
                    <a:pt x="2899" y="1948"/>
                    <a:pt x="2983" y="2039"/>
                    <a:pt x="3097" y="2087"/>
                  </a:cubicBezTo>
                  <a:cubicBezTo>
                    <a:pt x="3153" y="2110"/>
                    <a:pt x="3213" y="2122"/>
                    <a:pt x="3272" y="2122"/>
                  </a:cubicBezTo>
                  <a:cubicBezTo>
                    <a:pt x="3343" y="2122"/>
                    <a:pt x="3414" y="2105"/>
                    <a:pt x="3476" y="2071"/>
                  </a:cubicBezTo>
                  <a:cubicBezTo>
                    <a:pt x="3669" y="1964"/>
                    <a:pt x="3764" y="1720"/>
                    <a:pt x="3702" y="1491"/>
                  </a:cubicBezTo>
                  <a:cubicBezTo>
                    <a:pt x="3653" y="1311"/>
                    <a:pt x="3515" y="1156"/>
                    <a:pt x="3323" y="1064"/>
                  </a:cubicBezTo>
                  <a:cubicBezTo>
                    <a:pt x="3205" y="1008"/>
                    <a:pt x="3076" y="982"/>
                    <a:pt x="2947" y="982"/>
                  </a:cubicBezTo>
                  <a:cubicBezTo>
                    <a:pt x="2663" y="982"/>
                    <a:pt x="2376" y="1110"/>
                    <a:pt x="2191" y="1341"/>
                  </a:cubicBezTo>
                  <a:cubicBezTo>
                    <a:pt x="1940" y="1651"/>
                    <a:pt x="1894" y="2113"/>
                    <a:pt x="2075" y="2492"/>
                  </a:cubicBezTo>
                  <a:cubicBezTo>
                    <a:pt x="2236" y="2839"/>
                    <a:pt x="2573" y="3102"/>
                    <a:pt x="2974" y="3198"/>
                  </a:cubicBezTo>
                  <a:cubicBezTo>
                    <a:pt x="3080" y="3223"/>
                    <a:pt x="3189" y="3235"/>
                    <a:pt x="3297" y="3235"/>
                  </a:cubicBezTo>
                  <a:cubicBezTo>
                    <a:pt x="3614" y="3235"/>
                    <a:pt x="3929" y="3130"/>
                    <a:pt x="4166" y="2937"/>
                  </a:cubicBezTo>
                  <a:cubicBezTo>
                    <a:pt x="4638" y="2555"/>
                    <a:pt x="4804" y="1834"/>
                    <a:pt x="4562" y="1220"/>
                  </a:cubicBezTo>
                  <a:cubicBezTo>
                    <a:pt x="4418" y="861"/>
                    <a:pt x="4144" y="540"/>
                    <a:pt x="3785" y="317"/>
                  </a:cubicBezTo>
                  <a:cubicBezTo>
                    <a:pt x="3779" y="313"/>
                    <a:pt x="3770" y="308"/>
                    <a:pt x="3762" y="305"/>
                  </a:cubicBezTo>
                  <a:cubicBezTo>
                    <a:pt x="3608" y="211"/>
                    <a:pt x="3440" y="138"/>
                    <a:pt x="3258" y="85"/>
                  </a:cubicBezTo>
                  <a:cubicBezTo>
                    <a:pt x="3057" y="28"/>
                    <a:pt x="2846" y="0"/>
                    <a:pt x="2630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6392025" y="3439750"/>
              <a:ext cx="199775" cy="70800"/>
            </a:xfrm>
            <a:custGeom>
              <a:rect b="b" l="l" r="r" t="t"/>
              <a:pathLst>
                <a:path extrusionOk="0" h="2832" w="7991">
                  <a:moveTo>
                    <a:pt x="7475" y="1709"/>
                  </a:moveTo>
                  <a:cubicBezTo>
                    <a:pt x="7482" y="1709"/>
                    <a:pt x="7489" y="1710"/>
                    <a:pt x="7495" y="1712"/>
                  </a:cubicBezTo>
                  <a:cubicBezTo>
                    <a:pt x="7575" y="1732"/>
                    <a:pt x="7636" y="1836"/>
                    <a:pt x="7625" y="1934"/>
                  </a:cubicBezTo>
                  <a:cubicBezTo>
                    <a:pt x="7623" y="1957"/>
                    <a:pt x="7617" y="1982"/>
                    <a:pt x="7608" y="2004"/>
                  </a:cubicBezTo>
                  <a:cubicBezTo>
                    <a:pt x="7581" y="1987"/>
                    <a:pt x="7550" y="1977"/>
                    <a:pt x="7517" y="1977"/>
                  </a:cubicBezTo>
                  <a:cubicBezTo>
                    <a:pt x="7507" y="1977"/>
                    <a:pt x="7498" y="1978"/>
                    <a:pt x="7488" y="1981"/>
                  </a:cubicBezTo>
                  <a:cubicBezTo>
                    <a:pt x="7482" y="1981"/>
                    <a:pt x="7477" y="1982"/>
                    <a:pt x="7472" y="1982"/>
                  </a:cubicBezTo>
                  <a:cubicBezTo>
                    <a:pt x="7442" y="1982"/>
                    <a:pt x="7408" y="1968"/>
                    <a:pt x="7379" y="1943"/>
                  </a:cubicBezTo>
                  <a:cubicBezTo>
                    <a:pt x="7345" y="1914"/>
                    <a:pt x="7326" y="1875"/>
                    <a:pt x="7326" y="1843"/>
                  </a:cubicBezTo>
                  <a:cubicBezTo>
                    <a:pt x="7328" y="1808"/>
                    <a:pt x="7351" y="1770"/>
                    <a:pt x="7386" y="1743"/>
                  </a:cubicBezTo>
                  <a:cubicBezTo>
                    <a:pt x="7415" y="1721"/>
                    <a:pt x="7447" y="1709"/>
                    <a:pt x="7475" y="1709"/>
                  </a:cubicBezTo>
                  <a:close/>
                  <a:moveTo>
                    <a:pt x="184" y="0"/>
                  </a:moveTo>
                  <a:cubicBezTo>
                    <a:pt x="99" y="0"/>
                    <a:pt x="26" y="61"/>
                    <a:pt x="14" y="146"/>
                  </a:cubicBezTo>
                  <a:cubicBezTo>
                    <a:pt x="1" y="239"/>
                    <a:pt x="66" y="325"/>
                    <a:pt x="159" y="337"/>
                  </a:cubicBezTo>
                  <a:cubicBezTo>
                    <a:pt x="397" y="370"/>
                    <a:pt x="657" y="473"/>
                    <a:pt x="912" y="635"/>
                  </a:cubicBezTo>
                  <a:cubicBezTo>
                    <a:pt x="1155" y="788"/>
                    <a:pt x="1370" y="975"/>
                    <a:pt x="1600" y="1173"/>
                  </a:cubicBezTo>
                  <a:cubicBezTo>
                    <a:pt x="1723" y="1280"/>
                    <a:pt x="1846" y="1387"/>
                    <a:pt x="1974" y="1488"/>
                  </a:cubicBezTo>
                  <a:cubicBezTo>
                    <a:pt x="3064" y="2361"/>
                    <a:pt x="4447" y="2831"/>
                    <a:pt x="5835" y="2831"/>
                  </a:cubicBezTo>
                  <a:cubicBezTo>
                    <a:pt x="6241" y="2831"/>
                    <a:pt x="6647" y="2792"/>
                    <a:pt x="7046" y="2709"/>
                  </a:cubicBezTo>
                  <a:cubicBezTo>
                    <a:pt x="7231" y="2672"/>
                    <a:pt x="7425" y="2621"/>
                    <a:pt x="7597" y="2514"/>
                  </a:cubicBezTo>
                  <a:cubicBezTo>
                    <a:pt x="7806" y="2381"/>
                    <a:pt x="7938" y="2183"/>
                    <a:pt x="7963" y="1970"/>
                  </a:cubicBezTo>
                  <a:cubicBezTo>
                    <a:pt x="7990" y="1700"/>
                    <a:pt x="7821" y="1443"/>
                    <a:pt x="7576" y="1383"/>
                  </a:cubicBezTo>
                  <a:cubicBezTo>
                    <a:pt x="7542" y="1375"/>
                    <a:pt x="7509" y="1371"/>
                    <a:pt x="7475" y="1371"/>
                  </a:cubicBezTo>
                  <a:cubicBezTo>
                    <a:pt x="7372" y="1371"/>
                    <a:pt x="7269" y="1406"/>
                    <a:pt x="7181" y="1473"/>
                  </a:cubicBezTo>
                  <a:cubicBezTo>
                    <a:pt x="7064" y="1562"/>
                    <a:pt x="6994" y="1692"/>
                    <a:pt x="6988" y="1832"/>
                  </a:cubicBezTo>
                  <a:cubicBezTo>
                    <a:pt x="6985" y="1969"/>
                    <a:pt x="7047" y="2104"/>
                    <a:pt x="7159" y="2200"/>
                  </a:cubicBezTo>
                  <a:cubicBezTo>
                    <a:pt x="7202" y="2237"/>
                    <a:pt x="7250" y="2266"/>
                    <a:pt x="7301" y="2287"/>
                  </a:cubicBezTo>
                  <a:cubicBezTo>
                    <a:pt x="7208" y="2325"/>
                    <a:pt x="7102" y="2352"/>
                    <a:pt x="6978" y="2378"/>
                  </a:cubicBezTo>
                  <a:cubicBezTo>
                    <a:pt x="6601" y="2456"/>
                    <a:pt x="6218" y="2493"/>
                    <a:pt x="5835" y="2493"/>
                  </a:cubicBezTo>
                  <a:cubicBezTo>
                    <a:pt x="4522" y="2493"/>
                    <a:pt x="3216" y="2048"/>
                    <a:pt x="2185" y="1222"/>
                  </a:cubicBezTo>
                  <a:cubicBezTo>
                    <a:pt x="2061" y="1124"/>
                    <a:pt x="1941" y="1020"/>
                    <a:pt x="1821" y="917"/>
                  </a:cubicBezTo>
                  <a:cubicBezTo>
                    <a:pt x="1593" y="719"/>
                    <a:pt x="1357" y="516"/>
                    <a:pt x="1094" y="349"/>
                  </a:cubicBezTo>
                  <a:cubicBezTo>
                    <a:pt x="794" y="158"/>
                    <a:pt x="496" y="41"/>
                    <a:pt x="205" y="2"/>
                  </a:cubicBezTo>
                  <a:cubicBezTo>
                    <a:pt x="198" y="1"/>
                    <a:pt x="191" y="0"/>
                    <a:pt x="184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6262725" y="3395150"/>
              <a:ext cx="52675" cy="52025"/>
            </a:xfrm>
            <a:custGeom>
              <a:rect b="b" l="l" r="r" t="t"/>
              <a:pathLst>
                <a:path extrusionOk="0" h="2081" w="2107">
                  <a:moveTo>
                    <a:pt x="1054" y="0"/>
                  </a:moveTo>
                  <a:lnTo>
                    <a:pt x="1" y="1053"/>
                  </a:lnTo>
                  <a:lnTo>
                    <a:pt x="1054" y="2081"/>
                  </a:lnTo>
                  <a:lnTo>
                    <a:pt x="2107" y="105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5400000">
            <a:off x="-770035" y="2369698"/>
            <a:ext cx="2259057" cy="404104"/>
            <a:chOff x="5895625" y="3395150"/>
            <a:chExt cx="786525" cy="140700"/>
          </a:xfrm>
        </p:grpSpPr>
        <p:sp>
          <p:nvSpPr>
            <p:cNvPr id="238" name="Google Shape;238;p9"/>
            <p:cNvSpPr/>
            <p:nvPr/>
          </p:nvSpPr>
          <p:spPr>
            <a:xfrm>
              <a:off x="5921525" y="3527350"/>
              <a:ext cx="324500" cy="8500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1" y="77"/>
                    <a:pt x="1" y="170"/>
                  </a:cubicBezTo>
                  <a:cubicBezTo>
                    <a:pt x="1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4" y="340"/>
                    <a:pt x="12980" y="263"/>
                    <a:pt x="12980" y="170"/>
                  </a:cubicBezTo>
                  <a:cubicBezTo>
                    <a:pt x="12980" y="77"/>
                    <a:pt x="12904" y="1"/>
                    <a:pt x="12810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895625" y="3494700"/>
              <a:ext cx="39725" cy="41150"/>
            </a:xfrm>
            <a:custGeom>
              <a:rect b="b" l="l" r="r" t="t"/>
              <a:pathLst>
                <a:path extrusionOk="0" h="1646" w="1589">
                  <a:moveTo>
                    <a:pt x="702" y="339"/>
                  </a:moveTo>
                  <a:cubicBezTo>
                    <a:pt x="733" y="339"/>
                    <a:pt x="763" y="344"/>
                    <a:pt x="790" y="355"/>
                  </a:cubicBezTo>
                  <a:cubicBezTo>
                    <a:pt x="857" y="383"/>
                    <a:pt x="909" y="448"/>
                    <a:pt x="906" y="506"/>
                  </a:cubicBezTo>
                  <a:cubicBezTo>
                    <a:pt x="903" y="576"/>
                    <a:pt x="819" y="649"/>
                    <a:pt x="719" y="670"/>
                  </a:cubicBezTo>
                  <a:cubicBezTo>
                    <a:pt x="690" y="675"/>
                    <a:pt x="660" y="678"/>
                    <a:pt x="630" y="678"/>
                  </a:cubicBezTo>
                  <a:cubicBezTo>
                    <a:pt x="550" y="678"/>
                    <a:pt x="465" y="661"/>
                    <a:pt x="380" y="641"/>
                  </a:cubicBezTo>
                  <a:cubicBezTo>
                    <a:pt x="388" y="585"/>
                    <a:pt x="406" y="531"/>
                    <a:pt x="435" y="485"/>
                  </a:cubicBezTo>
                  <a:cubicBezTo>
                    <a:pt x="493" y="395"/>
                    <a:pt x="602" y="339"/>
                    <a:pt x="702" y="339"/>
                  </a:cubicBezTo>
                  <a:close/>
                  <a:moveTo>
                    <a:pt x="704" y="0"/>
                  </a:moveTo>
                  <a:cubicBezTo>
                    <a:pt x="490" y="0"/>
                    <a:pt x="271" y="112"/>
                    <a:pt x="150" y="302"/>
                  </a:cubicBezTo>
                  <a:cubicBezTo>
                    <a:pt x="6" y="527"/>
                    <a:pt x="0" y="836"/>
                    <a:pt x="136" y="1089"/>
                  </a:cubicBezTo>
                  <a:cubicBezTo>
                    <a:pt x="252" y="1305"/>
                    <a:pt x="459" y="1474"/>
                    <a:pt x="719" y="1565"/>
                  </a:cubicBezTo>
                  <a:cubicBezTo>
                    <a:pt x="874" y="1619"/>
                    <a:pt x="1043" y="1646"/>
                    <a:pt x="1234" y="1646"/>
                  </a:cubicBezTo>
                  <a:cubicBezTo>
                    <a:pt x="1297" y="1645"/>
                    <a:pt x="1360" y="1643"/>
                    <a:pt x="1427" y="1637"/>
                  </a:cubicBezTo>
                  <a:cubicBezTo>
                    <a:pt x="1519" y="1629"/>
                    <a:pt x="1588" y="1548"/>
                    <a:pt x="1581" y="1454"/>
                  </a:cubicBezTo>
                  <a:cubicBezTo>
                    <a:pt x="1573" y="1365"/>
                    <a:pt x="1497" y="1299"/>
                    <a:pt x="1409" y="1299"/>
                  </a:cubicBezTo>
                  <a:cubicBezTo>
                    <a:pt x="1406" y="1299"/>
                    <a:pt x="1402" y="1299"/>
                    <a:pt x="1398" y="1299"/>
                  </a:cubicBezTo>
                  <a:cubicBezTo>
                    <a:pt x="1341" y="1304"/>
                    <a:pt x="1286" y="1306"/>
                    <a:pt x="1233" y="1306"/>
                  </a:cubicBezTo>
                  <a:cubicBezTo>
                    <a:pt x="1082" y="1306"/>
                    <a:pt x="948" y="1286"/>
                    <a:pt x="831" y="1245"/>
                  </a:cubicBezTo>
                  <a:cubicBezTo>
                    <a:pt x="689" y="1195"/>
                    <a:pt x="567" y="1110"/>
                    <a:pt x="485" y="1006"/>
                  </a:cubicBezTo>
                  <a:lnTo>
                    <a:pt x="485" y="1006"/>
                  </a:lnTo>
                  <a:cubicBezTo>
                    <a:pt x="532" y="1013"/>
                    <a:pt x="579" y="1017"/>
                    <a:pt x="628" y="1017"/>
                  </a:cubicBezTo>
                  <a:cubicBezTo>
                    <a:pt x="680" y="1017"/>
                    <a:pt x="733" y="1012"/>
                    <a:pt x="786" y="1002"/>
                  </a:cubicBezTo>
                  <a:cubicBezTo>
                    <a:pt x="1005" y="958"/>
                    <a:pt x="1233" y="779"/>
                    <a:pt x="1245" y="520"/>
                  </a:cubicBezTo>
                  <a:cubicBezTo>
                    <a:pt x="1254" y="319"/>
                    <a:pt x="1119" y="122"/>
                    <a:pt x="917" y="40"/>
                  </a:cubicBezTo>
                  <a:cubicBezTo>
                    <a:pt x="849" y="13"/>
                    <a:pt x="777" y="0"/>
                    <a:pt x="704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232475" y="3465950"/>
              <a:ext cx="60775" cy="69900"/>
            </a:xfrm>
            <a:custGeom>
              <a:rect b="b" l="l" r="r" t="t"/>
              <a:pathLst>
                <a:path extrusionOk="0" h="2796" w="2431">
                  <a:moveTo>
                    <a:pt x="2157" y="1"/>
                  </a:moveTo>
                  <a:cubicBezTo>
                    <a:pt x="1524" y="1"/>
                    <a:pt x="909" y="305"/>
                    <a:pt x="528" y="809"/>
                  </a:cubicBezTo>
                  <a:cubicBezTo>
                    <a:pt x="121" y="1348"/>
                    <a:pt x="0" y="2066"/>
                    <a:pt x="212" y="2681"/>
                  </a:cubicBezTo>
                  <a:cubicBezTo>
                    <a:pt x="236" y="2752"/>
                    <a:pt x="302" y="2796"/>
                    <a:pt x="372" y="2796"/>
                  </a:cubicBezTo>
                  <a:cubicBezTo>
                    <a:pt x="390" y="2795"/>
                    <a:pt x="409" y="2793"/>
                    <a:pt x="427" y="2786"/>
                  </a:cubicBezTo>
                  <a:cubicBezTo>
                    <a:pt x="516" y="2755"/>
                    <a:pt x="563" y="2659"/>
                    <a:pt x="532" y="2571"/>
                  </a:cubicBezTo>
                  <a:cubicBezTo>
                    <a:pt x="356" y="2060"/>
                    <a:pt x="458" y="1464"/>
                    <a:pt x="798" y="1014"/>
                  </a:cubicBezTo>
                  <a:cubicBezTo>
                    <a:pt x="1112" y="598"/>
                    <a:pt x="1638" y="339"/>
                    <a:pt x="2160" y="339"/>
                  </a:cubicBezTo>
                  <a:cubicBezTo>
                    <a:pt x="2189" y="339"/>
                    <a:pt x="2218" y="340"/>
                    <a:pt x="2247" y="341"/>
                  </a:cubicBezTo>
                  <a:cubicBezTo>
                    <a:pt x="2248" y="342"/>
                    <a:pt x="2250" y="342"/>
                    <a:pt x="2251" y="342"/>
                  </a:cubicBezTo>
                  <a:cubicBezTo>
                    <a:pt x="2340" y="342"/>
                    <a:pt x="2420" y="273"/>
                    <a:pt x="2425" y="182"/>
                  </a:cubicBezTo>
                  <a:cubicBezTo>
                    <a:pt x="2431" y="88"/>
                    <a:pt x="2359" y="8"/>
                    <a:pt x="2266" y="4"/>
                  </a:cubicBezTo>
                  <a:cubicBezTo>
                    <a:pt x="2230" y="2"/>
                    <a:pt x="2193" y="1"/>
                    <a:pt x="2157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153400" y="3432475"/>
              <a:ext cx="120125" cy="80900"/>
            </a:xfrm>
            <a:custGeom>
              <a:rect b="b" l="l" r="r" t="t"/>
              <a:pathLst>
                <a:path extrusionOk="0" h="3236" w="4805">
                  <a:moveTo>
                    <a:pt x="2175" y="0"/>
                  </a:moveTo>
                  <a:cubicBezTo>
                    <a:pt x="1958" y="0"/>
                    <a:pt x="1746" y="28"/>
                    <a:pt x="1544" y="85"/>
                  </a:cubicBezTo>
                  <a:cubicBezTo>
                    <a:pt x="1364" y="137"/>
                    <a:pt x="1196" y="210"/>
                    <a:pt x="1043" y="304"/>
                  </a:cubicBezTo>
                  <a:cubicBezTo>
                    <a:pt x="1034" y="307"/>
                    <a:pt x="1025" y="312"/>
                    <a:pt x="1017" y="318"/>
                  </a:cubicBezTo>
                  <a:cubicBezTo>
                    <a:pt x="659" y="540"/>
                    <a:pt x="384" y="860"/>
                    <a:pt x="241" y="1221"/>
                  </a:cubicBezTo>
                  <a:cubicBezTo>
                    <a:pt x="0" y="1832"/>
                    <a:pt x="166" y="2553"/>
                    <a:pt x="636" y="2936"/>
                  </a:cubicBezTo>
                  <a:cubicBezTo>
                    <a:pt x="878" y="3131"/>
                    <a:pt x="1187" y="3235"/>
                    <a:pt x="1502" y="3235"/>
                  </a:cubicBezTo>
                  <a:cubicBezTo>
                    <a:pt x="1612" y="3235"/>
                    <a:pt x="1722" y="3223"/>
                    <a:pt x="1831" y="3197"/>
                  </a:cubicBezTo>
                  <a:cubicBezTo>
                    <a:pt x="2229" y="3102"/>
                    <a:pt x="2564" y="2839"/>
                    <a:pt x="2730" y="2491"/>
                  </a:cubicBezTo>
                  <a:cubicBezTo>
                    <a:pt x="2909" y="2111"/>
                    <a:pt x="2860" y="1649"/>
                    <a:pt x="2612" y="1341"/>
                  </a:cubicBezTo>
                  <a:cubicBezTo>
                    <a:pt x="2426" y="1110"/>
                    <a:pt x="2138" y="981"/>
                    <a:pt x="1855" y="981"/>
                  </a:cubicBezTo>
                  <a:cubicBezTo>
                    <a:pt x="1726" y="981"/>
                    <a:pt x="1599" y="1008"/>
                    <a:pt x="1482" y="1063"/>
                  </a:cubicBezTo>
                  <a:cubicBezTo>
                    <a:pt x="1290" y="1155"/>
                    <a:pt x="1151" y="1311"/>
                    <a:pt x="1103" y="1487"/>
                  </a:cubicBezTo>
                  <a:cubicBezTo>
                    <a:pt x="1039" y="1711"/>
                    <a:pt x="1134" y="1962"/>
                    <a:pt x="1328" y="2071"/>
                  </a:cubicBezTo>
                  <a:cubicBezTo>
                    <a:pt x="1388" y="2105"/>
                    <a:pt x="1458" y="2122"/>
                    <a:pt x="1529" y="2122"/>
                  </a:cubicBezTo>
                  <a:cubicBezTo>
                    <a:pt x="1588" y="2122"/>
                    <a:pt x="1648" y="2110"/>
                    <a:pt x="1704" y="2086"/>
                  </a:cubicBezTo>
                  <a:cubicBezTo>
                    <a:pt x="1818" y="2039"/>
                    <a:pt x="1903" y="1947"/>
                    <a:pt x="1935" y="1836"/>
                  </a:cubicBezTo>
                  <a:cubicBezTo>
                    <a:pt x="1961" y="1746"/>
                    <a:pt x="1909" y="1652"/>
                    <a:pt x="1820" y="1626"/>
                  </a:cubicBezTo>
                  <a:cubicBezTo>
                    <a:pt x="1804" y="1622"/>
                    <a:pt x="1788" y="1620"/>
                    <a:pt x="1772" y="1620"/>
                  </a:cubicBezTo>
                  <a:cubicBezTo>
                    <a:pt x="1699" y="1620"/>
                    <a:pt x="1631" y="1668"/>
                    <a:pt x="1609" y="1743"/>
                  </a:cubicBezTo>
                  <a:cubicBezTo>
                    <a:pt x="1606" y="1756"/>
                    <a:pt x="1589" y="1767"/>
                    <a:pt x="1574" y="1773"/>
                  </a:cubicBezTo>
                  <a:cubicBezTo>
                    <a:pt x="1558" y="1779"/>
                    <a:pt x="1541" y="1782"/>
                    <a:pt x="1526" y="1782"/>
                  </a:cubicBezTo>
                  <a:cubicBezTo>
                    <a:pt x="1513" y="1782"/>
                    <a:pt x="1501" y="1780"/>
                    <a:pt x="1492" y="1775"/>
                  </a:cubicBezTo>
                  <a:cubicBezTo>
                    <a:pt x="1436" y="1744"/>
                    <a:pt x="1407" y="1654"/>
                    <a:pt x="1430" y="1579"/>
                  </a:cubicBezTo>
                  <a:cubicBezTo>
                    <a:pt x="1452" y="1496"/>
                    <a:pt x="1526" y="1418"/>
                    <a:pt x="1627" y="1371"/>
                  </a:cubicBezTo>
                  <a:cubicBezTo>
                    <a:pt x="1698" y="1337"/>
                    <a:pt x="1777" y="1321"/>
                    <a:pt x="1857" y="1321"/>
                  </a:cubicBezTo>
                  <a:cubicBezTo>
                    <a:pt x="2039" y="1321"/>
                    <a:pt x="2229" y="1405"/>
                    <a:pt x="2348" y="1554"/>
                  </a:cubicBezTo>
                  <a:cubicBezTo>
                    <a:pt x="2515" y="1761"/>
                    <a:pt x="2546" y="2086"/>
                    <a:pt x="2424" y="2346"/>
                  </a:cubicBezTo>
                  <a:cubicBezTo>
                    <a:pt x="2303" y="2601"/>
                    <a:pt x="2051" y="2796"/>
                    <a:pt x="1753" y="2867"/>
                  </a:cubicBezTo>
                  <a:cubicBezTo>
                    <a:pt x="1672" y="2886"/>
                    <a:pt x="1588" y="2896"/>
                    <a:pt x="1506" y="2896"/>
                  </a:cubicBezTo>
                  <a:cubicBezTo>
                    <a:pt x="1266" y="2896"/>
                    <a:pt x="1029" y="2817"/>
                    <a:pt x="850" y="2674"/>
                  </a:cubicBezTo>
                  <a:cubicBezTo>
                    <a:pt x="497" y="2386"/>
                    <a:pt x="371" y="1815"/>
                    <a:pt x="556" y="1345"/>
                  </a:cubicBezTo>
                  <a:cubicBezTo>
                    <a:pt x="669" y="1059"/>
                    <a:pt x="890" y="801"/>
                    <a:pt x="1175" y="618"/>
                  </a:cubicBezTo>
                  <a:cubicBezTo>
                    <a:pt x="1184" y="615"/>
                    <a:pt x="1192" y="610"/>
                    <a:pt x="1201" y="605"/>
                  </a:cubicBezTo>
                  <a:cubicBezTo>
                    <a:pt x="1332" y="522"/>
                    <a:pt x="1479" y="457"/>
                    <a:pt x="1636" y="411"/>
                  </a:cubicBezTo>
                  <a:cubicBezTo>
                    <a:pt x="1809" y="363"/>
                    <a:pt x="1991" y="339"/>
                    <a:pt x="2177" y="339"/>
                  </a:cubicBezTo>
                  <a:cubicBezTo>
                    <a:pt x="2488" y="339"/>
                    <a:pt x="2812" y="406"/>
                    <a:pt x="3125" y="537"/>
                  </a:cubicBezTo>
                  <a:cubicBezTo>
                    <a:pt x="3679" y="772"/>
                    <a:pt x="4154" y="1198"/>
                    <a:pt x="4464" y="1738"/>
                  </a:cubicBezTo>
                  <a:cubicBezTo>
                    <a:pt x="4495" y="1793"/>
                    <a:pt x="4552" y="1823"/>
                    <a:pt x="4610" y="1823"/>
                  </a:cubicBezTo>
                  <a:cubicBezTo>
                    <a:pt x="4639" y="1823"/>
                    <a:pt x="4668" y="1816"/>
                    <a:pt x="4694" y="1800"/>
                  </a:cubicBezTo>
                  <a:cubicBezTo>
                    <a:pt x="4776" y="1754"/>
                    <a:pt x="4804" y="1650"/>
                    <a:pt x="4758" y="1570"/>
                  </a:cubicBezTo>
                  <a:cubicBezTo>
                    <a:pt x="4412" y="965"/>
                    <a:pt x="3879" y="488"/>
                    <a:pt x="3256" y="225"/>
                  </a:cubicBezTo>
                  <a:cubicBezTo>
                    <a:pt x="2901" y="76"/>
                    <a:pt x="2532" y="0"/>
                    <a:pt x="2175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5985975" y="3439750"/>
              <a:ext cx="199725" cy="70800"/>
            </a:xfrm>
            <a:custGeom>
              <a:rect b="b" l="l" r="r" t="t"/>
              <a:pathLst>
                <a:path extrusionOk="0" h="2832" w="7989">
                  <a:moveTo>
                    <a:pt x="516" y="1709"/>
                  </a:moveTo>
                  <a:cubicBezTo>
                    <a:pt x="544" y="1709"/>
                    <a:pt x="576" y="1721"/>
                    <a:pt x="604" y="1743"/>
                  </a:cubicBezTo>
                  <a:cubicBezTo>
                    <a:pt x="640" y="1770"/>
                    <a:pt x="663" y="1808"/>
                    <a:pt x="664" y="1840"/>
                  </a:cubicBezTo>
                  <a:cubicBezTo>
                    <a:pt x="665" y="1875"/>
                    <a:pt x="645" y="1914"/>
                    <a:pt x="611" y="1943"/>
                  </a:cubicBezTo>
                  <a:cubicBezTo>
                    <a:pt x="582" y="1967"/>
                    <a:pt x="549" y="1981"/>
                    <a:pt x="519" y="1981"/>
                  </a:cubicBezTo>
                  <a:cubicBezTo>
                    <a:pt x="513" y="1981"/>
                    <a:pt x="508" y="1980"/>
                    <a:pt x="502" y="1979"/>
                  </a:cubicBezTo>
                  <a:cubicBezTo>
                    <a:pt x="493" y="1978"/>
                    <a:pt x="484" y="1977"/>
                    <a:pt x="475" y="1977"/>
                  </a:cubicBezTo>
                  <a:cubicBezTo>
                    <a:pt x="441" y="1977"/>
                    <a:pt x="409" y="1987"/>
                    <a:pt x="381" y="2004"/>
                  </a:cubicBezTo>
                  <a:cubicBezTo>
                    <a:pt x="373" y="1982"/>
                    <a:pt x="368" y="1959"/>
                    <a:pt x="364" y="1935"/>
                  </a:cubicBezTo>
                  <a:cubicBezTo>
                    <a:pt x="354" y="1836"/>
                    <a:pt x="415" y="1731"/>
                    <a:pt x="493" y="1713"/>
                  </a:cubicBezTo>
                  <a:cubicBezTo>
                    <a:pt x="500" y="1710"/>
                    <a:pt x="508" y="1709"/>
                    <a:pt x="516" y="1709"/>
                  </a:cubicBezTo>
                  <a:close/>
                  <a:moveTo>
                    <a:pt x="7807" y="0"/>
                  </a:moveTo>
                  <a:cubicBezTo>
                    <a:pt x="7800" y="0"/>
                    <a:pt x="7793" y="1"/>
                    <a:pt x="7785" y="2"/>
                  </a:cubicBezTo>
                  <a:cubicBezTo>
                    <a:pt x="7495" y="41"/>
                    <a:pt x="7196" y="159"/>
                    <a:pt x="6897" y="349"/>
                  </a:cubicBezTo>
                  <a:cubicBezTo>
                    <a:pt x="6633" y="516"/>
                    <a:pt x="6398" y="719"/>
                    <a:pt x="6169" y="916"/>
                  </a:cubicBezTo>
                  <a:cubicBezTo>
                    <a:pt x="6050" y="1020"/>
                    <a:pt x="5930" y="1124"/>
                    <a:pt x="5804" y="1223"/>
                  </a:cubicBezTo>
                  <a:cubicBezTo>
                    <a:pt x="4775" y="2048"/>
                    <a:pt x="3468" y="2493"/>
                    <a:pt x="2156" y="2493"/>
                  </a:cubicBezTo>
                  <a:cubicBezTo>
                    <a:pt x="1773" y="2493"/>
                    <a:pt x="1390" y="2456"/>
                    <a:pt x="1013" y="2378"/>
                  </a:cubicBezTo>
                  <a:cubicBezTo>
                    <a:pt x="889" y="2352"/>
                    <a:pt x="782" y="2325"/>
                    <a:pt x="690" y="2287"/>
                  </a:cubicBezTo>
                  <a:cubicBezTo>
                    <a:pt x="741" y="2266"/>
                    <a:pt x="788" y="2237"/>
                    <a:pt x="832" y="2200"/>
                  </a:cubicBezTo>
                  <a:cubicBezTo>
                    <a:pt x="944" y="2104"/>
                    <a:pt x="1006" y="1969"/>
                    <a:pt x="1003" y="1830"/>
                  </a:cubicBezTo>
                  <a:cubicBezTo>
                    <a:pt x="997" y="1692"/>
                    <a:pt x="927" y="1562"/>
                    <a:pt x="809" y="1473"/>
                  </a:cubicBezTo>
                  <a:cubicBezTo>
                    <a:pt x="721" y="1406"/>
                    <a:pt x="618" y="1371"/>
                    <a:pt x="515" y="1371"/>
                  </a:cubicBezTo>
                  <a:cubicBezTo>
                    <a:pt x="481" y="1371"/>
                    <a:pt x="447" y="1375"/>
                    <a:pt x="413" y="1383"/>
                  </a:cubicBezTo>
                  <a:cubicBezTo>
                    <a:pt x="170" y="1443"/>
                    <a:pt x="0" y="1701"/>
                    <a:pt x="27" y="1973"/>
                  </a:cubicBezTo>
                  <a:cubicBezTo>
                    <a:pt x="51" y="2183"/>
                    <a:pt x="185" y="2381"/>
                    <a:pt x="395" y="2515"/>
                  </a:cubicBezTo>
                  <a:cubicBezTo>
                    <a:pt x="565" y="2622"/>
                    <a:pt x="760" y="2672"/>
                    <a:pt x="945" y="2709"/>
                  </a:cubicBezTo>
                  <a:cubicBezTo>
                    <a:pt x="1344" y="2792"/>
                    <a:pt x="1750" y="2831"/>
                    <a:pt x="2154" y="2831"/>
                  </a:cubicBezTo>
                  <a:cubicBezTo>
                    <a:pt x="3544" y="2831"/>
                    <a:pt x="4926" y="2361"/>
                    <a:pt x="6016" y="1489"/>
                  </a:cubicBezTo>
                  <a:cubicBezTo>
                    <a:pt x="6143" y="1387"/>
                    <a:pt x="6268" y="1280"/>
                    <a:pt x="6392" y="1173"/>
                  </a:cubicBezTo>
                  <a:cubicBezTo>
                    <a:pt x="6620" y="975"/>
                    <a:pt x="6836" y="788"/>
                    <a:pt x="7079" y="635"/>
                  </a:cubicBezTo>
                  <a:cubicBezTo>
                    <a:pt x="7333" y="473"/>
                    <a:pt x="7593" y="370"/>
                    <a:pt x="7832" y="337"/>
                  </a:cubicBezTo>
                  <a:cubicBezTo>
                    <a:pt x="7924" y="325"/>
                    <a:pt x="7989" y="239"/>
                    <a:pt x="7976" y="146"/>
                  </a:cubicBezTo>
                  <a:cubicBezTo>
                    <a:pt x="7965" y="61"/>
                    <a:pt x="7891" y="0"/>
                    <a:pt x="7807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331750" y="3527350"/>
              <a:ext cx="324500" cy="8500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2" y="340"/>
                    <a:pt x="12979" y="263"/>
                    <a:pt x="12979" y="170"/>
                  </a:cubicBezTo>
                  <a:cubicBezTo>
                    <a:pt x="12979" y="77"/>
                    <a:pt x="12902" y="1"/>
                    <a:pt x="12810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6642400" y="3494700"/>
              <a:ext cx="39750" cy="41150"/>
            </a:xfrm>
            <a:custGeom>
              <a:rect b="b" l="l" r="r" t="t"/>
              <a:pathLst>
                <a:path extrusionOk="0" h="1646" w="1590">
                  <a:moveTo>
                    <a:pt x="886" y="339"/>
                  </a:moveTo>
                  <a:cubicBezTo>
                    <a:pt x="987" y="339"/>
                    <a:pt x="1097" y="395"/>
                    <a:pt x="1154" y="485"/>
                  </a:cubicBezTo>
                  <a:cubicBezTo>
                    <a:pt x="1184" y="531"/>
                    <a:pt x="1202" y="584"/>
                    <a:pt x="1209" y="641"/>
                  </a:cubicBezTo>
                  <a:cubicBezTo>
                    <a:pt x="1124" y="661"/>
                    <a:pt x="1039" y="678"/>
                    <a:pt x="959" y="678"/>
                  </a:cubicBezTo>
                  <a:cubicBezTo>
                    <a:pt x="929" y="678"/>
                    <a:pt x="899" y="675"/>
                    <a:pt x="870" y="670"/>
                  </a:cubicBezTo>
                  <a:cubicBezTo>
                    <a:pt x="770" y="649"/>
                    <a:pt x="686" y="576"/>
                    <a:pt x="683" y="506"/>
                  </a:cubicBezTo>
                  <a:cubicBezTo>
                    <a:pt x="681" y="448"/>
                    <a:pt x="732" y="383"/>
                    <a:pt x="799" y="355"/>
                  </a:cubicBezTo>
                  <a:cubicBezTo>
                    <a:pt x="827" y="344"/>
                    <a:pt x="856" y="339"/>
                    <a:pt x="886" y="339"/>
                  </a:cubicBezTo>
                  <a:close/>
                  <a:moveTo>
                    <a:pt x="885" y="0"/>
                  </a:moveTo>
                  <a:cubicBezTo>
                    <a:pt x="812" y="0"/>
                    <a:pt x="740" y="13"/>
                    <a:pt x="673" y="40"/>
                  </a:cubicBezTo>
                  <a:cubicBezTo>
                    <a:pt x="471" y="123"/>
                    <a:pt x="336" y="319"/>
                    <a:pt x="345" y="520"/>
                  </a:cubicBezTo>
                  <a:cubicBezTo>
                    <a:pt x="356" y="779"/>
                    <a:pt x="585" y="959"/>
                    <a:pt x="804" y="1002"/>
                  </a:cubicBezTo>
                  <a:cubicBezTo>
                    <a:pt x="857" y="1012"/>
                    <a:pt x="909" y="1017"/>
                    <a:pt x="961" y="1017"/>
                  </a:cubicBezTo>
                  <a:cubicBezTo>
                    <a:pt x="1009" y="1017"/>
                    <a:pt x="1057" y="1013"/>
                    <a:pt x="1103" y="1006"/>
                  </a:cubicBezTo>
                  <a:lnTo>
                    <a:pt x="1103" y="1006"/>
                  </a:lnTo>
                  <a:cubicBezTo>
                    <a:pt x="1022" y="1110"/>
                    <a:pt x="901" y="1195"/>
                    <a:pt x="758" y="1245"/>
                  </a:cubicBezTo>
                  <a:cubicBezTo>
                    <a:pt x="640" y="1286"/>
                    <a:pt x="508" y="1306"/>
                    <a:pt x="356" y="1306"/>
                  </a:cubicBezTo>
                  <a:cubicBezTo>
                    <a:pt x="304" y="1306"/>
                    <a:pt x="249" y="1304"/>
                    <a:pt x="191" y="1299"/>
                  </a:cubicBezTo>
                  <a:cubicBezTo>
                    <a:pt x="188" y="1299"/>
                    <a:pt x="185" y="1299"/>
                    <a:pt x="182" y="1299"/>
                  </a:cubicBezTo>
                  <a:cubicBezTo>
                    <a:pt x="93" y="1299"/>
                    <a:pt x="16" y="1364"/>
                    <a:pt x="8" y="1454"/>
                  </a:cubicBezTo>
                  <a:cubicBezTo>
                    <a:pt x="0" y="1548"/>
                    <a:pt x="69" y="1629"/>
                    <a:pt x="163" y="1637"/>
                  </a:cubicBezTo>
                  <a:cubicBezTo>
                    <a:pt x="230" y="1643"/>
                    <a:pt x="293" y="1646"/>
                    <a:pt x="355" y="1646"/>
                  </a:cubicBezTo>
                  <a:lnTo>
                    <a:pt x="355" y="1645"/>
                  </a:lnTo>
                  <a:cubicBezTo>
                    <a:pt x="545" y="1645"/>
                    <a:pt x="716" y="1619"/>
                    <a:pt x="870" y="1565"/>
                  </a:cubicBezTo>
                  <a:cubicBezTo>
                    <a:pt x="1129" y="1474"/>
                    <a:pt x="1337" y="1305"/>
                    <a:pt x="1453" y="1089"/>
                  </a:cubicBezTo>
                  <a:cubicBezTo>
                    <a:pt x="1589" y="836"/>
                    <a:pt x="1584" y="527"/>
                    <a:pt x="1440" y="302"/>
                  </a:cubicBezTo>
                  <a:cubicBezTo>
                    <a:pt x="1318" y="112"/>
                    <a:pt x="1099" y="0"/>
                    <a:pt x="885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6284500" y="3465950"/>
              <a:ext cx="60800" cy="69900"/>
            </a:xfrm>
            <a:custGeom>
              <a:rect b="b" l="l" r="r" t="t"/>
              <a:pathLst>
                <a:path extrusionOk="0" h="2796" w="2432">
                  <a:moveTo>
                    <a:pt x="272" y="1"/>
                  </a:moveTo>
                  <a:cubicBezTo>
                    <a:pt x="236" y="1"/>
                    <a:pt x="201" y="2"/>
                    <a:pt x="166" y="4"/>
                  </a:cubicBezTo>
                  <a:cubicBezTo>
                    <a:pt x="73" y="9"/>
                    <a:pt x="1" y="88"/>
                    <a:pt x="6" y="182"/>
                  </a:cubicBezTo>
                  <a:cubicBezTo>
                    <a:pt x="11" y="274"/>
                    <a:pt x="89" y="342"/>
                    <a:pt x="180" y="342"/>
                  </a:cubicBezTo>
                  <a:cubicBezTo>
                    <a:pt x="182" y="342"/>
                    <a:pt x="183" y="342"/>
                    <a:pt x="185" y="341"/>
                  </a:cubicBezTo>
                  <a:cubicBezTo>
                    <a:pt x="214" y="340"/>
                    <a:pt x="242" y="339"/>
                    <a:pt x="271" y="339"/>
                  </a:cubicBezTo>
                  <a:cubicBezTo>
                    <a:pt x="793" y="339"/>
                    <a:pt x="1319" y="598"/>
                    <a:pt x="1634" y="1014"/>
                  </a:cubicBezTo>
                  <a:cubicBezTo>
                    <a:pt x="1973" y="1464"/>
                    <a:pt x="2076" y="2060"/>
                    <a:pt x="1899" y="2571"/>
                  </a:cubicBezTo>
                  <a:cubicBezTo>
                    <a:pt x="1869" y="2659"/>
                    <a:pt x="1916" y="2755"/>
                    <a:pt x="2004" y="2786"/>
                  </a:cubicBezTo>
                  <a:cubicBezTo>
                    <a:pt x="2022" y="2793"/>
                    <a:pt x="2041" y="2796"/>
                    <a:pt x="2060" y="2796"/>
                  </a:cubicBezTo>
                  <a:cubicBezTo>
                    <a:pt x="2130" y="2796"/>
                    <a:pt x="2195" y="2752"/>
                    <a:pt x="2219" y="2681"/>
                  </a:cubicBezTo>
                  <a:cubicBezTo>
                    <a:pt x="2432" y="2066"/>
                    <a:pt x="2311" y="1348"/>
                    <a:pt x="1904" y="810"/>
                  </a:cubicBezTo>
                  <a:cubicBezTo>
                    <a:pt x="1522" y="304"/>
                    <a:pt x="902" y="1"/>
                    <a:pt x="272" y="1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6304275" y="3432450"/>
              <a:ext cx="120100" cy="80900"/>
            </a:xfrm>
            <a:custGeom>
              <a:rect b="b" l="l" r="r" t="t"/>
              <a:pathLst>
                <a:path extrusionOk="0" h="3236" w="4804">
                  <a:moveTo>
                    <a:pt x="2630" y="0"/>
                  </a:moveTo>
                  <a:cubicBezTo>
                    <a:pt x="2274" y="0"/>
                    <a:pt x="1904" y="76"/>
                    <a:pt x="1547" y="226"/>
                  </a:cubicBezTo>
                  <a:cubicBezTo>
                    <a:pt x="924" y="488"/>
                    <a:pt x="392" y="966"/>
                    <a:pt x="47" y="1572"/>
                  </a:cubicBezTo>
                  <a:cubicBezTo>
                    <a:pt x="1" y="1653"/>
                    <a:pt x="29" y="1757"/>
                    <a:pt x="110" y="1804"/>
                  </a:cubicBezTo>
                  <a:cubicBezTo>
                    <a:pt x="137" y="1819"/>
                    <a:pt x="166" y="1826"/>
                    <a:pt x="194" y="1826"/>
                  </a:cubicBezTo>
                  <a:cubicBezTo>
                    <a:pt x="253" y="1826"/>
                    <a:pt x="311" y="1795"/>
                    <a:pt x="342" y="1740"/>
                  </a:cubicBezTo>
                  <a:cubicBezTo>
                    <a:pt x="649" y="1199"/>
                    <a:pt x="1124" y="772"/>
                    <a:pt x="1678" y="538"/>
                  </a:cubicBezTo>
                  <a:cubicBezTo>
                    <a:pt x="1993" y="406"/>
                    <a:pt x="2317" y="339"/>
                    <a:pt x="2628" y="339"/>
                  </a:cubicBezTo>
                  <a:cubicBezTo>
                    <a:pt x="2814" y="339"/>
                    <a:pt x="2994" y="363"/>
                    <a:pt x="3165" y="411"/>
                  </a:cubicBezTo>
                  <a:cubicBezTo>
                    <a:pt x="3322" y="456"/>
                    <a:pt x="3470" y="522"/>
                    <a:pt x="3601" y="605"/>
                  </a:cubicBezTo>
                  <a:cubicBezTo>
                    <a:pt x="3609" y="610"/>
                    <a:pt x="3617" y="614"/>
                    <a:pt x="3625" y="617"/>
                  </a:cubicBezTo>
                  <a:cubicBezTo>
                    <a:pt x="3913" y="801"/>
                    <a:pt x="4132" y="1059"/>
                    <a:pt x="4247" y="1346"/>
                  </a:cubicBezTo>
                  <a:cubicBezTo>
                    <a:pt x="4432" y="1816"/>
                    <a:pt x="4306" y="2388"/>
                    <a:pt x="3953" y="2674"/>
                  </a:cubicBezTo>
                  <a:cubicBezTo>
                    <a:pt x="3775" y="2818"/>
                    <a:pt x="3538" y="2897"/>
                    <a:pt x="3299" y="2897"/>
                  </a:cubicBezTo>
                  <a:cubicBezTo>
                    <a:pt x="3216" y="2897"/>
                    <a:pt x="3133" y="2887"/>
                    <a:pt x="3052" y="2868"/>
                  </a:cubicBezTo>
                  <a:cubicBezTo>
                    <a:pt x="2755" y="2797"/>
                    <a:pt x="2498" y="2598"/>
                    <a:pt x="2381" y="2347"/>
                  </a:cubicBezTo>
                  <a:cubicBezTo>
                    <a:pt x="2256" y="2087"/>
                    <a:pt x="2287" y="1761"/>
                    <a:pt x="2454" y="1554"/>
                  </a:cubicBezTo>
                  <a:cubicBezTo>
                    <a:pt x="2574" y="1405"/>
                    <a:pt x="2764" y="1321"/>
                    <a:pt x="2947" y="1321"/>
                  </a:cubicBezTo>
                  <a:cubicBezTo>
                    <a:pt x="3027" y="1321"/>
                    <a:pt x="3106" y="1337"/>
                    <a:pt x="3177" y="1371"/>
                  </a:cubicBezTo>
                  <a:cubicBezTo>
                    <a:pt x="3279" y="1418"/>
                    <a:pt x="3353" y="1496"/>
                    <a:pt x="3375" y="1580"/>
                  </a:cubicBezTo>
                  <a:cubicBezTo>
                    <a:pt x="3396" y="1654"/>
                    <a:pt x="3366" y="1745"/>
                    <a:pt x="3312" y="1774"/>
                  </a:cubicBezTo>
                  <a:cubicBezTo>
                    <a:pt x="3301" y="1780"/>
                    <a:pt x="3287" y="1783"/>
                    <a:pt x="3273" y="1783"/>
                  </a:cubicBezTo>
                  <a:cubicBezTo>
                    <a:pt x="3258" y="1783"/>
                    <a:pt x="3242" y="1780"/>
                    <a:pt x="3228" y="1774"/>
                  </a:cubicBezTo>
                  <a:cubicBezTo>
                    <a:pt x="3214" y="1767"/>
                    <a:pt x="3197" y="1756"/>
                    <a:pt x="3192" y="1743"/>
                  </a:cubicBezTo>
                  <a:cubicBezTo>
                    <a:pt x="3171" y="1669"/>
                    <a:pt x="3103" y="1621"/>
                    <a:pt x="3030" y="1621"/>
                  </a:cubicBezTo>
                  <a:cubicBezTo>
                    <a:pt x="3014" y="1621"/>
                    <a:pt x="2999" y="1623"/>
                    <a:pt x="2983" y="1627"/>
                  </a:cubicBezTo>
                  <a:cubicBezTo>
                    <a:pt x="2893" y="1653"/>
                    <a:pt x="2841" y="1747"/>
                    <a:pt x="2867" y="1836"/>
                  </a:cubicBezTo>
                  <a:cubicBezTo>
                    <a:pt x="2899" y="1948"/>
                    <a:pt x="2983" y="2039"/>
                    <a:pt x="3097" y="2087"/>
                  </a:cubicBezTo>
                  <a:cubicBezTo>
                    <a:pt x="3153" y="2110"/>
                    <a:pt x="3213" y="2122"/>
                    <a:pt x="3272" y="2122"/>
                  </a:cubicBezTo>
                  <a:cubicBezTo>
                    <a:pt x="3343" y="2122"/>
                    <a:pt x="3414" y="2105"/>
                    <a:pt x="3476" y="2071"/>
                  </a:cubicBezTo>
                  <a:cubicBezTo>
                    <a:pt x="3669" y="1964"/>
                    <a:pt x="3764" y="1720"/>
                    <a:pt x="3702" y="1491"/>
                  </a:cubicBezTo>
                  <a:cubicBezTo>
                    <a:pt x="3653" y="1311"/>
                    <a:pt x="3515" y="1156"/>
                    <a:pt x="3323" y="1064"/>
                  </a:cubicBezTo>
                  <a:cubicBezTo>
                    <a:pt x="3205" y="1008"/>
                    <a:pt x="3076" y="982"/>
                    <a:pt x="2947" y="982"/>
                  </a:cubicBezTo>
                  <a:cubicBezTo>
                    <a:pt x="2663" y="982"/>
                    <a:pt x="2376" y="1110"/>
                    <a:pt x="2191" y="1341"/>
                  </a:cubicBezTo>
                  <a:cubicBezTo>
                    <a:pt x="1940" y="1651"/>
                    <a:pt x="1894" y="2113"/>
                    <a:pt x="2075" y="2492"/>
                  </a:cubicBezTo>
                  <a:cubicBezTo>
                    <a:pt x="2236" y="2839"/>
                    <a:pt x="2573" y="3102"/>
                    <a:pt x="2974" y="3198"/>
                  </a:cubicBezTo>
                  <a:cubicBezTo>
                    <a:pt x="3080" y="3223"/>
                    <a:pt x="3189" y="3235"/>
                    <a:pt x="3297" y="3235"/>
                  </a:cubicBezTo>
                  <a:cubicBezTo>
                    <a:pt x="3614" y="3235"/>
                    <a:pt x="3929" y="3130"/>
                    <a:pt x="4166" y="2937"/>
                  </a:cubicBezTo>
                  <a:cubicBezTo>
                    <a:pt x="4638" y="2555"/>
                    <a:pt x="4804" y="1834"/>
                    <a:pt x="4562" y="1220"/>
                  </a:cubicBezTo>
                  <a:cubicBezTo>
                    <a:pt x="4418" y="861"/>
                    <a:pt x="4144" y="540"/>
                    <a:pt x="3785" y="317"/>
                  </a:cubicBezTo>
                  <a:cubicBezTo>
                    <a:pt x="3779" y="313"/>
                    <a:pt x="3770" y="308"/>
                    <a:pt x="3762" y="305"/>
                  </a:cubicBezTo>
                  <a:cubicBezTo>
                    <a:pt x="3608" y="211"/>
                    <a:pt x="3440" y="138"/>
                    <a:pt x="3258" y="85"/>
                  </a:cubicBezTo>
                  <a:cubicBezTo>
                    <a:pt x="3057" y="28"/>
                    <a:pt x="2846" y="0"/>
                    <a:pt x="2630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6392025" y="3439750"/>
              <a:ext cx="199775" cy="70800"/>
            </a:xfrm>
            <a:custGeom>
              <a:rect b="b" l="l" r="r" t="t"/>
              <a:pathLst>
                <a:path extrusionOk="0" h="2832" w="7991">
                  <a:moveTo>
                    <a:pt x="7475" y="1709"/>
                  </a:moveTo>
                  <a:cubicBezTo>
                    <a:pt x="7482" y="1709"/>
                    <a:pt x="7489" y="1710"/>
                    <a:pt x="7495" y="1712"/>
                  </a:cubicBezTo>
                  <a:cubicBezTo>
                    <a:pt x="7575" y="1732"/>
                    <a:pt x="7636" y="1836"/>
                    <a:pt x="7625" y="1934"/>
                  </a:cubicBezTo>
                  <a:cubicBezTo>
                    <a:pt x="7623" y="1957"/>
                    <a:pt x="7617" y="1982"/>
                    <a:pt x="7608" y="2004"/>
                  </a:cubicBezTo>
                  <a:cubicBezTo>
                    <a:pt x="7581" y="1987"/>
                    <a:pt x="7550" y="1977"/>
                    <a:pt x="7517" y="1977"/>
                  </a:cubicBezTo>
                  <a:cubicBezTo>
                    <a:pt x="7507" y="1977"/>
                    <a:pt x="7498" y="1978"/>
                    <a:pt x="7488" y="1981"/>
                  </a:cubicBezTo>
                  <a:cubicBezTo>
                    <a:pt x="7482" y="1981"/>
                    <a:pt x="7477" y="1982"/>
                    <a:pt x="7472" y="1982"/>
                  </a:cubicBezTo>
                  <a:cubicBezTo>
                    <a:pt x="7442" y="1982"/>
                    <a:pt x="7408" y="1968"/>
                    <a:pt x="7379" y="1943"/>
                  </a:cubicBezTo>
                  <a:cubicBezTo>
                    <a:pt x="7345" y="1914"/>
                    <a:pt x="7326" y="1875"/>
                    <a:pt x="7326" y="1843"/>
                  </a:cubicBezTo>
                  <a:cubicBezTo>
                    <a:pt x="7328" y="1808"/>
                    <a:pt x="7351" y="1770"/>
                    <a:pt x="7386" y="1743"/>
                  </a:cubicBezTo>
                  <a:cubicBezTo>
                    <a:pt x="7415" y="1721"/>
                    <a:pt x="7447" y="1709"/>
                    <a:pt x="7475" y="1709"/>
                  </a:cubicBezTo>
                  <a:close/>
                  <a:moveTo>
                    <a:pt x="184" y="0"/>
                  </a:moveTo>
                  <a:cubicBezTo>
                    <a:pt x="99" y="0"/>
                    <a:pt x="26" y="61"/>
                    <a:pt x="14" y="146"/>
                  </a:cubicBezTo>
                  <a:cubicBezTo>
                    <a:pt x="1" y="239"/>
                    <a:pt x="66" y="325"/>
                    <a:pt x="159" y="337"/>
                  </a:cubicBezTo>
                  <a:cubicBezTo>
                    <a:pt x="397" y="370"/>
                    <a:pt x="657" y="473"/>
                    <a:pt x="912" y="635"/>
                  </a:cubicBezTo>
                  <a:cubicBezTo>
                    <a:pt x="1155" y="788"/>
                    <a:pt x="1370" y="975"/>
                    <a:pt x="1600" y="1173"/>
                  </a:cubicBezTo>
                  <a:cubicBezTo>
                    <a:pt x="1723" y="1280"/>
                    <a:pt x="1846" y="1387"/>
                    <a:pt x="1974" y="1488"/>
                  </a:cubicBezTo>
                  <a:cubicBezTo>
                    <a:pt x="3064" y="2361"/>
                    <a:pt x="4447" y="2831"/>
                    <a:pt x="5835" y="2831"/>
                  </a:cubicBezTo>
                  <a:cubicBezTo>
                    <a:pt x="6241" y="2831"/>
                    <a:pt x="6647" y="2792"/>
                    <a:pt x="7046" y="2709"/>
                  </a:cubicBezTo>
                  <a:cubicBezTo>
                    <a:pt x="7231" y="2672"/>
                    <a:pt x="7425" y="2621"/>
                    <a:pt x="7597" y="2514"/>
                  </a:cubicBezTo>
                  <a:cubicBezTo>
                    <a:pt x="7806" y="2381"/>
                    <a:pt x="7938" y="2183"/>
                    <a:pt x="7963" y="1970"/>
                  </a:cubicBezTo>
                  <a:cubicBezTo>
                    <a:pt x="7990" y="1700"/>
                    <a:pt x="7821" y="1443"/>
                    <a:pt x="7576" y="1383"/>
                  </a:cubicBezTo>
                  <a:cubicBezTo>
                    <a:pt x="7542" y="1375"/>
                    <a:pt x="7509" y="1371"/>
                    <a:pt x="7475" y="1371"/>
                  </a:cubicBezTo>
                  <a:cubicBezTo>
                    <a:pt x="7372" y="1371"/>
                    <a:pt x="7269" y="1406"/>
                    <a:pt x="7181" y="1473"/>
                  </a:cubicBezTo>
                  <a:cubicBezTo>
                    <a:pt x="7064" y="1562"/>
                    <a:pt x="6994" y="1692"/>
                    <a:pt x="6988" y="1832"/>
                  </a:cubicBezTo>
                  <a:cubicBezTo>
                    <a:pt x="6985" y="1969"/>
                    <a:pt x="7047" y="2104"/>
                    <a:pt x="7159" y="2200"/>
                  </a:cubicBezTo>
                  <a:cubicBezTo>
                    <a:pt x="7202" y="2237"/>
                    <a:pt x="7250" y="2266"/>
                    <a:pt x="7301" y="2287"/>
                  </a:cubicBezTo>
                  <a:cubicBezTo>
                    <a:pt x="7208" y="2325"/>
                    <a:pt x="7102" y="2352"/>
                    <a:pt x="6978" y="2378"/>
                  </a:cubicBezTo>
                  <a:cubicBezTo>
                    <a:pt x="6601" y="2456"/>
                    <a:pt x="6218" y="2493"/>
                    <a:pt x="5835" y="2493"/>
                  </a:cubicBezTo>
                  <a:cubicBezTo>
                    <a:pt x="4522" y="2493"/>
                    <a:pt x="3216" y="2048"/>
                    <a:pt x="2185" y="1222"/>
                  </a:cubicBezTo>
                  <a:cubicBezTo>
                    <a:pt x="2061" y="1124"/>
                    <a:pt x="1941" y="1020"/>
                    <a:pt x="1821" y="917"/>
                  </a:cubicBezTo>
                  <a:cubicBezTo>
                    <a:pt x="1593" y="719"/>
                    <a:pt x="1357" y="516"/>
                    <a:pt x="1094" y="349"/>
                  </a:cubicBezTo>
                  <a:cubicBezTo>
                    <a:pt x="794" y="158"/>
                    <a:pt x="496" y="41"/>
                    <a:pt x="205" y="2"/>
                  </a:cubicBezTo>
                  <a:cubicBezTo>
                    <a:pt x="198" y="1"/>
                    <a:pt x="191" y="0"/>
                    <a:pt x="184" y="0"/>
                  </a:cubicBez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6262725" y="3395150"/>
              <a:ext cx="52675" cy="52025"/>
            </a:xfrm>
            <a:custGeom>
              <a:rect b="b" l="l" r="r" t="t"/>
              <a:pathLst>
                <a:path extrusionOk="0" h="2081" w="2107">
                  <a:moveTo>
                    <a:pt x="1054" y="0"/>
                  </a:moveTo>
                  <a:lnTo>
                    <a:pt x="1" y="1053"/>
                  </a:lnTo>
                  <a:lnTo>
                    <a:pt x="1054" y="2081"/>
                  </a:lnTo>
                  <a:lnTo>
                    <a:pt x="2107" y="105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5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9" name="Google Shape;249;p9"/>
          <p:cNvGrpSpPr/>
          <p:nvPr/>
        </p:nvGrpSpPr>
        <p:grpSpPr>
          <a:xfrm>
            <a:off x="9257" y="120455"/>
            <a:ext cx="9141075" cy="239050"/>
            <a:chOff x="9257" y="120455"/>
            <a:chExt cx="9141075" cy="239050"/>
          </a:xfrm>
        </p:grpSpPr>
        <p:grpSp>
          <p:nvGrpSpPr>
            <p:cNvPr id="250" name="Google Shape;250;p9"/>
            <p:cNvGrpSpPr/>
            <p:nvPr/>
          </p:nvGrpSpPr>
          <p:grpSpPr>
            <a:xfrm>
              <a:off x="4397357" y="120455"/>
              <a:ext cx="358575" cy="239050"/>
              <a:chOff x="4392754" y="151350"/>
              <a:chExt cx="358575" cy="239050"/>
            </a:xfrm>
          </p:grpSpPr>
          <p:sp>
            <p:nvSpPr>
              <p:cNvPr id="251" name="Google Shape;251;p9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9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253" name="Google Shape;253;p9"/>
            <p:cNvCxnSpPr>
              <a:endCxn id="251" idx="1"/>
            </p:cNvCxnSpPr>
            <p:nvPr/>
          </p:nvCxnSpPr>
          <p:spPr>
            <a:xfrm>
              <a:off x="9257" y="239980"/>
              <a:ext cx="4388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4" name="Google Shape;254;p9"/>
            <p:cNvCxnSpPr>
              <a:stCxn id="251" idx="3"/>
            </p:cNvCxnSpPr>
            <p:nvPr/>
          </p:nvCxnSpPr>
          <p:spPr>
            <a:xfrm>
              <a:off x="4755932" y="239980"/>
              <a:ext cx="4394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55" name="Google Shape;255;p9"/>
          <p:cNvGrpSpPr/>
          <p:nvPr/>
        </p:nvGrpSpPr>
        <p:grpSpPr>
          <a:xfrm>
            <a:off x="1470" y="4773430"/>
            <a:ext cx="9141075" cy="239050"/>
            <a:chOff x="9257" y="120455"/>
            <a:chExt cx="9141075" cy="239050"/>
          </a:xfrm>
        </p:grpSpPr>
        <p:grpSp>
          <p:nvGrpSpPr>
            <p:cNvPr id="256" name="Google Shape;256;p9"/>
            <p:cNvGrpSpPr/>
            <p:nvPr/>
          </p:nvGrpSpPr>
          <p:grpSpPr>
            <a:xfrm>
              <a:off x="4397357" y="120455"/>
              <a:ext cx="358575" cy="239050"/>
              <a:chOff x="4392754" y="151350"/>
              <a:chExt cx="358575" cy="239050"/>
            </a:xfrm>
          </p:grpSpPr>
          <p:sp>
            <p:nvSpPr>
              <p:cNvPr id="257" name="Google Shape;257;p9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9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259" name="Google Shape;259;p9"/>
            <p:cNvCxnSpPr>
              <a:endCxn id="257" idx="1"/>
            </p:cNvCxnSpPr>
            <p:nvPr/>
          </p:nvCxnSpPr>
          <p:spPr>
            <a:xfrm>
              <a:off x="9257" y="239980"/>
              <a:ext cx="4388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" name="Google Shape;260;p9"/>
            <p:cNvCxnSpPr>
              <a:stCxn id="257" idx="3"/>
            </p:cNvCxnSpPr>
            <p:nvPr/>
          </p:nvCxnSpPr>
          <p:spPr>
            <a:xfrm>
              <a:off x="4755932" y="239980"/>
              <a:ext cx="4394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"/>
          <p:cNvSpPr txBox="1"/>
          <p:nvPr>
            <p:ph type="title"/>
          </p:nvPr>
        </p:nvSpPr>
        <p:spPr>
          <a:xfrm>
            <a:off x="1899000" y="3447625"/>
            <a:ext cx="5346000" cy="11613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36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42.xml"/><Relationship Id="rId6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59.xml"/><Relationship Id="rId24" Type="http://schemas.openxmlformats.org/officeDocument/2006/relationships/theme" Target="../theme/theme4.xml"/><Relationship Id="rId12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5.xml"/><Relationship Id="rId6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Medium"/>
              <a:buNone/>
              <a:defRPr sz="3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●"/>
              <a:defRPr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○"/>
              <a:defRPr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■"/>
              <a:defRPr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●"/>
              <a:defRPr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○"/>
              <a:defRPr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■"/>
              <a:defRPr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●"/>
              <a:defRPr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○"/>
              <a:defRPr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artel Sans"/>
              <a:buChar char="■"/>
              <a:defRPr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Medium"/>
              <a:buNone/>
              <a:defRPr sz="3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78" name="Google Shape;57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●"/>
              <a:defRPr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○"/>
              <a:defRPr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■"/>
              <a:defRPr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●"/>
              <a:defRPr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○"/>
              <a:defRPr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■"/>
              <a:defRPr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●"/>
              <a:defRPr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○"/>
              <a:defRPr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artel Sans"/>
              <a:buChar char="■"/>
              <a:defRPr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Medium"/>
              <a:buNone/>
              <a:defRPr sz="3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49" name="Google Shape;1149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●"/>
              <a:defRPr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○"/>
              <a:defRPr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■"/>
              <a:defRPr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●"/>
              <a:defRPr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○"/>
              <a:defRPr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■"/>
              <a:defRPr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●"/>
              <a:defRPr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○"/>
              <a:defRPr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artel Sans"/>
              <a:buChar char="■"/>
              <a:defRPr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2" name="Google Shape;1722;p73"/>
          <p:cNvPicPr preferRelativeResize="0"/>
          <p:nvPr/>
        </p:nvPicPr>
        <p:blipFill rotWithShape="1">
          <a:blip r:embed="rId3">
            <a:alphaModFix/>
          </a:blip>
          <a:srcRect b="894" l="0" r="0" t="884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3" name="Google Shape;1723;p73"/>
          <p:cNvGrpSpPr/>
          <p:nvPr/>
        </p:nvGrpSpPr>
        <p:grpSpPr>
          <a:xfrm>
            <a:off x="1214209" y="-17377"/>
            <a:ext cx="6570600" cy="5180700"/>
            <a:chOff x="1214209" y="-17377"/>
            <a:chExt cx="6570600" cy="5180700"/>
          </a:xfrm>
        </p:grpSpPr>
        <p:grpSp>
          <p:nvGrpSpPr>
            <p:cNvPr id="1724" name="Google Shape;1724;p73"/>
            <p:cNvGrpSpPr/>
            <p:nvPr/>
          </p:nvGrpSpPr>
          <p:grpSpPr>
            <a:xfrm>
              <a:off x="1214209" y="-17377"/>
              <a:ext cx="6570600" cy="5180700"/>
              <a:chOff x="1214209" y="-17377"/>
              <a:chExt cx="6570600" cy="5180700"/>
            </a:xfrm>
          </p:grpSpPr>
          <p:cxnSp>
            <p:nvCxnSpPr>
              <p:cNvPr id="1725" name="Google Shape;1725;p73"/>
              <p:cNvCxnSpPr/>
              <p:nvPr/>
            </p:nvCxnSpPr>
            <p:spPr>
              <a:xfrm flipH="1" rot="10800000">
                <a:off x="1214209" y="-17377"/>
                <a:ext cx="3363600" cy="51684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6F6757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726" name="Google Shape;1726;p73"/>
              <p:cNvCxnSpPr/>
              <p:nvPr/>
            </p:nvCxnSpPr>
            <p:spPr>
              <a:xfrm>
                <a:off x="4577809" y="-17377"/>
                <a:ext cx="3207000" cy="51807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6F6757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sp>
            <p:nvSpPr>
              <p:cNvPr id="1727" name="Google Shape;1727;p73"/>
              <p:cNvSpPr/>
              <p:nvPr/>
            </p:nvSpPr>
            <p:spPr>
              <a:xfrm>
                <a:off x="4392754" y="151350"/>
                <a:ext cx="358575" cy="239050"/>
              </a:xfrm>
              <a:prstGeom prst="flowChartDecision">
                <a:avLst/>
              </a:prstGeom>
              <a:solidFill>
                <a:srgbClr val="F1F0E5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728" name="Google Shape;1728;p73"/>
              <p:cNvCxnSpPr>
                <a:stCxn id="1727" idx="2"/>
                <a:endCxn id="1729" idx="2"/>
              </p:cNvCxnSpPr>
              <p:nvPr/>
            </p:nvCxnSpPr>
            <p:spPr>
              <a:xfrm>
                <a:off x="4572041" y="390400"/>
                <a:ext cx="0" cy="47532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6F6757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cxnSp>
          <p:sp>
            <p:nvSpPr>
              <p:cNvPr id="1730" name="Google Shape;1730;p73"/>
              <p:cNvSpPr/>
              <p:nvPr/>
            </p:nvSpPr>
            <p:spPr>
              <a:xfrm>
                <a:off x="4499525" y="220525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p73"/>
              <p:cNvSpPr/>
              <p:nvPr/>
            </p:nvSpPr>
            <p:spPr>
              <a:xfrm>
                <a:off x="4499525" y="4884150"/>
                <a:ext cx="144900" cy="100800"/>
              </a:xfrm>
              <a:prstGeom prst="diamond">
                <a:avLst/>
              </a:prstGeom>
              <a:solidFill>
                <a:schemeClr val="lt2"/>
              </a:solidFill>
              <a:ln cap="flat" cmpd="sng" w="19050">
                <a:solidFill>
                  <a:srgbClr val="6F6757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32" name="Google Shape;1732;p73"/>
            <p:cNvSpPr/>
            <p:nvPr/>
          </p:nvSpPr>
          <p:spPr>
            <a:xfrm rot="1886882">
              <a:off x="1368213" y="4690874"/>
              <a:ext cx="176530" cy="170201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73"/>
            <p:cNvSpPr/>
            <p:nvPr/>
          </p:nvSpPr>
          <p:spPr>
            <a:xfrm flipH="1" rot="-1886882">
              <a:off x="7454913" y="4690874"/>
              <a:ext cx="176530" cy="170201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4" name="Google Shape;1734;p73"/>
          <p:cNvSpPr/>
          <p:nvPr/>
        </p:nvSpPr>
        <p:spPr>
          <a:xfrm>
            <a:off x="1230141" y="492425"/>
            <a:ext cx="6921023" cy="4304944"/>
          </a:xfrm>
          <a:custGeom>
            <a:rect b="b" l="l" r="r" t="t"/>
            <a:pathLst>
              <a:path extrusionOk="0" h="36588" w="42848">
                <a:moveTo>
                  <a:pt x="4959" y="0"/>
                </a:moveTo>
                <a:cubicBezTo>
                  <a:pt x="3286" y="1185"/>
                  <a:pt x="1632" y="2287"/>
                  <a:pt x="1" y="3311"/>
                </a:cubicBezTo>
                <a:lnTo>
                  <a:pt x="1" y="27339"/>
                </a:lnTo>
                <a:cubicBezTo>
                  <a:pt x="1597" y="29662"/>
                  <a:pt x="3215" y="31909"/>
                  <a:pt x="4851" y="34079"/>
                </a:cubicBezTo>
                <a:cubicBezTo>
                  <a:pt x="10248" y="35751"/>
                  <a:pt x="15836" y="36587"/>
                  <a:pt x="21424" y="36587"/>
                </a:cubicBezTo>
                <a:cubicBezTo>
                  <a:pt x="27012" y="36587"/>
                  <a:pt x="32599" y="35751"/>
                  <a:pt x="37996" y="34079"/>
                </a:cubicBezTo>
                <a:cubicBezTo>
                  <a:pt x="39632" y="31909"/>
                  <a:pt x="41251" y="29663"/>
                  <a:pt x="42847" y="27341"/>
                </a:cubicBezTo>
                <a:lnTo>
                  <a:pt x="42847" y="3308"/>
                </a:lnTo>
                <a:lnTo>
                  <a:pt x="42846" y="3308"/>
                </a:lnTo>
                <a:cubicBezTo>
                  <a:pt x="41216" y="2286"/>
                  <a:pt x="39561" y="1183"/>
                  <a:pt x="37889" y="0"/>
                </a:cubicBezTo>
                <a:cubicBezTo>
                  <a:pt x="32525" y="1651"/>
                  <a:pt x="26975" y="2476"/>
                  <a:pt x="21424" y="2476"/>
                </a:cubicBezTo>
                <a:cubicBezTo>
                  <a:pt x="15873" y="2476"/>
                  <a:pt x="10322" y="1651"/>
                  <a:pt x="4959" y="0"/>
                </a:cubicBezTo>
                <a:close/>
              </a:path>
            </a:pathLst>
          </a:custGeom>
          <a:solidFill>
            <a:srgbClr val="857D6C">
              <a:alpha val="339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5" name="Google Shape;1735;p73"/>
          <p:cNvSpPr/>
          <p:nvPr/>
        </p:nvSpPr>
        <p:spPr>
          <a:xfrm>
            <a:off x="1047621" y="386061"/>
            <a:ext cx="6921023" cy="4304944"/>
          </a:xfrm>
          <a:custGeom>
            <a:rect b="b" l="l" r="r" t="t"/>
            <a:pathLst>
              <a:path extrusionOk="0" h="36588" w="42848">
                <a:moveTo>
                  <a:pt x="4960" y="0"/>
                </a:moveTo>
                <a:cubicBezTo>
                  <a:pt x="3286" y="1184"/>
                  <a:pt x="1632" y="2287"/>
                  <a:pt x="1" y="3311"/>
                </a:cubicBezTo>
                <a:lnTo>
                  <a:pt x="1" y="27339"/>
                </a:lnTo>
                <a:cubicBezTo>
                  <a:pt x="1597" y="29662"/>
                  <a:pt x="3216" y="31909"/>
                  <a:pt x="4852" y="34079"/>
                </a:cubicBezTo>
                <a:cubicBezTo>
                  <a:pt x="10248" y="35751"/>
                  <a:pt x="15836" y="36587"/>
                  <a:pt x="21424" y="36587"/>
                </a:cubicBezTo>
                <a:cubicBezTo>
                  <a:pt x="27012" y="36587"/>
                  <a:pt x="32600" y="35751"/>
                  <a:pt x="37996" y="34079"/>
                </a:cubicBezTo>
                <a:cubicBezTo>
                  <a:pt x="39632" y="31910"/>
                  <a:pt x="41252" y="29664"/>
                  <a:pt x="42847" y="27341"/>
                </a:cubicBezTo>
                <a:lnTo>
                  <a:pt x="42847" y="3309"/>
                </a:lnTo>
                <a:cubicBezTo>
                  <a:pt x="41217" y="2286"/>
                  <a:pt x="39562" y="1183"/>
                  <a:pt x="37889" y="0"/>
                </a:cubicBezTo>
                <a:cubicBezTo>
                  <a:pt x="32525" y="1651"/>
                  <a:pt x="26974" y="2476"/>
                  <a:pt x="21424" y="2476"/>
                </a:cubicBezTo>
                <a:cubicBezTo>
                  <a:pt x="15873" y="2476"/>
                  <a:pt x="10322" y="1651"/>
                  <a:pt x="4960" y="0"/>
                </a:cubicBezTo>
                <a:close/>
              </a:path>
            </a:pathLst>
          </a:custGeom>
          <a:solidFill>
            <a:srgbClr val="F1F0E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6" name="Google Shape;1736;p73"/>
          <p:cNvSpPr/>
          <p:nvPr/>
        </p:nvSpPr>
        <p:spPr>
          <a:xfrm>
            <a:off x="992865" y="346174"/>
            <a:ext cx="7030537" cy="4386012"/>
          </a:xfrm>
          <a:custGeom>
            <a:rect b="b" l="l" r="r" t="t"/>
            <a:pathLst>
              <a:path extrusionOk="0" h="37277" w="43526">
                <a:moveTo>
                  <a:pt x="38169" y="712"/>
                </a:moveTo>
                <a:cubicBezTo>
                  <a:pt x="39727" y="1812"/>
                  <a:pt x="41300" y="2860"/>
                  <a:pt x="42847" y="3834"/>
                </a:cubicBezTo>
                <a:lnTo>
                  <a:pt x="42847" y="27575"/>
                </a:lnTo>
                <a:cubicBezTo>
                  <a:pt x="41317" y="29800"/>
                  <a:pt x="39731" y="32003"/>
                  <a:pt x="38130" y="34126"/>
                </a:cubicBezTo>
                <a:cubicBezTo>
                  <a:pt x="32776" y="35775"/>
                  <a:pt x="27270" y="36599"/>
                  <a:pt x="21764" y="36599"/>
                </a:cubicBezTo>
                <a:cubicBezTo>
                  <a:pt x="16257" y="36599"/>
                  <a:pt x="10751" y="35775"/>
                  <a:pt x="5396" y="34126"/>
                </a:cubicBezTo>
                <a:cubicBezTo>
                  <a:pt x="3792" y="31997"/>
                  <a:pt x="2206" y="29793"/>
                  <a:pt x="679" y="27573"/>
                </a:cubicBezTo>
                <a:lnTo>
                  <a:pt x="679" y="3837"/>
                </a:lnTo>
                <a:cubicBezTo>
                  <a:pt x="2229" y="2860"/>
                  <a:pt x="3801" y="1810"/>
                  <a:pt x="5359" y="712"/>
                </a:cubicBezTo>
                <a:cubicBezTo>
                  <a:pt x="10727" y="2347"/>
                  <a:pt x="16245" y="3165"/>
                  <a:pt x="21764" y="3165"/>
                </a:cubicBezTo>
                <a:cubicBezTo>
                  <a:pt x="27282" y="3165"/>
                  <a:pt x="32801" y="2347"/>
                  <a:pt x="38169" y="712"/>
                </a:cubicBezTo>
                <a:close/>
                <a:moveTo>
                  <a:pt x="5298" y="1"/>
                </a:moveTo>
                <a:cubicBezTo>
                  <a:pt x="5228" y="1"/>
                  <a:pt x="5160" y="22"/>
                  <a:pt x="5102" y="62"/>
                </a:cubicBezTo>
                <a:cubicBezTo>
                  <a:pt x="3458" y="1226"/>
                  <a:pt x="1795" y="2337"/>
                  <a:pt x="160" y="3363"/>
                </a:cubicBezTo>
                <a:cubicBezTo>
                  <a:pt x="61" y="3425"/>
                  <a:pt x="1" y="3534"/>
                  <a:pt x="1" y="3650"/>
                </a:cubicBezTo>
                <a:lnTo>
                  <a:pt x="1" y="27678"/>
                </a:lnTo>
                <a:cubicBezTo>
                  <a:pt x="1" y="27747"/>
                  <a:pt x="22" y="27813"/>
                  <a:pt x="61" y="27870"/>
                </a:cubicBezTo>
                <a:cubicBezTo>
                  <a:pt x="1633" y="30158"/>
                  <a:pt x="3268" y="32430"/>
                  <a:pt x="4920" y="34622"/>
                </a:cubicBezTo>
                <a:cubicBezTo>
                  <a:pt x="4963" y="34679"/>
                  <a:pt x="5023" y="34720"/>
                  <a:pt x="5091" y="34741"/>
                </a:cubicBezTo>
                <a:cubicBezTo>
                  <a:pt x="10544" y="36431"/>
                  <a:pt x="16153" y="37277"/>
                  <a:pt x="21763" y="37277"/>
                </a:cubicBezTo>
                <a:cubicBezTo>
                  <a:pt x="27372" y="37277"/>
                  <a:pt x="32982" y="36431"/>
                  <a:pt x="38436" y="34741"/>
                </a:cubicBezTo>
                <a:cubicBezTo>
                  <a:pt x="38503" y="34720"/>
                  <a:pt x="38563" y="34679"/>
                  <a:pt x="38606" y="34622"/>
                </a:cubicBezTo>
                <a:cubicBezTo>
                  <a:pt x="40255" y="32435"/>
                  <a:pt x="41890" y="30165"/>
                  <a:pt x="43466" y="27872"/>
                </a:cubicBezTo>
                <a:cubicBezTo>
                  <a:pt x="43504" y="27816"/>
                  <a:pt x="43525" y="27749"/>
                  <a:pt x="43525" y="27680"/>
                </a:cubicBezTo>
                <a:lnTo>
                  <a:pt x="43525" y="3648"/>
                </a:lnTo>
                <a:cubicBezTo>
                  <a:pt x="43525" y="3530"/>
                  <a:pt x="43466" y="3422"/>
                  <a:pt x="43366" y="3361"/>
                </a:cubicBezTo>
                <a:cubicBezTo>
                  <a:pt x="41733" y="2337"/>
                  <a:pt x="40071" y="1227"/>
                  <a:pt x="38423" y="62"/>
                </a:cubicBezTo>
                <a:cubicBezTo>
                  <a:pt x="38365" y="22"/>
                  <a:pt x="38297" y="1"/>
                  <a:pt x="38228" y="1"/>
                </a:cubicBezTo>
                <a:cubicBezTo>
                  <a:pt x="38195" y="1"/>
                  <a:pt x="38161" y="6"/>
                  <a:pt x="38128" y="16"/>
                </a:cubicBezTo>
                <a:cubicBezTo>
                  <a:pt x="32775" y="1663"/>
                  <a:pt x="27268" y="2487"/>
                  <a:pt x="21762" y="2487"/>
                </a:cubicBezTo>
                <a:cubicBezTo>
                  <a:pt x="16256" y="2487"/>
                  <a:pt x="10751" y="1663"/>
                  <a:pt x="5398" y="16"/>
                </a:cubicBezTo>
                <a:cubicBezTo>
                  <a:pt x="5365" y="6"/>
                  <a:pt x="5331" y="1"/>
                  <a:pt x="5298" y="1"/>
                </a:cubicBezTo>
                <a:close/>
              </a:path>
            </a:pathLst>
          </a:custGeom>
          <a:solidFill>
            <a:srgbClr val="6F67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7" name="Google Shape;1737;p73"/>
          <p:cNvSpPr/>
          <p:nvPr/>
        </p:nvSpPr>
        <p:spPr>
          <a:xfrm>
            <a:off x="1411046" y="676328"/>
            <a:ext cx="6194161" cy="3749942"/>
          </a:xfrm>
          <a:custGeom>
            <a:rect b="b" l="l" r="r" t="t"/>
            <a:pathLst>
              <a:path extrusionOk="0" h="31871" w="38348">
                <a:moveTo>
                  <a:pt x="35178" y="370"/>
                </a:moveTo>
                <a:cubicBezTo>
                  <a:pt x="36119" y="1019"/>
                  <a:pt x="37070" y="1656"/>
                  <a:pt x="38008" y="2262"/>
                </a:cubicBezTo>
                <a:lnTo>
                  <a:pt x="38008" y="24067"/>
                </a:lnTo>
                <a:cubicBezTo>
                  <a:pt x="36761" y="25866"/>
                  <a:pt x="35475" y="27652"/>
                  <a:pt x="34185" y="29377"/>
                </a:cubicBezTo>
                <a:cubicBezTo>
                  <a:pt x="29309" y="30807"/>
                  <a:pt x="24259" y="31531"/>
                  <a:pt x="19175" y="31531"/>
                </a:cubicBezTo>
                <a:cubicBezTo>
                  <a:pt x="14089" y="31531"/>
                  <a:pt x="9039" y="30807"/>
                  <a:pt x="4163" y="29377"/>
                </a:cubicBezTo>
                <a:cubicBezTo>
                  <a:pt x="2869" y="27645"/>
                  <a:pt x="1583" y="25858"/>
                  <a:pt x="340" y="24065"/>
                </a:cubicBezTo>
                <a:lnTo>
                  <a:pt x="340" y="2265"/>
                </a:lnTo>
                <a:cubicBezTo>
                  <a:pt x="1280" y="1656"/>
                  <a:pt x="2232" y="1019"/>
                  <a:pt x="3171" y="370"/>
                </a:cubicBezTo>
                <a:cubicBezTo>
                  <a:pt x="8376" y="1849"/>
                  <a:pt x="13759" y="2598"/>
                  <a:pt x="19174" y="2598"/>
                </a:cubicBezTo>
                <a:cubicBezTo>
                  <a:pt x="24589" y="2598"/>
                  <a:pt x="29972" y="1849"/>
                  <a:pt x="35178" y="370"/>
                </a:cubicBezTo>
                <a:close/>
                <a:moveTo>
                  <a:pt x="3110" y="0"/>
                </a:moveTo>
                <a:lnTo>
                  <a:pt x="3044" y="46"/>
                </a:lnTo>
                <a:cubicBezTo>
                  <a:pt x="2061" y="727"/>
                  <a:pt x="1063" y="1395"/>
                  <a:pt x="79" y="2030"/>
                </a:cubicBezTo>
                <a:lnTo>
                  <a:pt x="1" y="2079"/>
                </a:lnTo>
                <a:lnTo>
                  <a:pt x="1" y="24171"/>
                </a:lnTo>
                <a:lnTo>
                  <a:pt x="31" y="24215"/>
                </a:lnTo>
                <a:cubicBezTo>
                  <a:pt x="1297" y="26041"/>
                  <a:pt x="2607" y="27862"/>
                  <a:pt x="3926" y="29626"/>
                </a:cubicBezTo>
                <a:lnTo>
                  <a:pt x="3959" y="29671"/>
                </a:lnTo>
                <a:lnTo>
                  <a:pt x="4014" y="29687"/>
                </a:lnTo>
                <a:cubicBezTo>
                  <a:pt x="8937" y="31136"/>
                  <a:pt x="14039" y="31870"/>
                  <a:pt x="19175" y="31870"/>
                </a:cubicBezTo>
                <a:cubicBezTo>
                  <a:pt x="24310" y="31870"/>
                  <a:pt x="29411" y="31136"/>
                  <a:pt x="34336" y="29687"/>
                </a:cubicBezTo>
                <a:lnTo>
                  <a:pt x="34390" y="29671"/>
                </a:lnTo>
                <a:lnTo>
                  <a:pt x="34424" y="29626"/>
                </a:lnTo>
                <a:cubicBezTo>
                  <a:pt x="35737" y="27869"/>
                  <a:pt x="37047" y="26049"/>
                  <a:pt x="38317" y="24217"/>
                </a:cubicBezTo>
                <a:lnTo>
                  <a:pt x="38347" y="24173"/>
                </a:lnTo>
                <a:lnTo>
                  <a:pt x="38347" y="2078"/>
                </a:lnTo>
                <a:lnTo>
                  <a:pt x="38269" y="2027"/>
                </a:lnTo>
                <a:cubicBezTo>
                  <a:pt x="37287" y="1395"/>
                  <a:pt x="36290" y="728"/>
                  <a:pt x="35304" y="46"/>
                </a:cubicBezTo>
                <a:lnTo>
                  <a:pt x="35239" y="0"/>
                </a:lnTo>
                <a:lnTo>
                  <a:pt x="35162" y="23"/>
                </a:lnTo>
                <a:cubicBezTo>
                  <a:pt x="29963" y="1508"/>
                  <a:pt x="24584" y="2260"/>
                  <a:pt x="19174" y="2260"/>
                </a:cubicBezTo>
                <a:cubicBezTo>
                  <a:pt x="13764" y="2260"/>
                  <a:pt x="8385" y="1506"/>
                  <a:pt x="3187" y="23"/>
                </a:cubicBezTo>
                <a:lnTo>
                  <a:pt x="3110" y="0"/>
                </a:lnTo>
                <a:close/>
              </a:path>
            </a:pathLst>
          </a:custGeom>
          <a:solidFill>
            <a:srgbClr val="6F67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38" name="Google Shape;1738;p73"/>
          <p:cNvGrpSpPr/>
          <p:nvPr/>
        </p:nvGrpSpPr>
        <p:grpSpPr>
          <a:xfrm>
            <a:off x="3821349" y="1037437"/>
            <a:ext cx="1501254" cy="470468"/>
            <a:chOff x="3387414" y="1392876"/>
            <a:chExt cx="2284666" cy="715976"/>
          </a:xfrm>
        </p:grpSpPr>
        <p:sp>
          <p:nvSpPr>
            <p:cNvPr id="1739" name="Google Shape;1739;p73"/>
            <p:cNvSpPr/>
            <p:nvPr/>
          </p:nvSpPr>
          <p:spPr>
            <a:xfrm>
              <a:off x="3631021" y="1658163"/>
              <a:ext cx="926490" cy="352859"/>
            </a:xfrm>
            <a:custGeom>
              <a:rect b="b" l="l" r="r" t="t"/>
              <a:pathLst>
                <a:path extrusionOk="0" h="3304" w="8675">
                  <a:moveTo>
                    <a:pt x="7088" y="1"/>
                  </a:moveTo>
                  <a:cubicBezTo>
                    <a:pt x="6843" y="1"/>
                    <a:pt x="6601" y="47"/>
                    <a:pt x="6389" y="125"/>
                  </a:cubicBezTo>
                  <a:cubicBezTo>
                    <a:pt x="5797" y="345"/>
                    <a:pt x="5329" y="793"/>
                    <a:pt x="4914" y="1242"/>
                  </a:cubicBezTo>
                  <a:lnTo>
                    <a:pt x="4734" y="1438"/>
                  </a:lnTo>
                  <a:cubicBezTo>
                    <a:pt x="4402" y="1801"/>
                    <a:pt x="4058" y="2177"/>
                    <a:pt x="3649" y="2441"/>
                  </a:cubicBezTo>
                  <a:cubicBezTo>
                    <a:pt x="3023" y="2842"/>
                    <a:pt x="2275" y="2965"/>
                    <a:pt x="1545" y="2965"/>
                  </a:cubicBezTo>
                  <a:cubicBezTo>
                    <a:pt x="1079" y="2965"/>
                    <a:pt x="620" y="2915"/>
                    <a:pt x="205" y="2855"/>
                  </a:cubicBezTo>
                  <a:cubicBezTo>
                    <a:pt x="196" y="2854"/>
                    <a:pt x="187" y="2853"/>
                    <a:pt x="178" y="2853"/>
                  </a:cubicBezTo>
                  <a:cubicBezTo>
                    <a:pt x="95" y="2853"/>
                    <a:pt x="25" y="2915"/>
                    <a:pt x="14" y="2999"/>
                  </a:cubicBezTo>
                  <a:cubicBezTo>
                    <a:pt x="0" y="3091"/>
                    <a:pt x="65" y="3177"/>
                    <a:pt x="157" y="3191"/>
                  </a:cubicBezTo>
                  <a:cubicBezTo>
                    <a:pt x="586" y="3252"/>
                    <a:pt x="1061" y="3304"/>
                    <a:pt x="1547" y="3304"/>
                  </a:cubicBezTo>
                  <a:lnTo>
                    <a:pt x="1547" y="3304"/>
                  </a:lnTo>
                  <a:cubicBezTo>
                    <a:pt x="2331" y="3304"/>
                    <a:pt x="3141" y="3169"/>
                    <a:pt x="3832" y="2725"/>
                  </a:cubicBezTo>
                  <a:cubicBezTo>
                    <a:pt x="4279" y="2438"/>
                    <a:pt x="4638" y="2046"/>
                    <a:pt x="4984" y="1666"/>
                  </a:cubicBezTo>
                  <a:lnTo>
                    <a:pt x="5161" y="1472"/>
                  </a:lnTo>
                  <a:cubicBezTo>
                    <a:pt x="5550" y="1054"/>
                    <a:pt x="5982" y="639"/>
                    <a:pt x="6508" y="444"/>
                  </a:cubicBezTo>
                  <a:cubicBezTo>
                    <a:pt x="6680" y="380"/>
                    <a:pt x="6881" y="341"/>
                    <a:pt x="7085" y="341"/>
                  </a:cubicBezTo>
                  <a:cubicBezTo>
                    <a:pt x="7415" y="341"/>
                    <a:pt x="7752" y="441"/>
                    <a:pt x="7983" y="695"/>
                  </a:cubicBezTo>
                  <a:cubicBezTo>
                    <a:pt x="8220" y="957"/>
                    <a:pt x="8321" y="1372"/>
                    <a:pt x="8244" y="1781"/>
                  </a:cubicBezTo>
                  <a:cubicBezTo>
                    <a:pt x="8152" y="2263"/>
                    <a:pt x="7829" y="2678"/>
                    <a:pt x="7420" y="2837"/>
                  </a:cubicBezTo>
                  <a:cubicBezTo>
                    <a:pt x="7298" y="2885"/>
                    <a:pt x="7169" y="2907"/>
                    <a:pt x="7040" y="2907"/>
                  </a:cubicBezTo>
                  <a:cubicBezTo>
                    <a:pt x="6713" y="2907"/>
                    <a:pt x="6393" y="2761"/>
                    <a:pt x="6220" y="2508"/>
                  </a:cubicBezTo>
                  <a:cubicBezTo>
                    <a:pt x="6098" y="2330"/>
                    <a:pt x="6058" y="2085"/>
                    <a:pt x="6114" y="1854"/>
                  </a:cubicBezTo>
                  <a:cubicBezTo>
                    <a:pt x="6163" y="1647"/>
                    <a:pt x="6286" y="1477"/>
                    <a:pt x="6448" y="1388"/>
                  </a:cubicBezTo>
                  <a:cubicBezTo>
                    <a:pt x="6537" y="1340"/>
                    <a:pt x="6637" y="1316"/>
                    <a:pt x="6736" y="1316"/>
                  </a:cubicBezTo>
                  <a:cubicBezTo>
                    <a:pt x="6886" y="1316"/>
                    <a:pt x="7030" y="1371"/>
                    <a:pt x="7117" y="1473"/>
                  </a:cubicBezTo>
                  <a:cubicBezTo>
                    <a:pt x="7188" y="1558"/>
                    <a:pt x="7217" y="1686"/>
                    <a:pt x="7190" y="1809"/>
                  </a:cubicBezTo>
                  <a:cubicBezTo>
                    <a:pt x="7167" y="1912"/>
                    <a:pt x="7109" y="1991"/>
                    <a:pt x="7031" y="2027"/>
                  </a:cubicBezTo>
                  <a:cubicBezTo>
                    <a:pt x="6947" y="2065"/>
                    <a:pt x="6909" y="2166"/>
                    <a:pt x="6948" y="2251"/>
                  </a:cubicBezTo>
                  <a:cubicBezTo>
                    <a:pt x="6977" y="2313"/>
                    <a:pt x="7038" y="2350"/>
                    <a:pt x="7102" y="2350"/>
                  </a:cubicBezTo>
                  <a:cubicBezTo>
                    <a:pt x="7126" y="2350"/>
                    <a:pt x="7150" y="2345"/>
                    <a:pt x="7173" y="2334"/>
                  </a:cubicBezTo>
                  <a:cubicBezTo>
                    <a:pt x="7348" y="2254"/>
                    <a:pt x="7475" y="2089"/>
                    <a:pt x="7521" y="1882"/>
                  </a:cubicBezTo>
                  <a:cubicBezTo>
                    <a:pt x="7572" y="1654"/>
                    <a:pt x="7516" y="1419"/>
                    <a:pt x="7375" y="1253"/>
                  </a:cubicBezTo>
                  <a:cubicBezTo>
                    <a:pt x="7220" y="1072"/>
                    <a:pt x="6984" y="976"/>
                    <a:pt x="6738" y="976"/>
                  </a:cubicBezTo>
                  <a:cubicBezTo>
                    <a:pt x="6585" y="976"/>
                    <a:pt x="6428" y="1013"/>
                    <a:pt x="6286" y="1091"/>
                  </a:cubicBezTo>
                  <a:cubicBezTo>
                    <a:pt x="6039" y="1226"/>
                    <a:pt x="5856" y="1475"/>
                    <a:pt x="5785" y="1775"/>
                  </a:cubicBezTo>
                  <a:cubicBezTo>
                    <a:pt x="5707" y="2098"/>
                    <a:pt x="5766" y="2443"/>
                    <a:pt x="5941" y="2699"/>
                  </a:cubicBezTo>
                  <a:cubicBezTo>
                    <a:pt x="6179" y="3048"/>
                    <a:pt x="6602" y="3246"/>
                    <a:pt x="7038" y="3246"/>
                  </a:cubicBezTo>
                  <a:cubicBezTo>
                    <a:pt x="7208" y="3246"/>
                    <a:pt x="7380" y="3216"/>
                    <a:pt x="7543" y="3152"/>
                  </a:cubicBezTo>
                  <a:cubicBezTo>
                    <a:pt x="8060" y="2952"/>
                    <a:pt x="8464" y="2438"/>
                    <a:pt x="8576" y="1843"/>
                  </a:cubicBezTo>
                  <a:cubicBezTo>
                    <a:pt x="8674" y="1324"/>
                    <a:pt x="8546" y="810"/>
                    <a:pt x="8234" y="466"/>
                  </a:cubicBezTo>
                  <a:cubicBezTo>
                    <a:pt x="7930" y="133"/>
                    <a:pt x="7504" y="1"/>
                    <a:pt x="7088" y="1"/>
                  </a:cubicBezTo>
                  <a:close/>
                  <a:moveTo>
                    <a:pt x="1547" y="3304"/>
                  </a:moveTo>
                  <a:lnTo>
                    <a:pt x="1547" y="3304"/>
                  </a:lnTo>
                  <a:cubicBezTo>
                    <a:pt x="1546" y="3304"/>
                    <a:pt x="1546" y="3304"/>
                    <a:pt x="1546" y="3304"/>
                  </a:cubicBezTo>
                  <a:lnTo>
                    <a:pt x="1547" y="3304"/>
                  </a:lnTo>
                  <a:cubicBezTo>
                    <a:pt x="1547" y="3304"/>
                    <a:pt x="1547" y="3304"/>
                    <a:pt x="1547" y="3304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73"/>
            <p:cNvSpPr/>
            <p:nvPr/>
          </p:nvSpPr>
          <p:spPr>
            <a:xfrm>
              <a:off x="3985485" y="1512383"/>
              <a:ext cx="279816" cy="444384"/>
            </a:xfrm>
            <a:custGeom>
              <a:rect b="b" l="l" r="r" t="t"/>
              <a:pathLst>
                <a:path extrusionOk="0" h="4161" w="2620">
                  <a:moveTo>
                    <a:pt x="1289" y="1"/>
                  </a:moveTo>
                  <a:cubicBezTo>
                    <a:pt x="1261" y="1"/>
                    <a:pt x="1233" y="2"/>
                    <a:pt x="1206" y="4"/>
                  </a:cubicBezTo>
                  <a:cubicBezTo>
                    <a:pt x="660" y="47"/>
                    <a:pt x="278" y="511"/>
                    <a:pt x="142" y="952"/>
                  </a:cubicBezTo>
                  <a:cubicBezTo>
                    <a:pt x="0" y="1405"/>
                    <a:pt x="50" y="1882"/>
                    <a:pt x="126" y="2331"/>
                  </a:cubicBezTo>
                  <a:lnTo>
                    <a:pt x="157" y="2513"/>
                  </a:lnTo>
                  <a:cubicBezTo>
                    <a:pt x="222" y="2883"/>
                    <a:pt x="284" y="3235"/>
                    <a:pt x="254" y="3586"/>
                  </a:cubicBezTo>
                  <a:cubicBezTo>
                    <a:pt x="243" y="3706"/>
                    <a:pt x="222" y="3827"/>
                    <a:pt x="189" y="3948"/>
                  </a:cubicBezTo>
                  <a:cubicBezTo>
                    <a:pt x="165" y="4038"/>
                    <a:pt x="218" y="4131"/>
                    <a:pt x="309" y="4155"/>
                  </a:cubicBezTo>
                  <a:cubicBezTo>
                    <a:pt x="324" y="4159"/>
                    <a:pt x="339" y="4160"/>
                    <a:pt x="353" y="4160"/>
                  </a:cubicBezTo>
                  <a:cubicBezTo>
                    <a:pt x="428" y="4160"/>
                    <a:pt x="496" y="4111"/>
                    <a:pt x="517" y="4035"/>
                  </a:cubicBezTo>
                  <a:cubicBezTo>
                    <a:pt x="554" y="3896"/>
                    <a:pt x="580" y="3756"/>
                    <a:pt x="592" y="3616"/>
                  </a:cubicBezTo>
                  <a:cubicBezTo>
                    <a:pt x="625" y="3219"/>
                    <a:pt x="557" y="2830"/>
                    <a:pt x="491" y="2453"/>
                  </a:cubicBezTo>
                  <a:lnTo>
                    <a:pt x="460" y="2274"/>
                  </a:lnTo>
                  <a:cubicBezTo>
                    <a:pt x="392" y="1867"/>
                    <a:pt x="346" y="1439"/>
                    <a:pt x="467" y="1053"/>
                  </a:cubicBezTo>
                  <a:cubicBezTo>
                    <a:pt x="565" y="731"/>
                    <a:pt x="847" y="371"/>
                    <a:pt x="1233" y="342"/>
                  </a:cubicBezTo>
                  <a:cubicBezTo>
                    <a:pt x="1252" y="340"/>
                    <a:pt x="1271" y="339"/>
                    <a:pt x="1291" y="339"/>
                  </a:cubicBezTo>
                  <a:cubicBezTo>
                    <a:pt x="1519" y="339"/>
                    <a:pt x="1764" y="461"/>
                    <a:pt x="1942" y="663"/>
                  </a:cubicBezTo>
                  <a:cubicBezTo>
                    <a:pt x="2171" y="919"/>
                    <a:pt x="2261" y="1275"/>
                    <a:pt x="2174" y="1570"/>
                  </a:cubicBezTo>
                  <a:cubicBezTo>
                    <a:pt x="2088" y="1867"/>
                    <a:pt x="1804" y="2087"/>
                    <a:pt x="1521" y="2087"/>
                  </a:cubicBezTo>
                  <a:cubicBezTo>
                    <a:pt x="1512" y="2087"/>
                    <a:pt x="1503" y="2087"/>
                    <a:pt x="1494" y="2087"/>
                  </a:cubicBezTo>
                  <a:cubicBezTo>
                    <a:pt x="1347" y="2078"/>
                    <a:pt x="1199" y="1996"/>
                    <a:pt x="1097" y="1870"/>
                  </a:cubicBezTo>
                  <a:cubicBezTo>
                    <a:pt x="1007" y="1757"/>
                    <a:pt x="967" y="1627"/>
                    <a:pt x="988" y="1504"/>
                  </a:cubicBezTo>
                  <a:cubicBezTo>
                    <a:pt x="1014" y="1339"/>
                    <a:pt x="1152" y="1198"/>
                    <a:pt x="1294" y="1192"/>
                  </a:cubicBezTo>
                  <a:cubicBezTo>
                    <a:pt x="1295" y="1192"/>
                    <a:pt x="1296" y="1192"/>
                    <a:pt x="1297" y="1192"/>
                  </a:cubicBezTo>
                  <a:cubicBezTo>
                    <a:pt x="1360" y="1192"/>
                    <a:pt x="1437" y="1227"/>
                    <a:pt x="1486" y="1285"/>
                  </a:cubicBezTo>
                  <a:cubicBezTo>
                    <a:pt x="1504" y="1308"/>
                    <a:pt x="1546" y="1368"/>
                    <a:pt x="1531" y="1434"/>
                  </a:cubicBezTo>
                  <a:cubicBezTo>
                    <a:pt x="1510" y="1525"/>
                    <a:pt x="1566" y="1617"/>
                    <a:pt x="1657" y="1637"/>
                  </a:cubicBezTo>
                  <a:cubicBezTo>
                    <a:pt x="1670" y="1640"/>
                    <a:pt x="1684" y="1642"/>
                    <a:pt x="1697" y="1642"/>
                  </a:cubicBezTo>
                  <a:cubicBezTo>
                    <a:pt x="1775" y="1642"/>
                    <a:pt x="1843" y="1589"/>
                    <a:pt x="1861" y="1512"/>
                  </a:cubicBezTo>
                  <a:cubicBezTo>
                    <a:pt x="1896" y="1361"/>
                    <a:pt x="1855" y="1200"/>
                    <a:pt x="1747" y="1070"/>
                  </a:cubicBezTo>
                  <a:cubicBezTo>
                    <a:pt x="1634" y="934"/>
                    <a:pt x="1470" y="852"/>
                    <a:pt x="1301" y="852"/>
                  </a:cubicBezTo>
                  <a:cubicBezTo>
                    <a:pt x="1294" y="852"/>
                    <a:pt x="1286" y="852"/>
                    <a:pt x="1278" y="853"/>
                  </a:cubicBezTo>
                  <a:cubicBezTo>
                    <a:pt x="972" y="868"/>
                    <a:pt x="703" y="1126"/>
                    <a:pt x="652" y="1450"/>
                  </a:cubicBezTo>
                  <a:cubicBezTo>
                    <a:pt x="618" y="1666"/>
                    <a:pt x="684" y="1896"/>
                    <a:pt x="833" y="2082"/>
                  </a:cubicBezTo>
                  <a:cubicBezTo>
                    <a:pt x="993" y="2282"/>
                    <a:pt x="1232" y="2410"/>
                    <a:pt x="1474" y="2426"/>
                  </a:cubicBezTo>
                  <a:cubicBezTo>
                    <a:pt x="1488" y="2426"/>
                    <a:pt x="1503" y="2427"/>
                    <a:pt x="1518" y="2427"/>
                  </a:cubicBezTo>
                  <a:cubicBezTo>
                    <a:pt x="1951" y="2427"/>
                    <a:pt x="2372" y="2109"/>
                    <a:pt x="2500" y="1666"/>
                  </a:cubicBezTo>
                  <a:cubicBezTo>
                    <a:pt x="2620" y="1262"/>
                    <a:pt x="2500" y="780"/>
                    <a:pt x="2196" y="439"/>
                  </a:cubicBezTo>
                  <a:cubicBezTo>
                    <a:pt x="1951" y="161"/>
                    <a:pt x="1619" y="1"/>
                    <a:pt x="1289" y="1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73"/>
            <p:cNvSpPr/>
            <p:nvPr/>
          </p:nvSpPr>
          <p:spPr>
            <a:xfrm>
              <a:off x="4535497" y="1658270"/>
              <a:ext cx="926597" cy="352752"/>
            </a:xfrm>
            <a:custGeom>
              <a:rect b="b" l="l" r="r" t="t"/>
              <a:pathLst>
                <a:path extrusionOk="0" h="3303" w="8676">
                  <a:moveTo>
                    <a:pt x="1587" y="0"/>
                  </a:moveTo>
                  <a:cubicBezTo>
                    <a:pt x="1171" y="0"/>
                    <a:pt x="745" y="133"/>
                    <a:pt x="442" y="466"/>
                  </a:cubicBezTo>
                  <a:cubicBezTo>
                    <a:pt x="130" y="809"/>
                    <a:pt x="1" y="1323"/>
                    <a:pt x="99" y="1843"/>
                  </a:cubicBezTo>
                  <a:cubicBezTo>
                    <a:pt x="211" y="2437"/>
                    <a:pt x="617" y="2951"/>
                    <a:pt x="1132" y="3151"/>
                  </a:cubicBezTo>
                  <a:cubicBezTo>
                    <a:pt x="1296" y="3215"/>
                    <a:pt x="1468" y="3245"/>
                    <a:pt x="1638" y="3245"/>
                  </a:cubicBezTo>
                  <a:cubicBezTo>
                    <a:pt x="2073" y="3245"/>
                    <a:pt x="2497" y="3047"/>
                    <a:pt x="2735" y="2698"/>
                  </a:cubicBezTo>
                  <a:cubicBezTo>
                    <a:pt x="2910" y="2442"/>
                    <a:pt x="2969" y="2097"/>
                    <a:pt x="2891" y="1774"/>
                  </a:cubicBezTo>
                  <a:cubicBezTo>
                    <a:pt x="2819" y="1474"/>
                    <a:pt x="2636" y="1225"/>
                    <a:pt x="2390" y="1089"/>
                  </a:cubicBezTo>
                  <a:cubicBezTo>
                    <a:pt x="2248" y="1012"/>
                    <a:pt x="2092" y="975"/>
                    <a:pt x="1939" y="975"/>
                  </a:cubicBezTo>
                  <a:cubicBezTo>
                    <a:pt x="1693" y="975"/>
                    <a:pt x="1456" y="1071"/>
                    <a:pt x="1301" y="1252"/>
                  </a:cubicBezTo>
                  <a:cubicBezTo>
                    <a:pt x="1159" y="1418"/>
                    <a:pt x="1104" y="1653"/>
                    <a:pt x="1155" y="1881"/>
                  </a:cubicBezTo>
                  <a:cubicBezTo>
                    <a:pt x="1200" y="2088"/>
                    <a:pt x="1327" y="2253"/>
                    <a:pt x="1503" y="2333"/>
                  </a:cubicBezTo>
                  <a:cubicBezTo>
                    <a:pt x="1526" y="2344"/>
                    <a:pt x="1550" y="2349"/>
                    <a:pt x="1574" y="2349"/>
                  </a:cubicBezTo>
                  <a:cubicBezTo>
                    <a:pt x="1637" y="2349"/>
                    <a:pt x="1699" y="2312"/>
                    <a:pt x="1727" y="2250"/>
                  </a:cubicBezTo>
                  <a:cubicBezTo>
                    <a:pt x="1766" y="2165"/>
                    <a:pt x="1729" y="2064"/>
                    <a:pt x="1644" y="2026"/>
                  </a:cubicBezTo>
                  <a:cubicBezTo>
                    <a:pt x="1566" y="1990"/>
                    <a:pt x="1508" y="1911"/>
                    <a:pt x="1486" y="1808"/>
                  </a:cubicBezTo>
                  <a:cubicBezTo>
                    <a:pt x="1459" y="1685"/>
                    <a:pt x="1486" y="1556"/>
                    <a:pt x="1558" y="1472"/>
                  </a:cubicBezTo>
                  <a:cubicBezTo>
                    <a:pt x="1646" y="1370"/>
                    <a:pt x="1790" y="1315"/>
                    <a:pt x="1940" y="1315"/>
                  </a:cubicBezTo>
                  <a:cubicBezTo>
                    <a:pt x="2038" y="1315"/>
                    <a:pt x="2139" y="1339"/>
                    <a:pt x="2227" y="1387"/>
                  </a:cubicBezTo>
                  <a:cubicBezTo>
                    <a:pt x="2390" y="1476"/>
                    <a:pt x="2512" y="1646"/>
                    <a:pt x="2562" y="1853"/>
                  </a:cubicBezTo>
                  <a:cubicBezTo>
                    <a:pt x="2617" y="2084"/>
                    <a:pt x="2576" y="2329"/>
                    <a:pt x="2454" y="2507"/>
                  </a:cubicBezTo>
                  <a:cubicBezTo>
                    <a:pt x="2281" y="2760"/>
                    <a:pt x="1961" y="2906"/>
                    <a:pt x="1634" y="2906"/>
                  </a:cubicBezTo>
                  <a:cubicBezTo>
                    <a:pt x="1506" y="2906"/>
                    <a:pt x="1377" y="2883"/>
                    <a:pt x="1255" y="2836"/>
                  </a:cubicBezTo>
                  <a:cubicBezTo>
                    <a:pt x="846" y="2677"/>
                    <a:pt x="523" y="2262"/>
                    <a:pt x="432" y="1780"/>
                  </a:cubicBezTo>
                  <a:cubicBezTo>
                    <a:pt x="355" y="1365"/>
                    <a:pt x="452" y="959"/>
                    <a:pt x="693" y="694"/>
                  </a:cubicBezTo>
                  <a:cubicBezTo>
                    <a:pt x="924" y="440"/>
                    <a:pt x="1261" y="340"/>
                    <a:pt x="1591" y="340"/>
                  </a:cubicBezTo>
                  <a:cubicBezTo>
                    <a:pt x="1795" y="340"/>
                    <a:pt x="1996" y="379"/>
                    <a:pt x="2167" y="443"/>
                  </a:cubicBezTo>
                  <a:cubicBezTo>
                    <a:pt x="2694" y="638"/>
                    <a:pt x="3126" y="1053"/>
                    <a:pt x="3513" y="1471"/>
                  </a:cubicBezTo>
                  <a:lnTo>
                    <a:pt x="3692" y="1665"/>
                  </a:lnTo>
                  <a:cubicBezTo>
                    <a:pt x="4038" y="2045"/>
                    <a:pt x="4397" y="2437"/>
                    <a:pt x="4843" y="2724"/>
                  </a:cubicBezTo>
                  <a:cubicBezTo>
                    <a:pt x="5535" y="3168"/>
                    <a:pt x="6345" y="3303"/>
                    <a:pt x="7129" y="3303"/>
                  </a:cubicBezTo>
                  <a:cubicBezTo>
                    <a:pt x="7614" y="3303"/>
                    <a:pt x="8089" y="3251"/>
                    <a:pt x="8518" y="3190"/>
                  </a:cubicBezTo>
                  <a:cubicBezTo>
                    <a:pt x="8611" y="3176"/>
                    <a:pt x="8675" y="3090"/>
                    <a:pt x="8662" y="2998"/>
                  </a:cubicBezTo>
                  <a:cubicBezTo>
                    <a:pt x="8650" y="2914"/>
                    <a:pt x="8579" y="2852"/>
                    <a:pt x="8497" y="2852"/>
                  </a:cubicBezTo>
                  <a:cubicBezTo>
                    <a:pt x="8488" y="2852"/>
                    <a:pt x="8480" y="2853"/>
                    <a:pt x="8471" y="2854"/>
                  </a:cubicBezTo>
                  <a:cubicBezTo>
                    <a:pt x="8056" y="2914"/>
                    <a:pt x="7597" y="2964"/>
                    <a:pt x="7130" y="2964"/>
                  </a:cubicBezTo>
                  <a:cubicBezTo>
                    <a:pt x="6400" y="2964"/>
                    <a:pt x="5652" y="2841"/>
                    <a:pt x="5026" y="2440"/>
                  </a:cubicBezTo>
                  <a:cubicBezTo>
                    <a:pt x="4617" y="2176"/>
                    <a:pt x="4274" y="1801"/>
                    <a:pt x="3941" y="1437"/>
                  </a:cubicBezTo>
                  <a:lnTo>
                    <a:pt x="3762" y="1242"/>
                  </a:lnTo>
                  <a:cubicBezTo>
                    <a:pt x="3346" y="792"/>
                    <a:pt x="2879" y="346"/>
                    <a:pt x="2286" y="125"/>
                  </a:cubicBezTo>
                  <a:cubicBezTo>
                    <a:pt x="2074" y="46"/>
                    <a:pt x="1832" y="0"/>
                    <a:pt x="1587" y="0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73"/>
            <p:cNvSpPr/>
            <p:nvPr/>
          </p:nvSpPr>
          <p:spPr>
            <a:xfrm>
              <a:off x="4827698" y="1512383"/>
              <a:ext cx="279816" cy="444384"/>
            </a:xfrm>
            <a:custGeom>
              <a:rect b="b" l="l" r="r" t="t"/>
              <a:pathLst>
                <a:path extrusionOk="0" h="4161" w="2620">
                  <a:moveTo>
                    <a:pt x="1333" y="1"/>
                  </a:moveTo>
                  <a:cubicBezTo>
                    <a:pt x="1002" y="1"/>
                    <a:pt x="670" y="161"/>
                    <a:pt x="425" y="438"/>
                  </a:cubicBezTo>
                  <a:cubicBezTo>
                    <a:pt x="121" y="780"/>
                    <a:pt x="1" y="1263"/>
                    <a:pt x="121" y="1665"/>
                  </a:cubicBezTo>
                  <a:cubicBezTo>
                    <a:pt x="248" y="2106"/>
                    <a:pt x="667" y="2427"/>
                    <a:pt x="1096" y="2427"/>
                  </a:cubicBezTo>
                  <a:cubicBezTo>
                    <a:pt x="1113" y="2427"/>
                    <a:pt x="1131" y="2427"/>
                    <a:pt x="1148" y="2426"/>
                  </a:cubicBezTo>
                  <a:cubicBezTo>
                    <a:pt x="1389" y="2411"/>
                    <a:pt x="1627" y="2282"/>
                    <a:pt x="1787" y="2082"/>
                  </a:cubicBezTo>
                  <a:cubicBezTo>
                    <a:pt x="1937" y="1896"/>
                    <a:pt x="2002" y="1666"/>
                    <a:pt x="1968" y="1452"/>
                  </a:cubicBezTo>
                  <a:cubicBezTo>
                    <a:pt x="1917" y="1126"/>
                    <a:pt x="1648" y="870"/>
                    <a:pt x="1340" y="854"/>
                  </a:cubicBezTo>
                  <a:cubicBezTo>
                    <a:pt x="1334" y="854"/>
                    <a:pt x="1328" y="854"/>
                    <a:pt x="1323" y="854"/>
                  </a:cubicBezTo>
                  <a:cubicBezTo>
                    <a:pt x="1156" y="854"/>
                    <a:pt x="988" y="932"/>
                    <a:pt x="873" y="1070"/>
                  </a:cubicBezTo>
                  <a:cubicBezTo>
                    <a:pt x="766" y="1200"/>
                    <a:pt x="724" y="1361"/>
                    <a:pt x="759" y="1512"/>
                  </a:cubicBezTo>
                  <a:cubicBezTo>
                    <a:pt x="778" y="1590"/>
                    <a:pt x="848" y="1642"/>
                    <a:pt x="925" y="1642"/>
                  </a:cubicBezTo>
                  <a:cubicBezTo>
                    <a:pt x="937" y="1642"/>
                    <a:pt x="950" y="1641"/>
                    <a:pt x="963" y="1638"/>
                  </a:cubicBezTo>
                  <a:cubicBezTo>
                    <a:pt x="1054" y="1617"/>
                    <a:pt x="1111" y="1525"/>
                    <a:pt x="1089" y="1435"/>
                  </a:cubicBezTo>
                  <a:cubicBezTo>
                    <a:pt x="1074" y="1368"/>
                    <a:pt x="1116" y="1309"/>
                    <a:pt x="1134" y="1287"/>
                  </a:cubicBezTo>
                  <a:cubicBezTo>
                    <a:pt x="1182" y="1229"/>
                    <a:pt x="1254" y="1191"/>
                    <a:pt x="1316" y="1191"/>
                  </a:cubicBezTo>
                  <a:cubicBezTo>
                    <a:pt x="1319" y="1191"/>
                    <a:pt x="1322" y="1192"/>
                    <a:pt x="1324" y="1192"/>
                  </a:cubicBezTo>
                  <a:cubicBezTo>
                    <a:pt x="1469" y="1200"/>
                    <a:pt x="1608" y="1339"/>
                    <a:pt x="1633" y="1504"/>
                  </a:cubicBezTo>
                  <a:cubicBezTo>
                    <a:pt x="1653" y="1627"/>
                    <a:pt x="1613" y="1757"/>
                    <a:pt x="1523" y="1871"/>
                  </a:cubicBezTo>
                  <a:cubicBezTo>
                    <a:pt x="1421" y="1997"/>
                    <a:pt x="1273" y="2078"/>
                    <a:pt x="1128" y="2088"/>
                  </a:cubicBezTo>
                  <a:cubicBezTo>
                    <a:pt x="1116" y="2089"/>
                    <a:pt x="1105" y="2089"/>
                    <a:pt x="1093" y="2089"/>
                  </a:cubicBezTo>
                  <a:cubicBezTo>
                    <a:pt x="812" y="2089"/>
                    <a:pt x="531" y="1866"/>
                    <a:pt x="446" y="1569"/>
                  </a:cubicBezTo>
                  <a:cubicBezTo>
                    <a:pt x="359" y="1276"/>
                    <a:pt x="451" y="920"/>
                    <a:pt x="679" y="663"/>
                  </a:cubicBezTo>
                  <a:cubicBezTo>
                    <a:pt x="858" y="460"/>
                    <a:pt x="1107" y="340"/>
                    <a:pt x="1338" y="340"/>
                  </a:cubicBezTo>
                  <a:cubicBezTo>
                    <a:pt x="1355" y="340"/>
                    <a:pt x="1372" y="341"/>
                    <a:pt x="1389" y="342"/>
                  </a:cubicBezTo>
                  <a:cubicBezTo>
                    <a:pt x="1774" y="372"/>
                    <a:pt x="2055" y="732"/>
                    <a:pt x="2155" y="1054"/>
                  </a:cubicBezTo>
                  <a:cubicBezTo>
                    <a:pt x="2276" y="1439"/>
                    <a:pt x="2229" y="1869"/>
                    <a:pt x="2162" y="2274"/>
                  </a:cubicBezTo>
                  <a:lnTo>
                    <a:pt x="2130" y="2455"/>
                  </a:lnTo>
                  <a:cubicBezTo>
                    <a:pt x="2064" y="2830"/>
                    <a:pt x="1995" y="3220"/>
                    <a:pt x="2029" y="3617"/>
                  </a:cubicBezTo>
                  <a:cubicBezTo>
                    <a:pt x="2041" y="3756"/>
                    <a:pt x="2067" y="3897"/>
                    <a:pt x="2104" y="4036"/>
                  </a:cubicBezTo>
                  <a:cubicBezTo>
                    <a:pt x="2124" y="4111"/>
                    <a:pt x="2193" y="4160"/>
                    <a:pt x="2268" y="4160"/>
                  </a:cubicBezTo>
                  <a:cubicBezTo>
                    <a:pt x="2282" y="4160"/>
                    <a:pt x="2297" y="4159"/>
                    <a:pt x="2312" y="4155"/>
                  </a:cubicBezTo>
                  <a:cubicBezTo>
                    <a:pt x="2402" y="4131"/>
                    <a:pt x="2455" y="4037"/>
                    <a:pt x="2430" y="3947"/>
                  </a:cubicBezTo>
                  <a:cubicBezTo>
                    <a:pt x="2399" y="3827"/>
                    <a:pt x="2376" y="3706"/>
                    <a:pt x="2366" y="3587"/>
                  </a:cubicBezTo>
                  <a:cubicBezTo>
                    <a:pt x="2337" y="3235"/>
                    <a:pt x="2398" y="2885"/>
                    <a:pt x="2463" y="2514"/>
                  </a:cubicBezTo>
                  <a:lnTo>
                    <a:pt x="2495" y="2331"/>
                  </a:lnTo>
                  <a:cubicBezTo>
                    <a:pt x="2569" y="1883"/>
                    <a:pt x="2619" y="1406"/>
                    <a:pt x="2478" y="953"/>
                  </a:cubicBezTo>
                  <a:cubicBezTo>
                    <a:pt x="2342" y="511"/>
                    <a:pt x="1962" y="47"/>
                    <a:pt x="1416" y="4"/>
                  </a:cubicBezTo>
                  <a:cubicBezTo>
                    <a:pt x="1388" y="2"/>
                    <a:pt x="1360" y="1"/>
                    <a:pt x="1333" y="1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73"/>
            <p:cNvSpPr/>
            <p:nvPr/>
          </p:nvSpPr>
          <p:spPr>
            <a:xfrm>
              <a:off x="3387414" y="2072541"/>
              <a:ext cx="2284666" cy="36311"/>
            </a:xfrm>
            <a:custGeom>
              <a:rect b="b" l="l" r="r" t="t"/>
              <a:pathLst>
                <a:path extrusionOk="0" h="340" w="21392">
                  <a:moveTo>
                    <a:pt x="170" y="0"/>
                  </a:moveTo>
                  <a:cubicBezTo>
                    <a:pt x="76" y="0"/>
                    <a:pt x="1" y="76"/>
                    <a:pt x="1" y="170"/>
                  </a:cubicBezTo>
                  <a:cubicBezTo>
                    <a:pt x="1" y="262"/>
                    <a:pt x="76" y="339"/>
                    <a:pt x="170" y="339"/>
                  </a:cubicBezTo>
                  <a:lnTo>
                    <a:pt x="21222" y="339"/>
                  </a:lnTo>
                  <a:cubicBezTo>
                    <a:pt x="21316" y="339"/>
                    <a:pt x="21392" y="262"/>
                    <a:pt x="21392" y="170"/>
                  </a:cubicBezTo>
                  <a:cubicBezTo>
                    <a:pt x="21392" y="76"/>
                    <a:pt x="21315" y="0"/>
                    <a:pt x="21222" y="0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73"/>
            <p:cNvSpPr/>
            <p:nvPr/>
          </p:nvSpPr>
          <p:spPr>
            <a:xfrm>
              <a:off x="4417378" y="1392876"/>
              <a:ext cx="224707" cy="221925"/>
            </a:xfrm>
            <a:custGeom>
              <a:rect b="b" l="l" r="r" t="t"/>
              <a:pathLst>
                <a:path extrusionOk="0" h="2078" w="2104">
                  <a:moveTo>
                    <a:pt x="1052" y="1"/>
                  </a:moveTo>
                  <a:lnTo>
                    <a:pt x="1" y="1053"/>
                  </a:lnTo>
                  <a:lnTo>
                    <a:pt x="1052" y="2078"/>
                  </a:lnTo>
                  <a:lnTo>
                    <a:pt x="2104" y="1053"/>
                  </a:lnTo>
                  <a:lnTo>
                    <a:pt x="1052" y="1"/>
                  </a:ln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5" name="Google Shape;1745;p73"/>
          <p:cNvGrpSpPr/>
          <p:nvPr/>
        </p:nvGrpSpPr>
        <p:grpSpPr>
          <a:xfrm>
            <a:off x="3821259" y="3853343"/>
            <a:ext cx="1501482" cy="470468"/>
            <a:chOff x="3387414" y="3008415"/>
            <a:chExt cx="2284666" cy="715868"/>
          </a:xfrm>
        </p:grpSpPr>
        <p:sp>
          <p:nvSpPr>
            <p:cNvPr id="1746" name="Google Shape;1746;p73"/>
            <p:cNvSpPr/>
            <p:nvPr/>
          </p:nvSpPr>
          <p:spPr>
            <a:xfrm>
              <a:off x="4501963" y="3106243"/>
              <a:ext cx="926597" cy="352859"/>
            </a:xfrm>
            <a:custGeom>
              <a:rect b="b" l="l" r="r" t="t"/>
              <a:pathLst>
                <a:path extrusionOk="0" h="3304" w="8676">
                  <a:moveTo>
                    <a:pt x="7128" y="0"/>
                  </a:moveTo>
                  <a:cubicBezTo>
                    <a:pt x="6345" y="0"/>
                    <a:pt x="5534" y="135"/>
                    <a:pt x="4842" y="578"/>
                  </a:cubicBezTo>
                  <a:cubicBezTo>
                    <a:pt x="4396" y="866"/>
                    <a:pt x="4036" y="1258"/>
                    <a:pt x="3689" y="1639"/>
                  </a:cubicBezTo>
                  <a:lnTo>
                    <a:pt x="3513" y="1831"/>
                  </a:lnTo>
                  <a:cubicBezTo>
                    <a:pt x="3124" y="2250"/>
                    <a:pt x="2693" y="2665"/>
                    <a:pt x="2167" y="2861"/>
                  </a:cubicBezTo>
                  <a:cubicBezTo>
                    <a:pt x="1996" y="2924"/>
                    <a:pt x="1795" y="2963"/>
                    <a:pt x="1591" y="2963"/>
                  </a:cubicBezTo>
                  <a:cubicBezTo>
                    <a:pt x="1261" y="2963"/>
                    <a:pt x="923" y="2863"/>
                    <a:pt x="692" y="2609"/>
                  </a:cubicBezTo>
                  <a:cubicBezTo>
                    <a:pt x="454" y="2347"/>
                    <a:pt x="354" y="1932"/>
                    <a:pt x="431" y="1524"/>
                  </a:cubicBezTo>
                  <a:cubicBezTo>
                    <a:pt x="522" y="1040"/>
                    <a:pt x="845" y="626"/>
                    <a:pt x="1254" y="467"/>
                  </a:cubicBezTo>
                  <a:cubicBezTo>
                    <a:pt x="1376" y="419"/>
                    <a:pt x="1506" y="397"/>
                    <a:pt x="1635" y="397"/>
                  </a:cubicBezTo>
                  <a:cubicBezTo>
                    <a:pt x="1961" y="397"/>
                    <a:pt x="2281" y="543"/>
                    <a:pt x="2454" y="796"/>
                  </a:cubicBezTo>
                  <a:cubicBezTo>
                    <a:pt x="2576" y="974"/>
                    <a:pt x="2616" y="1219"/>
                    <a:pt x="2560" y="1450"/>
                  </a:cubicBezTo>
                  <a:cubicBezTo>
                    <a:pt x="2511" y="1657"/>
                    <a:pt x="2390" y="1827"/>
                    <a:pt x="2227" y="1916"/>
                  </a:cubicBezTo>
                  <a:cubicBezTo>
                    <a:pt x="2138" y="1965"/>
                    <a:pt x="2037" y="1988"/>
                    <a:pt x="1939" y="1988"/>
                  </a:cubicBezTo>
                  <a:cubicBezTo>
                    <a:pt x="1789" y="1988"/>
                    <a:pt x="1645" y="1933"/>
                    <a:pt x="1558" y="1831"/>
                  </a:cubicBezTo>
                  <a:cubicBezTo>
                    <a:pt x="1486" y="1746"/>
                    <a:pt x="1457" y="1617"/>
                    <a:pt x="1486" y="1494"/>
                  </a:cubicBezTo>
                  <a:cubicBezTo>
                    <a:pt x="1507" y="1393"/>
                    <a:pt x="1566" y="1313"/>
                    <a:pt x="1644" y="1277"/>
                  </a:cubicBezTo>
                  <a:cubicBezTo>
                    <a:pt x="1729" y="1239"/>
                    <a:pt x="1766" y="1138"/>
                    <a:pt x="1726" y="1052"/>
                  </a:cubicBezTo>
                  <a:cubicBezTo>
                    <a:pt x="1698" y="990"/>
                    <a:pt x="1637" y="954"/>
                    <a:pt x="1572" y="954"/>
                  </a:cubicBezTo>
                  <a:cubicBezTo>
                    <a:pt x="1549" y="954"/>
                    <a:pt x="1525" y="959"/>
                    <a:pt x="1503" y="969"/>
                  </a:cubicBezTo>
                  <a:cubicBezTo>
                    <a:pt x="1326" y="1049"/>
                    <a:pt x="1200" y="1214"/>
                    <a:pt x="1155" y="1422"/>
                  </a:cubicBezTo>
                  <a:cubicBezTo>
                    <a:pt x="1104" y="1650"/>
                    <a:pt x="1158" y="1885"/>
                    <a:pt x="1300" y="2051"/>
                  </a:cubicBezTo>
                  <a:cubicBezTo>
                    <a:pt x="1455" y="2233"/>
                    <a:pt x="1692" y="2329"/>
                    <a:pt x="1937" y="2329"/>
                  </a:cubicBezTo>
                  <a:cubicBezTo>
                    <a:pt x="2090" y="2329"/>
                    <a:pt x="2247" y="2291"/>
                    <a:pt x="2390" y="2213"/>
                  </a:cubicBezTo>
                  <a:cubicBezTo>
                    <a:pt x="2636" y="2079"/>
                    <a:pt x="2818" y="1829"/>
                    <a:pt x="2890" y="1529"/>
                  </a:cubicBezTo>
                  <a:cubicBezTo>
                    <a:pt x="2968" y="1206"/>
                    <a:pt x="2910" y="860"/>
                    <a:pt x="2734" y="605"/>
                  </a:cubicBezTo>
                  <a:cubicBezTo>
                    <a:pt x="2496" y="256"/>
                    <a:pt x="2072" y="57"/>
                    <a:pt x="1637" y="57"/>
                  </a:cubicBezTo>
                  <a:cubicBezTo>
                    <a:pt x="1467" y="57"/>
                    <a:pt x="1295" y="87"/>
                    <a:pt x="1132" y="151"/>
                  </a:cubicBezTo>
                  <a:cubicBezTo>
                    <a:pt x="616" y="352"/>
                    <a:pt x="210" y="866"/>
                    <a:pt x="98" y="1460"/>
                  </a:cubicBezTo>
                  <a:cubicBezTo>
                    <a:pt x="1" y="1979"/>
                    <a:pt x="128" y="2494"/>
                    <a:pt x="442" y="2837"/>
                  </a:cubicBezTo>
                  <a:cubicBezTo>
                    <a:pt x="744" y="3170"/>
                    <a:pt x="1170" y="3304"/>
                    <a:pt x="1586" y="3304"/>
                  </a:cubicBezTo>
                  <a:cubicBezTo>
                    <a:pt x="1831" y="3304"/>
                    <a:pt x="2073" y="3257"/>
                    <a:pt x="2285" y="3178"/>
                  </a:cubicBezTo>
                  <a:cubicBezTo>
                    <a:pt x="2878" y="2958"/>
                    <a:pt x="3345" y="2511"/>
                    <a:pt x="3762" y="2062"/>
                  </a:cubicBezTo>
                  <a:lnTo>
                    <a:pt x="3940" y="1867"/>
                  </a:lnTo>
                  <a:cubicBezTo>
                    <a:pt x="4272" y="1503"/>
                    <a:pt x="4616" y="1127"/>
                    <a:pt x="5026" y="864"/>
                  </a:cubicBezTo>
                  <a:cubicBezTo>
                    <a:pt x="5651" y="462"/>
                    <a:pt x="6399" y="340"/>
                    <a:pt x="7130" y="340"/>
                  </a:cubicBezTo>
                  <a:cubicBezTo>
                    <a:pt x="7596" y="340"/>
                    <a:pt x="8055" y="390"/>
                    <a:pt x="8470" y="449"/>
                  </a:cubicBezTo>
                  <a:cubicBezTo>
                    <a:pt x="8477" y="450"/>
                    <a:pt x="8484" y="450"/>
                    <a:pt x="8491" y="450"/>
                  </a:cubicBezTo>
                  <a:cubicBezTo>
                    <a:pt x="8576" y="450"/>
                    <a:pt x="8649" y="390"/>
                    <a:pt x="8662" y="304"/>
                  </a:cubicBezTo>
                  <a:cubicBezTo>
                    <a:pt x="8675" y="212"/>
                    <a:pt x="8611" y="126"/>
                    <a:pt x="8518" y="113"/>
                  </a:cubicBezTo>
                  <a:cubicBezTo>
                    <a:pt x="8088" y="52"/>
                    <a:pt x="7614" y="0"/>
                    <a:pt x="7128" y="0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73"/>
            <p:cNvSpPr/>
            <p:nvPr/>
          </p:nvSpPr>
          <p:spPr>
            <a:xfrm>
              <a:off x="4794163" y="3160496"/>
              <a:ext cx="279816" cy="444384"/>
            </a:xfrm>
            <a:custGeom>
              <a:rect b="b" l="l" r="r" t="t"/>
              <a:pathLst>
                <a:path extrusionOk="0" h="4161" w="2620">
                  <a:moveTo>
                    <a:pt x="2268" y="0"/>
                  </a:moveTo>
                  <a:cubicBezTo>
                    <a:pt x="2192" y="0"/>
                    <a:pt x="2124" y="50"/>
                    <a:pt x="2103" y="125"/>
                  </a:cubicBezTo>
                  <a:cubicBezTo>
                    <a:pt x="2065" y="265"/>
                    <a:pt x="2040" y="405"/>
                    <a:pt x="2028" y="546"/>
                  </a:cubicBezTo>
                  <a:cubicBezTo>
                    <a:pt x="1994" y="941"/>
                    <a:pt x="2063" y="1331"/>
                    <a:pt x="2129" y="1707"/>
                  </a:cubicBezTo>
                  <a:lnTo>
                    <a:pt x="2160" y="1887"/>
                  </a:lnTo>
                  <a:cubicBezTo>
                    <a:pt x="2228" y="2293"/>
                    <a:pt x="2274" y="2722"/>
                    <a:pt x="2153" y="3109"/>
                  </a:cubicBezTo>
                  <a:cubicBezTo>
                    <a:pt x="2055" y="3429"/>
                    <a:pt x="1773" y="3789"/>
                    <a:pt x="1386" y="3819"/>
                  </a:cubicBezTo>
                  <a:cubicBezTo>
                    <a:pt x="1369" y="3821"/>
                    <a:pt x="1351" y="3822"/>
                    <a:pt x="1333" y="3822"/>
                  </a:cubicBezTo>
                  <a:cubicBezTo>
                    <a:pt x="1104" y="3822"/>
                    <a:pt x="857" y="3701"/>
                    <a:pt x="678" y="3497"/>
                  </a:cubicBezTo>
                  <a:cubicBezTo>
                    <a:pt x="449" y="3241"/>
                    <a:pt x="358" y="2886"/>
                    <a:pt x="446" y="2591"/>
                  </a:cubicBezTo>
                  <a:cubicBezTo>
                    <a:pt x="531" y="2294"/>
                    <a:pt x="817" y="2073"/>
                    <a:pt x="1097" y="2073"/>
                  </a:cubicBezTo>
                  <a:cubicBezTo>
                    <a:pt x="1107" y="2073"/>
                    <a:pt x="1117" y="2073"/>
                    <a:pt x="1126" y="2073"/>
                  </a:cubicBezTo>
                  <a:cubicBezTo>
                    <a:pt x="1273" y="2082"/>
                    <a:pt x="1421" y="2164"/>
                    <a:pt x="1523" y="2291"/>
                  </a:cubicBezTo>
                  <a:cubicBezTo>
                    <a:pt x="1613" y="2404"/>
                    <a:pt x="1652" y="2534"/>
                    <a:pt x="1632" y="2658"/>
                  </a:cubicBezTo>
                  <a:cubicBezTo>
                    <a:pt x="1607" y="2821"/>
                    <a:pt x="1469" y="2962"/>
                    <a:pt x="1326" y="2970"/>
                  </a:cubicBezTo>
                  <a:cubicBezTo>
                    <a:pt x="1324" y="2970"/>
                    <a:pt x="1323" y="2970"/>
                    <a:pt x="1321" y="2970"/>
                  </a:cubicBezTo>
                  <a:cubicBezTo>
                    <a:pt x="1262" y="2970"/>
                    <a:pt x="1182" y="2934"/>
                    <a:pt x="1134" y="2875"/>
                  </a:cubicBezTo>
                  <a:cubicBezTo>
                    <a:pt x="1115" y="2852"/>
                    <a:pt x="1074" y="2793"/>
                    <a:pt x="1089" y="2728"/>
                  </a:cubicBezTo>
                  <a:cubicBezTo>
                    <a:pt x="1110" y="2636"/>
                    <a:pt x="1054" y="2545"/>
                    <a:pt x="963" y="2523"/>
                  </a:cubicBezTo>
                  <a:cubicBezTo>
                    <a:pt x="950" y="2520"/>
                    <a:pt x="937" y="2519"/>
                    <a:pt x="924" y="2519"/>
                  </a:cubicBezTo>
                  <a:cubicBezTo>
                    <a:pt x="847" y="2519"/>
                    <a:pt x="777" y="2571"/>
                    <a:pt x="759" y="2650"/>
                  </a:cubicBezTo>
                  <a:cubicBezTo>
                    <a:pt x="724" y="2800"/>
                    <a:pt x="766" y="2960"/>
                    <a:pt x="873" y="3090"/>
                  </a:cubicBezTo>
                  <a:cubicBezTo>
                    <a:pt x="985" y="3228"/>
                    <a:pt x="1149" y="3308"/>
                    <a:pt x="1318" y="3308"/>
                  </a:cubicBezTo>
                  <a:cubicBezTo>
                    <a:pt x="1326" y="3308"/>
                    <a:pt x="1334" y="3308"/>
                    <a:pt x="1342" y="3307"/>
                  </a:cubicBezTo>
                  <a:cubicBezTo>
                    <a:pt x="1647" y="3292"/>
                    <a:pt x="1916" y="3035"/>
                    <a:pt x="1967" y="2710"/>
                  </a:cubicBezTo>
                  <a:cubicBezTo>
                    <a:pt x="2002" y="2492"/>
                    <a:pt x="1938" y="2268"/>
                    <a:pt x="1787" y="2079"/>
                  </a:cubicBezTo>
                  <a:cubicBezTo>
                    <a:pt x="1627" y="1879"/>
                    <a:pt x="1388" y="1750"/>
                    <a:pt x="1147" y="1735"/>
                  </a:cubicBezTo>
                  <a:cubicBezTo>
                    <a:pt x="1130" y="1735"/>
                    <a:pt x="1114" y="1734"/>
                    <a:pt x="1098" y="1734"/>
                  </a:cubicBezTo>
                  <a:cubicBezTo>
                    <a:pt x="665" y="1734"/>
                    <a:pt x="248" y="2053"/>
                    <a:pt x="120" y="2495"/>
                  </a:cubicBezTo>
                  <a:cubicBezTo>
                    <a:pt x="1" y="2898"/>
                    <a:pt x="120" y="3381"/>
                    <a:pt x="424" y="3722"/>
                  </a:cubicBezTo>
                  <a:cubicBezTo>
                    <a:pt x="669" y="4000"/>
                    <a:pt x="1003" y="4159"/>
                    <a:pt x="1331" y="4159"/>
                  </a:cubicBezTo>
                  <a:lnTo>
                    <a:pt x="1331" y="4161"/>
                  </a:lnTo>
                  <a:cubicBezTo>
                    <a:pt x="1359" y="4161"/>
                    <a:pt x="1386" y="4159"/>
                    <a:pt x="1413" y="4157"/>
                  </a:cubicBezTo>
                  <a:cubicBezTo>
                    <a:pt x="1960" y="4114"/>
                    <a:pt x="2342" y="3650"/>
                    <a:pt x="2477" y="3209"/>
                  </a:cubicBezTo>
                  <a:cubicBezTo>
                    <a:pt x="2619" y="2756"/>
                    <a:pt x="2569" y="2279"/>
                    <a:pt x="2494" y="1830"/>
                  </a:cubicBezTo>
                  <a:lnTo>
                    <a:pt x="2463" y="1648"/>
                  </a:lnTo>
                  <a:cubicBezTo>
                    <a:pt x="2398" y="1277"/>
                    <a:pt x="2335" y="926"/>
                    <a:pt x="2365" y="575"/>
                  </a:cubicBezTo>
                  <a:cubicBezTo>
                    <a:pt x="2376" y="455"/>
                    <a:pt x="2398" y="334"/>
                    <a:pt x="2430" y="213"/>
                  </a:cubicBezTo>
                  <a:cubicBezTo>
                    <a:pt x="2455" y="123"/>
                    <a:pt x="2401" y="30"/>
                    <a:pt x="2311" y="5"/>
                  </a:cubicBezTo>
                  <a:cubicBezTo>
                    <a:pt x="2296" y="2"/>
                    <a:pt x="2282" y="0"/>
                    <a:pt x="2268" y="0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73"/>
            <p:cNvSpPr/>
            <p:nvPr/>
          </p:nvSpPr>
          <p:spPr>
            <a:xfrm>
              <a:off x="3597380" y="3106136"/>
              <a:ext cx="926490" cy="352966"/>
            </a:xfrm>
            <a:custGeom>
              <a:rect b="b" l="l" r="r" t="t"/>
              <a:pathLst>
                <a:path extrusionOk="0" h="3305" w="8675">
                  <a:moveTo>
                    <a:pt x="1547" y="1"/>
                  </a:moveTo>
                  <a:cubicBezTo>
                    <a:pt x="1062" y="1"/>
                    <a:pt x="587" y="53"/>
                    <a:pt x="158" y="114"/>
                  </a:cubicBezTo>
                  <a:cubicBezTo>
                    <a:pt x="65" y="127"/>
                    <a:pt x="1" y="213"/>
                    <a:pt x="14" y="305"/>
                  </a:cubicBezTo>
                  <a:cubicBezTo>
                    <a:pt x="26" y="391"/>
                    <a:pt x="99" y="451"/>
                    <a:pt x="184" y="451"/>
                  </a:cubicBezTo>
                  <a:cubicBezTo>
                    <a:pt x="191" y="451"/>
                    <a:pt x="198" y="451"/>
                    <a:pt x="205" y="450"/>
                  </a:cubicBezTo>
                  <a:cubicBezTo>
                    <a:pt x="621" y="390"/>
                    <a:pt x="1080" y="340"/>
                    <a:pt x="1547" y="340"/>
                  </a:cubicBezTo>
                  <a:cubicBezTo>
                    <a:pt x="2277" y="340"/>
                    <a:pt x="3025" y="463"/>
                    <a:pt x="3650" y="865"/>
                  </a:cubicBezTo>
                  <a:cubicBezTo>
                    <a:pt x="4060" y="1128"/>
                    <a:pt x="4403" y="1504"/>
                    <a:pt x="4735" y="1868"/>
                  </a:cubicBezTo>
                  <a:lnTo>
                    <a:pt x="4913" y="2063"/>
                  </a:lnTo>
                  <a:cubicBezTo>
                    <a:pt x="5330" y="2512"/>
                    <a:pt x="5797" y="2959"/>
                    <a:pt x="6390" y="3179"/>
                  </a:cubicBezTo>
                  <a:cubicBezTo>
                    <a:pt x="6602" y="3258"/>
                    <a:pt x="6843" y="3305"/>
                    <a:pt x="7090" y="3305"/>
                  </a:cubicBezTo>
                  <a:cubicBezTo>
                    <a:pt x="7505" y="3305"/>
                    <a:pt x="7931" y="3171"/>
                    <a:pt x="8235" y="2838"/>
                  </a:cubicBezTo>
                  <a:cubicBezTo>
                    <a:pt x="8547" y="2495"/>
                    <a:pt x="8674" y="1980"/>
                    <a:pt x="8577" y="1461"/>
                  </a:cubicBezTo>
                  <a:cubicBezTo>
                    <a:pt x="8465" y="867"/>
                    <a:pt x="8059" y="353"/>
                    <a:pt x="7544" y="152"/>
                  </a:cubicBezTo>
                  <a:cubicBezTo>
                    <a:pt x="7381" y="88"/>
                    <a:pt x="7209" y="58"/>
                    <a:pt x="7039" y="58"/>
                  </a:cubicBezTo>
                  <a:cubicBezTo>
                    <a:pt x="6603" y="58"/>
                    <a:pt x="6180" y="257"/>
                    <a:pt x="5941" y="606"/>
                  </a:cubicBezTo>
                  <a:cubicBezTo>
                    <a:pt x="5765" y="861"/>
                    <a:pt x="5708" y="1207"/>
                    <a:pt x="5785" y="1530"/>
                  </a:cubicBezTo>
                  <a:cubicBezTo>
                    <a:pt x="5857" y="1830"/>
                    <a:pt x="6039" y="2080"/>
                    <a:pt x="6285" y="2214"/>
                  </a:cubicBezTo>
                  <a:cubicBezTo>
                    <a:pt x="6428" y="2292"/>
                    <a:pt x="6585" y="2330"/>
                    <a:pt x="6739" y="2330"/>
                  </a:cubicBezTo>
                  <a:cubicBezTo>
                    <a:pt x="6984" y="2330"/>
                    <a:pt x="7221" y="2234"/>
                    <a:pt x="7376" y="2052"/>
                  </a:cubicBezTo>
                  <a:cubicBezTo>
                    <a:pt x="7517" y="1886"/>
                    <a:pt x="7571" y="1651"/>
                    <a:pt x="7522" y="1423"/>
                  </a:cubicBezTo>
                  <a:cubicBezTo>
                    <a:pt x="7475" y="1216"/>
                    <a:pt x="7349" y="1051"/>
                    <a:pt x="7173" y="970"/>
                  </a:cubicBezTo>
                  <a:cubicBezTo>
                    <a:pt x="7151" y="960"/>
                    <a:pt x="7127" y="955"/>
                    <a:pt x="7103" y="955"/>
                  </a:cubicBezTo>
                  <a:cubicBezTo>
                    <a:pt x="7039" y="955"/>
                    <a:pt x="6978" y="991"/>
                    <a:pt x="6949" y="1053"/>
                  </a:cubicBezTo>
                  <a:cubicBezTo>
                    <a:pt x="6909" y="1139"/>
                    <a:pt x="6947" y="1240"/>
                    <a:pt x="7032" y="1278"/>
                  </a:cubicBezTo>
                  <a:cubicBezTo>
                    <a:pt x="7110" y="1314"/>
                    <a:pt x="7168" y="1394"/>
                    <a:pt x="7190" y="1496"/>
                  </a:cubicBezTo>
                  <a:cubicBezTo>
                    <a:pt x="7218" y="1618"/>
                    <a:pt x="7189" y="1747"/>
                    <a:pt x="7118" y="1832"/>
                  </a:cubicBezTo>
                  <a:cubicBezTo>
                    <a:pt x="7030" y="1934"/>
                    <a:pt x="6886" y="1988"/>
                    <a:pt x="6736" y="1988"/>
                  </a:cubicBezTo>
                  <a:cubicBezTo>
                    <a:pt x="6638" y="1988"/>
                    <a:pt x="6537" y="1965"/>
                    <a:pt x="6448" y="1917"/>
                  </a:cubicBezTo>
                  <a:cubicBezTo>
                    <a:pt x="6285" y="1828"/>
                    <a:pt x="6164" y="1658"/>
                    <a:pt x="6115" y="1451"/>
                  </a:cubicBezTo>
                  <a:cubicBezTo>
                    <a:pt x="6059" y="1220"/>
                    <a:pt x="6099" y="975"/>
                    <a:pt x="6221" y="797"/>
                  </a:cubicBezTo>
                  <a:cubicBezTo>
                    <a:pt x="6394" y="544"/>
                    <a:pt x="6714" y="398"/>
                    <a:pt x="7041" y="398"/>
                  </a:cubicBezTo>
                  <a:cubicBezTo>
                    <a:pt x="7170" y="398"/>
                    <a:pt x="7299" y="421"/>
                    <a:pt x="7421" y="468"/>
                  </a:cubicBezTo>
                  <a:cubicBezTo>
                    <a:pt x="7830" y="627"/>
                    <a:pt x="8153" y="1041"/>
                    <a:pt x="8244" y="1525"/>
                  </a:cubicBezTo>
                  <a:cubicBezTo>
                    <a:pt x="8320" y="1933"/>
                    <a:pt x="8221" y="2348"/>
                    <a:pt x="7984" y="2610"/>
                  </a:cubicBezTo>
                  <a:cubicBezTo>
                    <a:pt x="7753" y="2864"/>
                    <a:pt x="7415" y="2963"/>
                    <a:pt x="7085" y="2963"/>
                  </a:cubicBezTo>
                  <a:cubicBezTo>
                    <a:pt x="6881" y="2963"/>
                    <a:pt x="6679" y="2925"/>
                    <a:pt x="6508" y="2862"/>
                  </a:cubicBezTo>
                  <a:cubicBezTo>
                    <a:pt x="5982" y="2666"/>
                    <a:pt x="5551" y="2251"/>
                    <a:pt x="5162" y="1832"/>
                  </a:cubicBezTo>
                  <a:lnTo>
                    <a:pt x="4986" y="1640"/>
                  </a:lnTo>
                  <a:cubicBezTo>
                    <a:pt x="4639" y="1259"/>
                    <a:pt x="4280" y="867"/>
                    <a:pt x="3833" y="579"/>
                  </a:cubicBezTo>
                  <a:cubicBezTo>
                    <a:pt x="3142" y="136"/>
                    <a:pt x="2331" y="1"/>
                    <a:pt x="1547" y="1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73"/>
            <p:cNvSpPr/>
            <p:nvPr/>
          </p:nvSpPr>
          <p:spPr>
            <a:xfrm>
              <a:off x="3951844" y="3160389"/>
              <a:ext cx="279816" cy="444384"/>
            </a:xfrm>
            <a:custGeom>
              <a:rect b="b" l="l" r="r" t="t"/>
              <a:pathLst>
                <a:path extrusionOk="0" h="4161" w="2620">
                  <a:moveTo>
                    <a:pt x="353" y="1"/>
                  </a:moveTo>
                  <a:cubicBezTo>
                    <a:pt x="339" y="1"/>
                    <a:pt x="324" y="3"/>
                    <a:pt x="309" y="6"/>
                  </a:cubicBezTo>
                  <a:cubicBezTo>
                    <a:pt x="219" y="31"/>
                    <a:pt x="166" y="124"/>
                    <a:pt x="190" y="214"/>
                  </a:cubicBezTo>
                  <a:cubicBezTo>
                    <a:pt x="221" y="334"/>
                    <a:pt x="244" y="455"/>
                    <a:pt x="255" y="574"/>
                  </a:cubicBezTo>
                  <a:cubicBezTo>
                    <a:pt x="285" y="926"/>
                    <a:pt x="222" y="1278"/>
                    <a:pt x="157" y="1648"/>
                  </a:cubicBezTo>
                  <a:lnTo>
                    <a:pt x="126" y="1831"/>
                  </a:lnTo>
                  <a:cubicBezTo>
                    <a:pt x="51" y="2279"/>
                    <a:pt x="1" y="2756"/>
                    <a:pt x="143" y="3208"/>
                  </a:cubicBezTo>
                  <a:cubicBezTo>
                    <a:pt x="279" y="3650"/>
                    <a:pt x="660" y="4115"/>
                    <a:pt x="1206" y="4157"/>
                  </a:cubicBezTo>
                  <a:cubicBezTo>
                    <a:pt x="1234" y="4159"/>
                    <a:pt x="1261" y="4160"/>
                    <a:pt x="1289" y="4160"/>
                  </a:cubicBezTo>
                  <a:cubicBezTo>
                    <a:pt x="1618" y="4160"/>
                    <a:pt x="1951" y="4001"/>
                    <a:pt x="2196" y="3724"/>
                  </a:cubicBezTo>
                  <a:cubicBezTo>
                    <a:pt x="2501" y="3382"/>
                    <a:pt x="2619" y="2899"/>
                    <a:pt x="2501" y="2497"/>
                  </a:cubicBezTo>
                  <a:cubicBezTo>
                    <a:pt x="2372" y="2054"/>
                    <a:pt x="1957" y="1735"/>
                    <a:pt x="1523" y="1735"/>
                  </a:cubicBezTo>
                  <a:cubicBezTo>
                    <a:pt x="1506" y="1735"/>
                    <a:pt x="1489" y="1736"/>
                    <a:pt x="1472" y="1736"/>
                  </a:cubicBezTo>
                  <a:cubicBezTo>
                    <a:pt x="1233" y="1751"/>
                    <a:pt x="993" y="1880"/>
                    <a:pt x="834" y="2080"/>
                  </a:cubicBezTo>
                  <a:cubicBezTo>
                    <a:pt x="685" y="2267"/>
                    <a:pt x="619" y="2496"/>
                    <a:pt x="653" y="2711"/>
                  </a:cubicBezTo>
                  <a:cubicBezTo>
                    <a:pt x="704" y="3036"/>
                    <a:pt x="973" y="3293"/>
                    <a:pt x="1280" y="3308"/>
                  </a:cubicBezTo>
                  <a:cubicBezTo>
                    <a:pt x="1286" y="3309"/>
                    <a:pt x="1292" y="3309"/>
                    <a:pt x="1298" y="3309"/>
                  </a:cubicBezTo>
                  <a:cubicBezTo>
                    <a:pt x="1465" y="3309"/>
                    <a:pt x="1633" y="3230"/>
                    <a:pt x="1748" y="3091"/>
                  </a:cubicBezTo>
                  <a:cubicBezTo>
                    <a:pt x="1855" y="2961"/>
                    <a:pt x="1897" y="2801"/>
                    <a:pt x="1862" y="2651"/>
                  </a:cubicBezTo>
                  <a:cubicBezTo>
                    <a:pt x="1844" y="2572"/>
                    <a:pt x="1773" y="2520"/>
                    <a:pt x="1696" y="2520"/>
                  </a:cubicBezTo>
                  <a:cubicBezTo>
                    <a:pt x="1683" y="2520"/>
                    <a:pt x="1670" y="2521"/>
                    <a:pt x="1658" y="2524"/>
                  </a:cubicBezTo>
                  <a:cubicBezTo>
                    <a:pt x="1567" y="2546"/>
                    <a:pt x="1511" y="2637"/>
                    <a:pt x="1531" y="2728"/>
                  </a:cubicBezTo>
                  <a:cubicBezTo>
                    <a:pt x="1547" y="2794"/>
                    <a:pt x="1505" y="2853"/>
                    <a:pt x="1487" y="2876"/>
                  </a:cubicBezTo>
                  <a:cubicBezTo>
                    <a:pt x="1440" y="2932"/>
                    <a:pt x="1368" y="2971"/>
                    <a:pt x="1306" y="2971"/>
                  </a:cubicBezTo>
                  <a:cubicBezTo>
                    <a:pt x="1303" y="2971"/>
                    <a:pt x="1299" y="2971"/>
                    <a:pt x="1296" y="2971"/>
                  </a:cubicBezTo>
                  <a:cubicBezTo>
                    <a:pt x="1151" y="2963"/>
                    <a:pt x="1013" y="2822"/>
                    <a:pt x="987" y="2658"/>
                  </a:cubicBezTo>
                  <a:cubicBezTo>
                    <a:pt x="968" y="2535"/>
                    <a:pt x="1008" y="2405"/>
                    <a:pt x="1098" y="2291"/>
                  </a:cubicBezTo>
                  <a:cubicBezTo>
                    <a:pt x="1199" y="2165"/>
                    <a:pt x="1348" y="2083"/>
                    <a:pt x="1494" y="2074"/>
                  </a:cubicBezTo>
                  <a:cubicBezTo>
                    <a:pt x="1505" y="2074"/>
                    <a:pt x="1517" y="2073"/>
                    <a:pt x="1528" y="2073"/>
                  </a:cubicBezTo>
                  <a:cubicBezTo>
                    <a:pt x="1810" y="2073"/>
                    <a:pt x="2089" y="2297"/>
                    <a:pt x="2175" y="2592"/>
                  </a:cubicBezTo>
                  <a:cubicBezTo>
                    <a:pt x="2262" y="2886"/>
                    <a:pt x="2171" y="3242"/>
                    <a:pt x="1941" y="3499"/>
                  </a:cubicBezTo>
                  <a:cubicBezTo>
                    <a:pt x="1763" y="3703"/>
                    <a:pt x="1512" y="3822"/>
                    <a:pt x="1283" y="3822"/>
                  </a:cubicBezTo>
                  <a:cubicBezTo>
                    <a:pt x="1266" y="3822"/>
                    <a:pt x="1249" y="3822"/>
                    <a:pt x="1233" y="3820"/>
                  </a:cubicBezTo>
                  <a:cubicBezTo>
                    <a:pt x="847" y="3790"/>
                    <a:pt x="565" y="3430"/>
                    <a:pt x="467" y="3108"/>
                  </a:cubicBezTo>
                  <a:cubicBezTo>
                    <a:pt x="346" y="2722"/>
                    <a:pt x="392" y="2294"/>
                    <a:pt x="460" y="1888"/>
                  </a:cubicBezTo>
                  <a:lnTo>
                    <a:pt x="491" y="1707"/>
                  </a:lnTo>
                  <a:cubicBezTo>
                    <a:pt x="557" y="1331"/>
                    <a:pt x="626" y="942"/>
                    <a:pt x="592" y="544"/>
                  </a:cubicBezTo>
                  <a:cubicBezTo>
                    <a:pt x="580" y="405"/>
                    <a:pt x="555" y="264"/>
                    <a:pt x="517" y="126"/>
                  </a:cubicBezTo>
                  <a:cubicBezTo>
                    <a:pt x="497" y="50"/>
                    <a:pt x="428" y="1"/>
                    <a:pt x="353" y="1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73"/>
            <p:cNvSpPr/>
            <p:nvPr/>
          </p:nvSpPr>
          <p:spPr>
            <a:xfrm>
              <a:off x="3387414" y="3008415"/>
              <a:ext cx="2284666" cy="36311"/>
            </a:xfrm>
            <a:custGeom>
              <a:rect b="b" l="l" r="r" t="t"/>
              <a:pathLst>
                <a:path extrusionOk="0" h="340" w="21392">
                  <a:moveTo>
                    <a:pt x="170" y="1"/>
                  </a:moveTo>
                  <a:cubicBezTo>
                    <a:pt x="76" y="1"/>
                    <a:pt x="1" y="77"/>
                    <a:pt x="1" y="170"/>
                  </a:cubicBezTo>
                  <a:cubicBezTo>
                    <a:pt x="1" y="264"/>
                    <a:pt x="76" y="340"/>
                    <a:pt x="170" y="340"/>
                  </a:cubicBezTo>
                  <a:lnTo>
                    <a:pt x="21222" y="340"/>
                  </a:lnTo>
                  <a:cubicBezTo>
                    <a:pt x="21316" y="340"/>
                    <a:pt x="21392" y="264"/>
                    <a:pt x="21392" y="170"/>
                  </a:cubicBezTo>
                  <a:cubicBezTo>
                    <a:pt x="21392" y="77"/>
                    <a:pt x="21315" y="1"/>
                    <a:pt x="21222" y="1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73"/>
            <p:cNvSpPr/>
            <p:nvPr/>
          </p:nvSpPr>
          <p:spPr>
            <a:xfrm>
              <a:off x="4417378" y="3502358"/>
              <a:ext cx="224707" cy="221925"/>
            </a:xfrm>
            <a:custGeom>
              <a:rect b="b" l="l" r="r" t="t"/>
              <a:pathLst>
                <a:path extrusionOk="0" h="2078" w="2104">
                  <a:moveTo>
                    <a:pt x="1052" y="0"/>
                  </a:moveTo>
                  <a:lnTo>
                    <a:pt x="1" y="1052"/>
                  </a:lnTo>
                  <a:lnTo>
                    <a:pt x="1052" y="2077"/>
                  </a:lnTo>
                  <a:lnTo>
                    <a:pt x="2104" y="1052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2" name="Google Shape;1752;p73"/>
          <p:cNvGrpSpPr/>
          <p:nvPr/>
        </p:nvGrpSpPr>
        <p:grpSpPr>
          <a:xfrm rot="-5400000">
            <a:off x="-1126324" y="1982053"/>
            <a:ext cx="3123999" cy="558846"/>
            <a:chOff x="5895625" y="3395150"/>
            <a:chExt cx="786525" cy="140700"/>
          </a:xfrm>
        </p:grpSpPr>
        <p:sp>
          <p:nvSpPr>
            <p:cNvPr id="1753" name="Google Shape;1753;p73"/>
            <p:cNvSpPr/>
            <p:nvPr/>
          </p:nvSpPr>
          <p:spPr>
            <a:xfrm>
              <a:off x="5921525" y="3527350"/>
              <a:ext cx="324500" cy="8500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1" y="77"/>
                    <a:pt x="1" y="170"/>
                  </a:cubicBezTo>
                  <a:cubicBezTo>
                    <a:pt x="1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4" y="340"/>
                    <a:pt x="12980" y="263"/>
                    <a:pt x="12980" y="170"/>
                  </a:cubicBezTo>
                  <a:cubicBezTo>
                    <a:pt x="12980" y="77"/>
                    <a:pt x="12904" y="1"/>
                    <a:pt x="12810" y="1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73"/>
            <p:cNvSpPr/>
            <p:nvPr/>
          </p:nvSpPr>
          <p:spPr>
            <a:xfrm>
              <a:off x="5895625" y="3494700"/>
              <a:ext cx="39725" cy="41150"/>
            </a:xfrm>
            <a:custGeom>
              <a:rect b="b" l="l" r="r" t="t"/>
              <a:pathLst>
                <a:path extrusionOk="0" h="1646" w="1589">
                  <a:moveTo>
                    <a:pt x="702" y="339"/>
                  </a:moveTo>
                  <a:cubicBezTo>
                    <a:pt x="733" y="339"/>
                    <a:pt x="763" y="344"/>
                    <a:pt x="790" y="355"/>
                  </a:cubicBezTo>
                  <a:cubicBezTo>
                    <a:pt x="857" y="383"/>
                    <a:pt x="909" y="448"/>
                    <a:pt x="906" y="506"/>
                  </a:cubicBezTo>
                  <a:cubicBezTo>
                    <a:pt x="903" y="576"/>
                    <a:pt x="819" y="649"/>
                    <a:pt x="719" y="670"/>
                  </a:cubicBezTo>
                  <a:cubicBezTo>
                    <a:pt x="690" y="675"/>
                    <a:pt x="660" y="678"/>
                    <a:pt x="630" y="678"/>
                  </a:cubicBezTo>
                  <a:cubicBezTo>
                    <a:pt x="550" y="678"/>
                    <a:pt x="465" y="661"/>
                    <a:pt x="380" y="641"/>
                  </a:cubicBezTo>
                  <a:cubicBezTo>
                    <a:pt x="388" y="585"/>
                    <a:pt x="406" y="531"/>
                    <a:pt x="435" y="485"/>
                  </a:cubicBezTo>
                  <a:cubicBezTo>
                    <a:pt x="493" y="395"/>
                    <a:pt x="602" y="339"/>
                    <a:pt x="702" y="339"/>
                  </a:cubicBezTo>
                  <a:close/>
                  <a:moveTo>
                    <a:pt x="704" y="0"/>
                  </a:moveTo>
                  <a:cubicBezTo>
                    <a:pt x="490" y="0"/>
                    <a:pt x="271" y="112"/>
                    <a:pt x="150" y="302"/>
                  </a:cubicBezTo>
                  <a:cubicBezTo>
                    <a:pt x="6" y="527"/>
                    <a:pt x="0" y="836"/>
                    <a:pt x="136" y="1089"/>
                  </a:cubicBezTo>
                  <a:cubicBezTo>
                    <a:pt x="252" y="1305"/>
                    <a:pt x="459" y="1474"/>
                    <a:pt x="719" y="1565"/>
                  </a:cubicBezTo>
                  <a:cubicBezTo>
                    <a:pt x="874" y="1619"/>
                    <a:pt x="1043" y="1646"/>
                    <a:pt x="1234" y="1646"/>
                  </a:cubicBezTo>
                  <a:cubicBezTo>
                    <a:pt x="1297" y="1645"/>
                    <a:pt x="1360" y="1643"/>
                    <a:pt x="1427" y="1637"/>
                  </a:cubicBezTo>
                  <a:cubicBezTo>
                    <a:pt x="1519" y="1629"/>
                    <a:pt x="1588" y="1548"/>
                    <a:pt x="1581" y="1454"/>
                  </a:cubicBezTo>
                  <a:cubicBezTo>
                    <a:pt x="1573" y="1365"/>
                    <a:pt x="1497" y="1299"/>
                    <a:pt x="1409" y="1299"/>
                  </a:cubicBezTo>
                  <a:cubicBezTo>
                    <a:pt x="1406" y="1299"/>
                    <a:pt x="1402" y="1299"/>
                    <a:pt x="1398" y="1299"/>
                  </a:cubicBezTo>
                  <a:cubicBezTo>
                    <a:pt x="1341" y="1304"/>
                    <a:pt x="1286" y="1306"/>
                    <a:pt x="1233" y="1306"/>
                  </a:cubicBezTo>
                  <a:cubicBezTo>
                    <a:pt x="1082" y="1306"/>
                    <a:pt x="948" y="1286"/>
                    <a:pt x="831" y="1245"/>
                  </a:cubicBezTo>
                  <a:cubicBezTo>
                    <a:pt x="689" y="1195"/>
                    <a:pt x="567" y="1110"/>
                    <a:pt x="485" y="1006"/>
                  </a:cubicBezTo>
                  <a:lnTo>
                    <a:pt x="485" y="1006"/>
                  </a:lnTo>
                  <a:cubicBezTo>
                    <a:pt x="532" y="1013"/>
                    <a:pt x="579" y="1017"/>
                    <a:pt x="628" y="1017"/>
                  </a:cubicBezTo>
                  <a:cubicBezTo>
                    <a:pt x="680" y="1017"/>
                    <a:pt x="733" y="1012"/>
                    <a:pt x="786" y="1002"/>
                  </a:cubicBezTo>
                  <a:cubicBezTo>
                    <a:pt x="1005" y="958"/>
                    <a:pt x="1233" y="779"/>
                    <a:pt x="1245" y="520"/>
                  </a:cubicBezTo>
                  <a:cubicBezTo>
                    <a:pt x="1254" y="319"/>
                    <a:pt x="1119" y="122"/>
                    <a:pt x="917" y="40"/>
                  </a:cubicBezTo>
                  <a:cubicBezTo>
                    <a:pt x="849" y="13"/>
                    <a:pt x="777" y="0"/>
                    <a:pt x="704" y="0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73"/>
            <p:cNvSpPr/>
            <p:nvPr/>
          </p:nvSpPr>
          <p:spPr>
            <a:xfrm>
              <a:off x="6232475" y="3465950"/>
              <a:ext cx="60775" cy="69900"/>
            </a:xfrm>
            <a:custGeom>
              <a:rect b="b" l="l" r="r" t="t"/>
              <a:pathLst>
                <a:path extrusionOk="0" h="2796" w="2431">
                  <a:moveTo>
                    <a:pt x="2157" y="1"/>
                  </a:moveTo>
                  <a:cubicBezTo>
                    <a:pt x="1524" y="1"/>
                    <a:pt x="909" y="305"/>
                    <a:pt x="528" y="809"/>
                  </a:cubicBezTo>
                  <a:cubicBezTo>
                    <a:pt x="121" y="1348"/>
                    <a:pt x="0" y="2066"/>
                    <a:pt x="212" y="2681"/>
                  </a:cubicBezTo>
                  <a:cubicBezTo>
                    <a:pt x="236" y="2752"/>
                    <a:pt x="302" y="2796"/>
                    <a:pt x="372" y="2796"/>
                  </a:cubicBezTo>
                  <a:cubicBezTo>
                    <a:pt x="390" y="2795"/>
                    <a:pt x="409" y="2793"/>
                    <a:pt x="427" y="2786"/>
                  </a:cubicBezTo>
                  <a:cubicBezTo>
                    <a:pt x="516" y="2755"/>
                    <a:pt x="563" y="2659"/>
                    <a:pt x="532" y="2571"/>
                  </a:cubicBezTo>
                  <a:cubicBezTo>
                    <a:pt x="356" y="2060"/>
                    <a:pt x="458" y="1464"/>
                    <a:pt x="798" y="1014"/>
                  </a:cubicBezTo>
                  <a:cubicBezTo>
                    <a:pt x="1112" y="598"/>
                    <a:pt x="1638" y="339"/>
                    <a:pt x="2160" y="339"/>
                  </a:cubicBezTo>
                  <a:cubicBezTo>
                    <a:pt x="2189" y="339"/>
                    <a:pt x="2218" y="340"/>
                    <a:pt x="2247" y="341"/>
                  </a:cubicBezTo>
                  <a:cubicBezTo>
                    <a:pt x="2248" y="342"/>
                    <a:pt x="2250" y="342"/>
                    <a:pt x="2251" y="342"/>
                  </a:cubicBezTo>
                  <a:cubicBezTo>
                    <a:pt x="2340" y="342"/>
                    <a:pt x="2420" y="273"/>
                    <a:pt x="2425" y="182"/>
                  </a:cubicBezTo>
                  <a:cubicBezTo>
                    <a:pt x="2431" y="88"/>
                    <a:pt x="2359" y="8"/>
                    <a:pt x="2266" y="4"/>
                  </a:cubicBezTo>
                  <a:cubicBezTo>
                    <a:pt x="2230" y="2"/>
                    <a:pt x="2193" y="1"/>
                    <a:pt x="2157" y="1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73"/>
            <p:cNvSpPr/>
            <p:nvPr/>
          </p:nvSpPr>
          <p:spPr>
            <a:xfrm>
              <a:off x="6153400" y="3432475"/>
              <a:ext cx="120125" cy="80900"/>
            </a:xfrm>
            <a:custGeom>
              <a:rect b="b" l="l" r="r" t="t"/>
              <a:pathLst>
                <a:path extrusionOk="0" h="3236" w="4805">
                  <a:moveTo>
                    <a:pt x="2175" y="0"/>
                  </a:moveTo>
                  <a:cubicBezTo>
                    <a:pt x="1958" y="0"/>
                    <a:pt x="1746" y="28"/>
                    <a:pt x="1544" y="85"/>
                  </a:cubicBezTo>
                  <a:cubicBezTo>
                    <a:pt x="1364" y="137"/>
                    <a:pt x="1196" y="210"/>
                    <a:pt x="1043" y="304"/>
                  </a:cubicBezTo>
                  <a:cubicBezTo>
                    <a:pt x="1034" y="307"/>
                    <a:pt x="1025" y="312"/>
                    <a:pt x="1017" y="318"/>
                  </a:cubicBezTo>
                  <a:cubicBezTo>
                    <a:pt x="659" y="540"/>
                    <a:pt x="384" y="860"/>
                    <a:pt x="241" y="1221"/>
                  </a:cubicBezTo>
                  <a:cubicBezTo>
                    <a:pt x="0" y="1832"/>
                    <a:pt x="166" y="2553"/>
                    <a:pt x="636" y="2936"/>
                  </a:cubicBezTo>
                  <a:cubicBezTo>
                    <a:pt x="878" y="3131"/>
                    <a:pt x="1187" y="3235"/>
                    <a:pt x="1502" y="3235"/>
                  </a:cubicBezTo>
                  <a:cubicBezTo>
                    <a:pt x="1612" y="3235"/>
                    <a:pt x="1722" y="3223"/>
                    <a:pt x="1831" y="3197"/>
                  </a:cubicBezTo>
                  <a:cubicBezTo>
                    <a:pt x="2229" y="3102"/>
                    <a:pt x="2564" y="2839"/>
                    <a:pt x="2730" y="2491"/>
                  </a:cubicBezTo>
                  <a:cubicBezTo>
                    <a:pt x="2909" y="2111"/>
                    <a:pt x="2860" y="1649"/>
                    <a:pt x="2612" y="1341"/>
                  </a:cubicBezTo>
                  <a:cubicBezTo>
                    <a:pt x="2426" y="1110"/>
                    <a:pt x="2138" y="981"/>
                    <a:pt x="1855" y="981"/>
                  </a:cubicBezTo>
                  <a:cubicBezTo>
                    <a:pt x="1726" y="981"/>
                    <a:pt x="1599" y="1008"/>
                    <a:pt x="1482" y="1063"/>
                  </a:cubicBezTo>
                  <a:cubicBezTo>
                    <a:pt x="1290" y="1155"/>
                    <a:pt x="1151" y="1311"/>
                    <a:pt x="1103" y="1487"/>
                  </a:cubicBezTo>
                  <a:cubicBezTo>
                    <a:pt x="1039" y="1711"/>
                    <a:pt x="1134" y="1962"/>
                    <a:pt x="1328" y="2071"/>
                  </a:cubicBezTo>
                  <a:cubicBezTo>
                    <a:pt x="1388" y="2105"/>
                    <a:pt x="1458" y="2122"/>
                    <a:pt x="1529" y="2122"/>
                  </a:cubicBezTo>
                  <a:cubicBezTo>
                    <a:pt x="1588" y="2122"/>
                    <a:pt x="1648" y="2110"/>
                    <a:pt x="1704" y="2086"/>
                  </a:cubicBezTo>
                  <a:cubicBezTo>
                    <a:pt x="1818" y="2039"/>
                    <a:pt x="1903" y="1947"/>
                    <a:pt x="1935" y="1836"/>
                  </a:cubicBezTo>
                  <a:cubicBezTo>
                    <a:pt x="1961" y="1746"/>
                    <a:pt x="1909" y="1652"/>
                    <a:pt x="1820" y="1626"/>
                  </a:cubicBezTo>
                  <a:cubicBezTo>
                    <a:pt x="1804" y="1622"/>
                    <a:pt x="1788" y="1620"/>
                    <a:pt x="1772" y="1620"/>
                  </a:cubicBezTo>
                  <a:cubicBezTo>
                    <a:pt x="1699" y="1620"/>
                    <a:pt x="1631" y="1668"/>
                    <a:pt x="1609" y="1743"/>
                  </a:cubicBezTo>
                  <a:cubicBezTo>
                    <a:pt x="1606" y="1756"/>
                    <a:pt x="1589" y="1767"/>
                    <a:pt x="1574" y="1773"/>
                  </a:cubicBezTo>
                  <a:cubicBezTo>
                    <a:pt x="1558" y="1779"/>
                    <a:pt x="1541" y="1782"/>
                    <a:pt x="1526" y="1782"/>
                  </a:cubicBezTo>
                  <a:cubicBezTo>
                    <a:pt x="1513" y="1782"/>
                    <a:pt x="1501" y="1780"/>
                    <a:pt x="1492" y="1775"/>
                  </a:cubicBezTo>
                  <a:cubicBezTo>
                    <a:pt x="1436" y="1744"/>
                    <a:pt x="1407" y="1654"/>
                    <a:pt x="1430" y="1579"/>
                  </a:cubicBezTo>
                  <a:cubicBezTo>
                    <a:pt x="1452" y="1496"/>
                    <a:pt x="1526" y="1418"/>
                    <a:pt x="1627" y="1371"/>
                  </a:cubicBezTo>
                  <a:cubicBezTo>
                    <a:pt x="1698" y="1337"/>
                    <a:pt x="1777" y="1321"/>
                    <a:pt x="1857" y="1321"/>
                  </a:cubicBezTo>
                  <a:cubicBezTo>
                    <a:pt x="2039" y="1321"/>
                    <a:pt x="2229" y="1405"/>
                    <a:pt x="2348" y="1554"/>
                  </a:cubicBezTo>
                  <a:cubicBezTo>
                    <a:pt x="2515" y="1761"/>
                    <a:pt x="2546" y="2086"/>
                    <a:pt x="2424" y="2346"/>
                  </a:cubicBezTo>
                  <a:cubicBezTo>
                    <a:pt x="2303" y="2601"/>
                    <a:pt x="2051" y="2796"/>
                    <a:pt x="1753" y="2867"/>
                  </a:cubicBezTo>
                  <a:cubicBezTo>
                    <a:pt x="1672" y="2886"/>
                    <a:pt x="1588" y="2896"/>
                    <a:pt x="1506" y="2896"/>
                  </a:cubicBezTo>
                  <a:cubicBezTo>
                    <a:pt x="1266" y="2896"/>
                    <a:pt x="1029" y="2817"/>
                    <a:pt x="850" y="2674"/>
                  </a:cubicBezTo>
                  <a:cubicBezTo>
                    <a:pt x="497" y="2386"/>
                    <a:pt x="371" y="1815"/>
                    <a:pt x="556" y="1345"/>
                  </a:cubicBezTo>
                  <a:cubicBezTo>
                    <a:pt x="669" y="1059"/>
                    <a:pt x="890" y="801"/>
                    <a:pt x="1175" y="618"/>
                  </a:cubicBezTo>
                  <a:cubicBezTo>
                    <a:pt x="1184" y="615"/>
                    <a:pt x="1192" y="610"/>
                    <a:pt x="1201" y="605"/>
                  </a:cubicBezTo>
                  <a:cubicBezTo>
                    <a:pt x="1332" y="522"/>
                    <a:pt x="1479" y="457"/>
                    <a:pt x="1636" y="411"/>
                  </a:cubicBezTo>
                  <a:cubicBezTo>
                    <a:pt x="1809" y="363"/>
                    <a:pt x="1991" y="339"/>
                    <a:pt x="2177" y="339"/>
                  </a:cubicBezTo>
                  <a:cubicBezTo>
                    <a:pt x="2488" y="339"/>
                    <a:pt x="2812" y="406"/>
                    <a:pt x="3125" y="537"/>
                  </a:cubicBezTo>
                  <a:cubicBezTo>
                    <a:pt x="3679" y="772"/>
                    <a:pt x="4154" y="1198"/>
                    <a:pt x="4464" y="1738"/>
                  </a:cubicBezTo>
                  <a:cubicBezTo>
                    <a:pt x="4495" y="1793"/>
                    <a:pt x="4552" y="1823"/>
                    <a:pt x="4610" y="1823"/>
                  </a:cubicBezTo>
                  <a:cubicBezTo>
                    <a:pt x="4639" y="1823"/>
                    <a:pt x="4668" y="1816"/>
                    <a:pt x="4694" y="1800"/>
                  </a:cubicBezTo>
                  <a:cubicBezTo>
                    <a:pt x="4776" y="1754"/>
                    <a:pt x="4804" y="1650"/>
                    <a:pt x="4758" y="1570"/>
                  </a:cubicBezTo>
                  <a:cubicBezTo>
                    <a:pt x="4412" y="965"/>
                    <a:pt x="3879" y="488"/>
                    <a:pt x="3256" y="225"/>
                  </a:cubicBezTo>
                  <a:cubicBezTo>
                    <a:pt x="2901" y="76"/>
                    <a:pt x="2532" y="0"/>
                    <a:pt x="2175" y="0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73"/>
            <p:cNvSpPr/>
            <p:nvPr/>
          </p:nvSpPr>
          <p:spPr>
            <a:xfrm>
              <a:off x="5985975" y="3439750"/>
              <a:ext cx="199725" cy="70800"/>
            </a:xfrm>
            <a:custGeom>
              <a:rect b="b" l="l" r="r" t="t"/>
              <a:pathLst>
                <a:path extrusionOk="0" h="2832" w="7989">
                  <a:moveTo>
                    <a:pt x="516" y="1709"/>
                  </a:moveTo>
                  <a:cubicBezTo>
                    <a:pt x="544" y="1709"/>
                    <a:pt x="576" y="1721"/>
                    <a:pt x="604" y="1743"/>
                  </a:cubicBezTo>
                  <a:cubicBezTo>
                    <a:pt x="640" y="1770"/>
                    <a:pt x="663" y="1808"/>
                    <a:pt x="664" y="1840"/>
                  </a:cubicBezTo>
                  <a:cubicBezTo>
                    <a:pt x="665" y="1875"/>
                    <a:pt x="645" y="1914"/>
                    <a:pt x="611" y="1943"/>
                  </a:cubicBezTo>
                  <a:cubicBezTo>
                    <a:pt x="582" y="1967"/>
                    <a:pt x="549" y="1981"/>
                    <a:pt x="519" y="1981"/>
                  </a:cubicBezTo>
                  <a:cubicBezTo>
                    <a:pt x="513" y="1981"/>
                    <a:pt x="508" y="1980"/>
                    <a:pt x="502" y="1979"/>
                  </a:cubicBezTo>
                  <a:cubicBezTo>
                    <a:pt x="493" y="1978"/>
                    <a:pt x="484" y="1977"/>
                    <a:pt x="475" y="1977"/>
                  </a:cubicBezTo>
                  <a:cubicBezTo>
                    <a:pt x="441" y="1977"/>
                    <a:pt x="409" y="1987"/>
                    <a:pt x="381" y="2004"/>
                  </a:cubicBezTo>
                  <a:cubicBezTo>
                    <a:pt x="373" y="1982"/>
                    <a:pt x="368" y="1959"/>
                    <a:pt x="364" y="1935"/>
                  </a:cubicBezTo>
                  <a:cubicBezTo>
                    <a:pt x="354" y="1836"/>
                    <a:pt x="415" y="1731"/>
                    <a:pt x="493" y="1713"/>
                  </a:cubicBezTo>
                  <a:cubicBezTo>
                    <a:pt x="500" y="1710"/>
                    <a:pt x="508" y="1709"/>
                    <a:pt x="516" y="1709"/>
                  </a:cubicBezTo>
                  <a:close/>
                  <a:moveTo>
                    <a:pt x="7807" y="0"/>
                  </a:moveTo>
                  <a:cubicBezTo>
                    <a:pt x="7800" y="0"/>
                    <a:pt x="7793" y="1"/>
                    <a:pt x="7785" y="2"/>
                  </a:cubicBezTo>
                  <a:cubicBezTo>
                    <a:pt x="7495" y="41"/>
                    <a:pt x="7196" y="159"/>
                    <a:pt x="6897" y="349"/>
                  </a:cubicBezTo>
                  <a:cubicBezTo>
                    <a:pt x="6633" y="516"/>
                    <a:pt x="6398" y="719"/>
                    <a:pt x="6169" y="916"/>
                  </a:cubicBezTo>
                  <a:cubicBezTo>
                    <a:pt x="6050" y="1020"/>
                    <a:pt x="5930" y="1124"/>
                    <a:pt x="5804" y="1223"/>
                  </a:cubicBezTo>
                  <a:cubicBezTo>
                    <a:pt x="4775" y="2048"/>
                    <a:pt x="3468" y="2493"/>
                    <a:pt x="2156" y="2493"/>
                  </a:cubicBezTo>
                  <a:cubicBezTo>
                    <a:pt x="1773" y="2493"/>
                    <a:pt x="1390" y="2456"/>
                    <a:pt x="1013" y="2378"/>
                  </a:cubicBezTo>
                  <a:cubicBezTo>
                    <a:pt x="889" y="2352"/>
                    <a:pt x="782" y="2325"/>
                    <a:pt x="690" y="2287"/>
                  </a:cubicBezTo>
                  <a:cubicBezTo>
                    <a:pt x="741" y="2266"/>
                    <a:pt x="788" y="2237"/>
                    <a:pt x="832" y="2200"/>
                  </a:cubicBezTo>
                  <a:cubicBezTo>
                    <a:pt x="944" y="2104"/>
                    <a:pt x="1006" y="1969"/>
                    <a:pt x="1003" y="1830"/>
                  </a:cubicBezTo>
                  <a:cubicBezTo>
                    <a:pt x="997" y="1692"/>
                    <a:pt x="927" y="1562"/>
                    <a:pt x="809" y="1473"/>
                  </a:cubicBezTo>
                  <a:cubicBezTo>
                    <a:pt x="721" y="1406"/>
                    <a:pt x="618" y="1371"/>
                    <a:pt x="515" y="1371"/>
                  </a:cubicBezTo>
                  <a:cubicBezTo>
                    <a:pt x="481" y="1371"/>
                    <a:pt x="447" y="1375"/>
                    <a:pt x="413" y="1383"/>
                  </a:cubicBezTo>
                  <a:cubicBezTo>
                    <a:pt x="170" y="1443"/>
                    <a:pt x="0" y="1701"/>
                    <a:pt x="27" y="1973"/>
                  </a:cubicBezTo>
                  <a:cubicBezTo>
                    <a:pt x="51" y="2183"/>
                    <a:pt x="185" y="2381"/>
                    <a:pt x="395" y="2515"/>
                  </a:cubicBezTo>
                  <a:cubicBezTo>
                    <a:pt x="565" y="2622"/>
                    <a:pt x="760" y="2672"/>
                    <a:pt x="945" y="2709"/>
                  </a:cubicBezTo>
                  <a:cubicBezTo>
                    <a:pt x="1344" y="2792"/>
                    <a:pt x="1750" y="2831"/>
                    <a:pt x="2154" y="2831"/>
                  </a:cubicBezTo>
                  <a:cubicBezTo>
                    <a:pt x="3544" y="2831"/>
                    <a:pt x="4926" y="2361"/>
                    <a:pt x="6016" y="1489"/>
                  </a:cubicBezTo>
                  <a:cubicBezTo>
                    <a:pt x="6143" y="1387"/>
                    <a:pt x="6268" y="1280"/>
                    <a:pt x="6392" y="1173"/>
                  </a:cubicBezTo>
                  <a:cubicBezTo>
                    <a:pt x="6620" y="975"/>
                    <a:pt x="6836" y="788"/>
                    <a:pt x="7079" y="635"/>
                  </a:cubicBezTo>
                  <a:cubicBezTo>
                    <a:pt x="7333" y="473"/>
                    <a:pt x="7593" y="370"/>
                    <a:pt x="7832" y="337"/>
                  </a:cubicBezTo>
                  <a:cubicBezTo>
                    <a:pt x="7924" y="325"/>
                    <a:pt x="7989" y="239"/>
                    <a:pt x="7976" y="146"/>
                  </a:cubicBezTo>
                  <a:cubicBezTo>
                    <a:pt x="7965" y="61"/>
                    <a:pt x="7891" y="0"/>
                    <a:pt x="7807" y="0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73"/>
            <p:cNvSpPr/>
            <p:nvPr/>
          </p:nvSpPr>
          <p:spPr>
            <a:xfrm>
              <a:off x="6331750" y="3527350"/>
              <a:ext cx="324500" cy="8500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2" y="340"/>
                    <a:pt x="12979" y="263"/>
                    <a:pt x="12979" y="170"/>
                  </a:cubicBezTo>
                  <a:cubicBezTo>
                    <a:pt x="12979" y="77"/>
                    <a:pt x="12902" y="1"/>
                    <a:pt x="12810" y="1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73"/>
            <p:cNvSpPr/>
            <p:nvPr/>
          </p:nvSpPr>
          <p:spPr>
            <a:xfrm>
              <a:off x="6642400" y="3494700"/>
              <a:ext cx="39750" cy="41150"/>
            </a:xfrm>
            <a:custGeom>
              <a:rect b="b" l="l" r="r" t="t"/>
              <a:pathLst>
                <a:path extrusionOk="0" h="1646" w="1590">
                  <a:moveTo>
                    <a:pt x="886" y="339"/>
                  </a:moveTo>
                  <a:cubicBezTo>
                    <a:pt x="987" y="339"/>
                    <a:pt x="1097" y="395"/>
                    <a:pt x="1154" y="485"/>
                  </a:cubicBezTo>
                  <a:cubicBezTo>
                    <a:pt x="1184" y="531"/>
                    <a:pt x="1202" y="584"/>
                    <a:pt x="1209" y="641"/>
                  </a:cubicBezTo>
                  <a:cubicBezTo>
                    <a:pt x="1124" y="661"/>
                    <a:pt x="1039" y="678"/>
                    <a:pt x="959" y="678"/>
                  </a:cubicBezTo>
                  <a:cubicBezTo>
                    <a:pt x="929" y="678"/>
                    <a:pt x="899" y="675"/>
                    <a:pt x="870" y="670"/>
                  </a:cubicBezTo>
                  <a:cubicBezTo>
                    <a:pt x="770" y="649"/>
                    <a:pt x="686" y="576"/>
                    <a:pt x="683" y="506"/>
                  </a:cubicBezTo>
                  <a:cubicBezTo>
                    <a:pt x="681" y="448"/>
                    <a:pt x="732" y="383"/>
                    <a:pt x="799" y="355"/>
                  </a:cubicBezTo>
                  <a:cubicBezTo>
                    <a:pt x="827" y="344"/>
                    <a:pt x="856" y="339"/>
                    <a:pt x="886" y="339"/>
                  </a:cubicBezTo>
                  <a:close/>
                  <a:moveTo>
                    <a:pt x="885" y="0"/>
                  </a:moveTo>
                  <a:cubicBezTo>
                    <a:pt x="812" y="0"/>
                    <a:pt x="740" y="13"/>
                    <a:pt x="673" y="40"/>
                  </a:cubicBezTo>
                  <a:cubicBezTo>
                    <a:pt x="471" y="123"/>
                    <a:pt x="336" y="319"/>
                    <a:pt x="345" y="520"/>
                  </a:cubicBezTo>
                  <a:cubicBezTo>
                    <a:pt x="356" y="779"/>
                    <a:pt x="585" y="959"/>
                    <a:pt x="804" y="1002"/>
                  </a:cubicBezTo>
                  <a:cubicBezTo>
                    <a:pt x="857" y="1012"/>
                    <a:pt x="909" y="1017"/>
                    <a:pt x="961" y="1017"/>
                  </a:cubicBezTo>
                  <a:cubicBezTo>
                    <a:pt x="1009" y="1017"/>
                    <a:pt x="1057" y="1013"/>
                    <a:pt x="1103" y="1006"/>
                  </a:cubicBezTo>
                  <a:lnTo>
                    <a:pt x="1103" y="1006"/>
                  </a:lnTo>
                  <a:cubicBezTo>
                    <a:pt x="1022" y="1110"/>
                    <a:pt x="901" y="1195"/>
                    <a:pt x="758" y="1245"/>
                  </a:cubicBezTo>
                  <a:cubicBezTo>
                    <a:pt x="640" y="1286"/>
                    <a:pt x="508" y="1306"/>
                    <a:pt x="356" y="1306"/>
                  </a:cubicBezTo>
                  <a:cubicBezTo>
                    <a:pt x="304" y="1306"/>
                    <a:pt x="249" y="1304"/>
                    <a:pt x="191" y="1299"/>
                  </a:cubicBezTo>
                  <a:cubicBezTo>
                    <a:pt x="188" y="1299"/>
                    <a:pt x="185" y="1299"/>
                    <a:pt x="182" y="1299"/>
                  </a:cubicBezTo>
                  <a:cubicBezTo>
                    <a:pt x="93" y="1299"/>
                    <a:pt x="16" y="1364"/>
                    <a:pt x="8" y="1454"/>
                  </a:cubicBezTo>
                  <a:cubicBezTo>
                    <a:pt x="0" y="1548"/>
                    <a:pt x="69" y="1629"/>
                    <a:pt x="163" y="1637"/>
                  </a:cubicBezTo>
                  <a:cubicBezTo>
                    <a:pt x="230" y="1643"/>
                    <a:pt x="293" y="1646"/>
                    <a:pt x="355" y="1646"/>
                  </a:cubicBezTo>
                  <a:lnTo>
                    <a:pt x="355" y="1645"/>
                  </a:lnTo>
                  <a:cubicBezTo>
                    <a:pt x="545" y="1645"/>
                    <a:pt x="716" y="1619"/>
                    <a:pt x="870" y="1565"/>
                  </a:cubicBezTo>
                  <a:cubicBezTo>
                    <a:pt x="1129" y="1474"/>
                    <a:pt x="1337" y="1305"/>
                    <a:pt x="1453" y="1089"/>
                  </a:cubicBezTo>
                  <a:cubicBezTo>
                    <a:pt x="1589" y="836"/>
                    <a:pt x="1584" y="527"/>
                    <a:pt x="1440" y="302"/>
                  </a:cubicBezTo>
                  <a:cubicBezTo>
                    <a:pt x="1318" y="112"/>
                    <a:pt x="1099" y="0"/>
                    <a:pt x="885" y="0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73"/>
            <p:cNvSpPr/>
            <p:nvPr/>
          </p:nvSpPr>
          <p:spPr>
            <a:xfrm>
              <a:off x="6284500" y="3465950"/>
              <a:ext cx="60800" cy="69900"/>
            </a:xfrm>
            <a:custGeom>
              <a:rect b="b" l="l" r="r" t="t"/>
              <a:pathLst>
                <a:path extrusionOk="0" h="2796" w="2432">
                  <a:moveTo>
                    <a:pt x="272" y="1"/>
                  </a:moveTo>
                  <a:cubicBezTo>
                    <a:pt x="236" y="1"/>
                    <a:pt x="201" y="2"/>
                    <a:pt x="166" y="4"/>
                  </a:cubicBezTo>
                  <a:cubicBezTo>
                    <a:pt x="73" y="9"/>
                    <a:pt x="1" y="88"/>
                    <a:pt x="6" y="182"/>
                  </a:cubicBezTo>
                  <a:cubicBezTo>
                    <a:pt x="11" y="274"/>
                    <a:pt x="89" y="342"/>
                    <a:pt x="180" y="342"/>
                  </a:cubicBezTo>
                  <a:cubicBezTo>
                    <a:pt x="182" y="342"/>
                    <a:pt x="183" y="342"/>
                    <a:pt x="185" y="341"/>
                  </a:cubicBezTo>
                  <a:cubicBezTo>
                    <a:pt x="214" y="340"/>
                    <a:pt x="242" y="339"/>
                    <a:pt x="271" y="339"/>
                  </a:cubicBezTo>
                  <a:cubicBezTo>
                    <a:pt x="793" y="339"/>
                    <a:pt x="1319" y="598"/>
                    <a:pt x="1634" y="1014"/>
                  </a:cubicBezTo>
                  <a:cubicBezTo>
                    <a:pt x="1973" y="1464"/>
                    <a:pt x="2076" y="2060"/>
                    <a:pt x="1899" y="2571"/>
                  </a:cubicBezTo>
                  <a:cubicBezTo>
                    <a:pt x="1869" y="2659"/>
                    <a:pt x="1916" y="2755"/>
                    <a:pt x="2004" y="2786"/>
                  </a:cubicBezTo>
                  <a:cubicBezTo>
                    <a:pt x="2022" y="2793"/>
                    <a:pt x="2041" y="2796"/>
                    <a:pt x="2060" y="2796"/>
                  </a:cubicBezTo>
                  <a:cubicBezTo>
                    <a:pt x="2130" y="2796"/>
                    <a:pt x="2195" y="2752"/>
                    <a:pt x="2219" y="2681"/>
                  </a:cubicBezTo>
                  <a:cubicBezTo>
                    <a:pt x="2432" y="2066"/>
                    <a:pt x="2311" y="1348"/>
                    <a:pt x="1904" y="810"/>
                  </a:cubicBezTo>
                  <a:cubicBezTo>
                    <a:pt x="1522" y="304"/>
                    <a:pt x="902" y="1"/>
                    <a:pt x="272" y="1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73"/>
            <p:cNvSpPr/>
            <p:nvPr/>
          </p:nvSpPr>
          <p:spPr>
            <a:xfrm>
              <a:off x="6304275" y="3432450"/>
              <a:ext cx="120100" cy="80900"/>
            </a:xfrm>
            <a:custGeom>
              <a:rect b="b" l="l" r="r" t="t"/>
              <a:pathLst>
                <a:path extrusionOk="0" h="3236" w="4804">
                  <a:moveTo>
                    <a:pt x="2630" y="0"/>
                  </a:moveTo>
                  <a:cubicBezTo>
                    <a:pt x="2274" y="0"/>
                    <a:pt x="1904" y="76"/>
                    <a:pt x="1547" y="226"/>
                  </a:cubicBezTo>
                  <a:cubicBezTo>
                    <a:pt x="924" y="488"/>
                    <a:pt x="392" y="966"/>
                    <a:pt x="47" y="1572"/>
                  </a:cubicBezTo>
                  <a:cubicBezTo>
                    <a:pt x="1" y="1653"/>
                    <a:pt x="29" y="1757"/>
                    <a:pt x="110" y="1804"/>
                  </a:cubicBezTo>
                  <a:cubicBezTo>
                    <a:pt x="137" y="1819"/>
                    <a:pt x="166" y="1826"/>
                    <a:pt x="194" y="1826"/>
                  </a:cubicBezTo>
                  <a:cubicBezTo>
                    <a:pt x="253" y="1826"/>
                    <a:pt x="311" y="1795"/>
                    <a:pt x="342" y="1740"/>
                  </a:cubicBezTo>
                  <a:cubicBezTo>
                    <a:pt x="649" y="1199"/>
                    <a:pt x="1124" y="772"/>
                    <a:pt x="1678" y="538"/>
                  </a:cubicBezTo>
                  <a:cubicBezTo>
                    <a:pt x="1993" y="406"/>
                    <a:pt x="2317" y="339"/>
                    <a:pt x="2628" y="339"/>
                  </a:cubicBezTo>
                  <a:cubicBezTo>
                    <a:pt x="2814" y="339"/>
                    <a:pt x="2994" y="363"/>
                    <a:pt x="3165" y="411"/>
                  </a:cubicBezTo>
                  <a:cubicBezTo>
                    <a:pt x="3322" y="456"/>
                    <a:pt x="3470" y="522"/>
                    <a:pt x="3601" y="605"/>
                  </a:cubicBezTo>
                  <a:cubicBezTo>
                    <a:pt x="3609" y="610"/>
                    <a:pt x="3617" y="614"/>
                    <a:pt x="3625" y="617"/>
                  </a:cubicBezTo>
                  <a:cubicBezTo>
                    <a:pt x="3913" y="801"/>
                    <a:pt x="4132" y="1059"/>
                    <a:pt x="4247" y="1346"/>
                  </a:cubicBezTo>
                  <a:cubicBezTo>
                    <a:pt x="4432" y="1816"/>
                    <a:pt x="4306" y="2388"/>
                    <a:pt x="3953" y="2674"/>
                  </a:cubicBezTo>
                  <a:cubicBezTo>
                    <a:pt x="3775" y="2818"/>
                    <a:pt x="3538" y="2897"/>
                    <a:pt x="3299" y="2897"/>
                  </a:cubicBezTo>
                  <a:cubicBezTo>
                    <a:pt x="3216" y="2897"/>
                    <a:pt x="3133" y="2887"/>
                    <a:pt x="3052" y="2868"/>
                  </a:cubicBezTo>
                  <a:cubicBezTo>
                    <a:pt x="2755" y="2797"/>
                    <a:pt x="2498" y="2598"/>
                    <a:pt x="2381" y="2347"/>
                  </a:cubicBezTo>
                  <a:cubicBezTo>
                    <a:pt x="2256" y="2087"/>
                    <a:pt x="2287" y="1761"/>
                    <a:pt x="2454" y="1554"/>
                  </a:cubicBezTo>
                  <a:cubicBezTo>
                    <a:pt x="2574" y="1405"/>
                    <a:pt x="2764" y="1321"/>
                    <a:pt x="2947" y="1321"/>
                  </a:cubicBezTo>
                  <a:cubicBezTo>
                    <a:pt x="3027" y="1321"/>
                    <a:pt x="3106" y="1337"/>
                    <a:pt x="3177" y="1371"/>
                  </a:cubicBezTo>
                  <a:cubicBezTo>
                    <a:pt x="3279" y="1418"/>
                    <a:pt x="3353" y="1496"/>
                    <a:pt x="3375" y="1580"/>
                  </a:cubicBezTo>
                  <a:cubicBezTo>
                    <a:pt x="3396" y="1654"/>
                    <a:pt x="3366" y="1745"/>
                    <a:pt x="3312" y="1774"/>
                  </a:cubicBezTo>
                  <a:cubicBezTo>
                    <a:pt x="3301" y="1780"/>
                    <a:pt x="3287" y="1783"/>
                    <a:pt x="3273" y="1783"/>
                  </a:cubicBezTo>
                  <a:cubicBezTo>
                    <a:pt x="3258" y="1783"/>
                    <a:pt x="3242" y="1780"/>
                    <a:pt x="3228" y="1774"/>
                  </a:cubicBezTo>
                  <a:cubicBezTo>
                    <a:pt x="3214" y="1767"/>
                    <a:pt x="3197" y="1756"/>
                    <a:pt x="3192" y="1743"/>
                  </a:cubicBezTo>
                  <a:cubicBezTo>
                    <a:pt x="3171" y="1669"/>
                    <a:pt x="3103" y="1621"/>
                    <a:pt x="3030" y="1621"/>
                  </a:cubicBezTo>
                  <a:cubicBezTo>
                    <a:pt x="3014" y="1621"/>
                    <a:pt x="2999" y="1623"/>
                    <a:pt x="2983" y="1627"/>
                  </a:cubicBezTo>
                  <a:cubicBezTo>
                    <a:pt x="2893" y="1653"/>
                    <a:pt x="2841" y="1747"/>
                    <a:pt x="2867" y="1836"/>
                  </a:cubicBezTo>
                  <a:cubicBezTo>
                    <a:pt x="2899" y="1948"/>
                    <a:pt x="2983" y="2039"/>
                    <a:pt x="3097" y="2087"/>
                  </a:cubicBezTo>
                  <a:cubicBezTo>
                    <a:pt x="3153" y="2110"/>
                    <a:pt x="3213" y="2122"/>
                    <a:pt x="3272" y="2122"/>
                  </a:cubicBezTo>
                  <a:cubicBezTo>
                    <a:pt x="3343" y="2122"/>
                    <a:pt x="3414" y="2105"/>
                    <a:pt x="3476" y="2071"/>
                  </a:cubicBezTo>
                  <a:cubicBezTo>
                    <a:pt x="3669" y="1964"/>
                    <a:pt x="3764" y="1720"/>
                    <a:pt x="3702" y="1491"/>
                  </a:cubicBezTo>
                  <a:cubicBezTo>
                    <a:pt x="3653" y="1311"/>
                    <a:pt x="3515" y="1156"/>
                    <a:pt x="3323" y="1064"/>
                  </a:cubicBezTo>
                  <a:cubicBezTo>
                    <a:pt x="3205" y="1008"/>
                    <a:pt x="3076" y="982"/>
                    <a:pt x="2947" y="982"/>
                  </a:cubicBezTo>
                  <a:cubicBezTo>
                    <a:pt x="2663" y="982"/>
                    <a:pt x="2376" y="1110"/>
                    <a:pt x="2191" y="1341"/>
                  </a:cubicBezTo>
                  <a:cubicBezTo>
                    <a:pt x="1940" y="1651"/>
                    <a:pt x="1894" y="2113"/>
                    <a:pt x="2075" y="2492"/>
                  </a:cubicBezTo>
                  <a:cubicBezTo>
                    <a:pt x="2236" y="2839"/>
                    <a:pt x="2573" y="3102"/>
                    <a:pt x="2974" y="3198"/>
                  </a:cubicBezTo>
                  <a:cubicBezTo>
                    <a:pt x="3080" y="3223"/>
                    <a:pt x="3189" y="3235"/>
                    <a:pt x="3297" y="3235"/>
                  </a:cubicBezTo>
                  <a:cubicBezTo>
                    <a:pt x="3614" y="3235"/>
                    <a:pt x="3929" y="3130"/>
                    <a:pt x="4166" y="2937"/>
                  </a:cubicBezTo>
                  <a:cubicBezTo>
                    <a:pt x="4638" y="2555"/>
                    <a:pt x="4804" y="1834"/>
                    <a:pt x="4562" y="1220"/>
                  </a:cubicBezTo>
                  <a:cubicBezTo>
                    <a:pt x="4418" y="861"/>
                    <a:pt x="4144" y="540"/>
                    <a:pt x="3785" y="317"/>
                  </a:cubicBezTo>
                  <a:cubicBezTo>
                    <a:pt x="3779" y="313"/>
                    <a:pt x="3770" y="308"/>
                    <a:pt x="3762" y="305"/>
                  </a:cubicBezTo>
                  <a:cubicBezTo>
                    <a:pt x="3608" y="211"/>
                    <a:pt x="3440" y="138"/>
                    <a:pt x="3258" y="85"/>
                  </a:cubicBezTo>
                  <a:cubicBezTo>
                    <a:pt x="3057" y="28"/>
                    <a:pt x="2846" y="0"/>
                    <a:pt x="2630" y="0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73"/>
            <p:cNvSpPr/>
            <p:nvPr/>
          </p:nvSpPr>
          <p:spPr>
            <a:xfrm>
              <a:off x="6392025" y="3439750"/>
              <a:ext cx="199775" cy="70800"/>
            </a:xfrm>
            <a:custGeom>
              <a:rect b="b" l="l" r="r" t="t"/>
              <a:pathLst>
                <a:path extrusionOk="0" h="2832" w="7991">
                  <a:moveTo>
                    <a:pt x="7475" y="1709"/>
                  </a:moveTo>
                  <a:cubicBezTo>
                    <a:pt x="7482" y="1709"/>
                    <a:pt x="7489" y="1710"/>
                    <a:pt x="7495" y="1712"/>
                  </a:cubicBezTo>
                  <a:cubicBezTo>
                    <a:pt x="7575" y="1732"/>
                    <a:pt x="7636" y="1836"/>
                    <a:pt x="7625" y="1934"/>
                  </a:cubicBezTo>
                  <a:cubicBezTo>
                    <a:pt x="7623" y="1957"/>
                    <a:pt x="7617" y="1982"/>
                    <a:pt x="7608" y="2004"/>
                  </a:cubicBezTo>
                  <a:cubicBezTo>
                    <a:pt x="7581" y="1987"/>
                    <a:pt x="7550" y="1977"/>
                    <a:pt x="7517" y="1977"/>
                  </a:cubicBezTo>
                  <a:cubicBezTo>
                    <a:pt x="7507" y="1977"/>
                    <a:pt x="7498" y="1978"/>
                    <a:pt x="7488" y="1981"/>
                  </a:cubicBezTo>
                  <a:cubicBezTo>
                    <a:pt x="7482" y="1981"/>
                    <a:pt x="7477" y="1982"/>
                    <a:pt x="7472" y="1982"/>
                  </a:cubicBezTo>
                  <a:cubicBezTo>
                    <a:pt x="7442" y="1982"/>
                    <a:pt x="7408" y="1968"/>
                    <a:pt x="7379" y="1943"/>
                  </a:cubicBezTo>
                  <a:cubicBezTo>
                    <a:pt x="7345" y="1914"/>
                    <a:pt x="7326" y="1875"/>
                    <a:pt x="7326" y="1843"/>
                  </a:cubicBezTo>
                  <a:cubicBezTo>
                    <a:pt x="7328" y="1808"/>
                    <a:pt x="7351" y="1770"/>
                    <a:pt x="7386" y="1743"/>
                  </a:cubicBezTo>
                  <a:cubicBezTo>
                    <a:pt x="7415" y="1721"/>
                    <a:pt x="7447" y="1709"/>
                    <a:pt x="7475" y="1709"/>
                  </a:cubicBezTo>
                  <a:close/>
                  <a:moveTo>
                    <a:pt x="184" y="0"/>
                  </a:moveTo>
                  <a:cubicBezTo>
                    <a:pt x="99" y="0"/>
                    <a:pt x="26" y="61"/>
                    <a:pt x="14" y="146"/>
                  </a:cubicBezTo>
                  <a:cubicBezTo>
                    <a:pt x="1" y="239"/>
                    <a:pt x="66" y="325"/>
                    <a:pt x="159" y="337"/>
                  </a:cubicBezTo>
                  <a:cubicBezTo>
                    <a:pt x="397" y="370"/>
                    <a:pt x="657" y="473"/>
                    <a:pt x="912" y="635"/>
                  </a:cubicBezTo>
                  <a:cubicBezTo>
                    <a:pt x="1155" y="788"/>
                    <a:pt x="1370" y="975"/>
                    <a:pt x="1600" y="1173"/>
                  </a:cubicBezTo>
                  <a:cubicBezTo>
                    <a:pt x="1723" y="1280"/>
                    <a:pt x="1846" y="1387"/>
                    <a:pt x="1974" y="1488"/>
                  </a:cubicBezTo>
                  <a:cubicBezTo>
                    <a:pt x="3064" y="2361"/>
                    <a:pt x="4447" y="2831"/>
                    <a:pt x="5835" y="2831"/>
                  </a:cubicBezTo>
                  <a:cubicBezTo>
                    <a:pt x="6241" y="2831"/>
                    <a:pt x="6647" y="2792"/>
                    <a:pt x="7046" y="2709"/>
                  </a:cubicBezTo>
                  <a:cubicBezTo>
                    <a:pt x="7231" y="2672"/>
                    <a:pt x="7425" y="2621"/>
                    <a:pt x="7597" y="2514"/>
                  </a:cubicBezTo>
                  <a:cubicBezTo>
                    <a:pt x="7806" y="2381"/>
                    <a:pt x="7938" y="2183"/>
                    <a:pt x="7963" y="1970"/>
                  </a:cubicBezTo>
                  <a:cubicBezTo>
                    <a:pt x="7990" y="1700"/>
                    <a:pt x="7821" y="1443"/>
                    <a:pt x="7576" y="1383"/>
                  </a:cubicBezTo>
                  <a:cubicBezTo>
                    <a:pt x="7542" y="1375"/>
                    <a:pt x="7509" y="1371"/>
                    <a:pt x="7475" y="1371"/>
                  </a:cubicBezTo>
                  <a:cubicBezTo>
                    <a:pt x="7372" y="1371"/>
                    <a:pt x="7269" y="1406"/>
                    <a:pt x="7181" y="1473"/>
                  </a:cubicBezTo>
                  <a:cubicBezTo>
                    <a:pt x="7064" y="1562"/>
                    <a:pt x="6994" y="1692"/>
                    <a:pt x="6988" y="1832"/>
                  </a:cubicBezTo>
                  <a:cubicBezTo>
                    <a:pt x="6985" y="1969"/>
                    <a:pt x="7047" y="2104"/>
                    <a:pt x="7159" y="2200"/>
                  </a:cubicBezTo>
                  <a:cubicBezTo>
                    <a:pt x="7202" y="2237"/>
                    <a:pt x="7250" y="2266"/>
                    <a:pt x="7301" y="2287"/>
                  </a:cubicBezTo>
                  <a:cubicBezTo>
                    <a:pt x="7208" y="2325"/>
                    <a:pt x="7102" y="2352"/>
                    <a:pt x="6978" y="2378"/>
                  </a:cubicBezTo>
                  <a:cubicBezTo>
                    <a:pt x="6601" y="2456"/>
                    <a:pt x="6218" y="2493"/>
                    <a:pt x="5835" y="2493"/>
                  </a:cubicBezTo>
                  <a:cubicBezTo>
                    <a:pt x="4522" y="2493"/>
                    <a:pt x="3216" y="2048"/>
                    <a:pt x="2185" y="1222"/>
                  </a:cubicBezTo>
                  <a:cubicBezTo>
                    <a:pt x="2061" y="1124"/>
                    <a:pt x="1941" y="1020"/>
                    <a:pt x="1821" y="917"/>
                  </a:cubicBezTo>
                  <a:cubicBezTo>
                    <a:pt x="1593" y="719"/>
                    <a:pt x="1357" y="516"/>
                    <a:pt x="1094" y="349"/>
                  </a:cubicBezTo>
                  <a:cubicBezTo>
                    <a:pt x="794" y="158"/>
                    <a:pt x="496" y="41"/>
                    <a:pt x="205" y="2"/>
                  </a:cubicBezTo>
                  <a:cubicBezTo>
                    <a:pt x="198" y="1"/>
                    <a:pt x="191" y="0"/>
                    <a:pt x="184" y="0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73"/>
            <p:cNvSpPr/>
            <p:nvPr/>
          </p:nvSpPr>
          <p:spPr>
            <a:xfrm>
              <a:off x="6262725" y="3395150"/>
              <a:ext cx="52675" cy="52025"/>
            </a:xfrm>
            <a:custGeom>
              <a:rect b="b" l="l" r="r" t="t"/>
              <a:pathLst>
                <a:path extrusionOk="0" h="2081" w="2107">
                  <a:moveTo>
                    <a:pt x="1054" y="0"/>
                  </a:moveTo>
                  <a:lnTo>
                    <a:pt x="1" y="1053"/>
                  </a:lnTo>
                  <a:lnTo>
                    <a:pt x="1054" y="2081"/>
                  </a:lnTo>
                  <a:lnTo>
                    <a:pt x="2107" y="105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4" name="Google Shape;1764;p73"/>
          <p:cNvGrpSpPr/>
          <p:nvPr/>
        </p:nvGrpSpPr>
        <p:grpSpPr>
          <a:xfrm rot="5400000">
            <a:off x="7146326" y="1982053"/>
            <a:ext cx="3123999" cy="558846"/>
            <a:chOff x="5895625" y="3395150"/>
            <a:chExt cx="786525" cy="140700"/>
          </a:xfrm>
        </p:grpSpPr>
        <p:sp>
          <p:nvSpPr>
            <p:cNvPr id="1765" name="Google Shape;1765;p73"/>
            <p:cNvSpPr/>
            <p:nvPr/>
          </p:nvSpPr>
          <p:spPr>
            <a:xfrm>
              <a:off x="5921525" y="3527350"/>
              <a:ext cx="324500" cy="8500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1" y="77"/>
                    <a:pt x="1" y="170"/>
                  </a:cubicBezTo>
                  <a:cubicBezTo>
                    <a:pt x="1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4" y="340"/>
                    <a:pt x="12980" y="263"/>
                    <a:pt x="12980" y="170"/>
                  </a:cubicBezTo>
                  <a:cubicBezTo>
                    <a:pt x="12980" y="77"/>
                    <a:pt x="12904" y="1"/>
                    <a:pt x="12810" y="1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73"/>
            <p:cNvSpPr/>
            <p:nvPr/>
          </p:nvSpPr>
          <p:spPr>
            <a:xfrm>
              <a:off x="5895625" y="3494700"/>
              <a:ext cx="39725" cy="41150"/>
            </a:xfrm>
            <a:custGeom>
              <a:rect b="b" l="l" r="r" t="t"/>
              <a:pathLst>
                <a:path extrusionOk="0" h="1646" w="1589">
                  <a:moveTo>
                    <a:pt x="702" y="339"/>
                  </a:moveTo>
                  <a:cubicBezTo>
                    <a:pt x="733" y="339"/>
                    <a:pt x="763" y="344"/>
                    <a:pt x="790" y="355"/>
                  </a:cubicBezTo>
                  <a:cubicBezTo>
                    <a:pt x="857" y="383"/>
                    <a:pt x="909" y="448"/>
                    <a:pt x="906" y="506"/>
                  </a:cubicBezTo>
                  <a:cubicBezTo>
                    <a:pt x="903" y="576"/>
                    <a:pt x="819" y="649"/>
                    <a:pt x="719" y="670"/>
                  </a:cubicBezTo>
                  <a:cubicBezTo>
                    <a:pt x="690" y="675"/>
                    <a:pt x="660" y="678"/>
                    <a:pt x="630" y="678"/>
                  </a:cubicBezTo>
                  <a:cubicBezTo>
                    <a:pt x="550" y="678"/>
                    <a:pt x="465" y="661"/>
                    <a:pt x="380" y="641"/>
                  </a:cubicBezTo>
                  <a:cubicBezTo>
                    <a:pt x="388" y="585"/>
                    <a:pt x="406" y="531"/>
                    <a:pt x="435" y="485"/>
                  </a:cubicBezTo>
                  <a:cubicBezTo>
                    <a:pt x="493" y="395"/>
                    <a:pt x="602" y="339"/>
                    <a:pt x="702" y="339"/>
                  </a:cubicBezTo>
                  <a:close/>
                  <a:moveTo>
                    <a:pt x="704" y="0"/>
                  </a:moveTo>
                  <a:cubicBezTo>
                    <a:pt x="490" y="0"/>
                    <a:pt x="271" y="112"/>
                    <a:pt x="150" y="302"/>
                  </a:cubicBezTo>
                  <a:cubicBezTo>
                    <a:pt x="6" y="527"/>
                    <a:pt x="0" y="836"/>
                    <a:pt x="136" y="1089"/>
                  </a:cubicBezTo>
                  <a:cubicBezTo>
                    <a:pt x="252" y="1305"/>
                    <a:pt x="459" y="1474"/>
                    <a:pt x="719" y="1565"/>
                  </a:cubicBezTo>
                  <a:cubicBezTo>
                    <a:pt x="874" y="1619"/>
                    <a:pt x="1043" y="1646"/>
                    <a:pt x="1234" y="1646"/>
                  </a:cubicBezTo>
                  <a:cubicBezTo>
                    <a:pt x="1297" y="1645"/>
                    <a:pt x="1360" y="1643"/>
                    <a:pt x="1427" y="1637"/>
                  </a:cubicBezTo>
                  <a:cubicBezTo>
                    <a:pt x="1519" y="1629"/>
                    <a:pt x="1588" y="1548"/>
                    <a:pt x="1581" y="1454"/>
                  </a:cubicBezTo>
                  <a:cubicBezTo>
                    <a:pt x="1573" y="1365"/>
                    <a:pt x="1497" y="1299"/>
                    <a:pt x="1409" y="1299"/>
                  </a:cubicBezTo>
                  <a:cubicBezTo>
                    <a:pt x="1406" y="1299"/>
                    <a:pt x="1402" y="1299"/>
                    <a:pt x="1398" y="1299"/>
                  </a:cubicBezTo>
                  <a:cubicBezTo>
                    <a:pt x="1341" y="1304"/>
                    <a:pt x="1286" y="1306"/>
                    <a:pt x="1233" y="1306"/>
                  </a:cubicBezTo>
                  <a:cubicBezTo>
                    <a:pt x="1082" y="1306"/>
                    <a:pt x="948" y="1286"/>
                    <a:pt x="831" y="1245"/>
                  </a:cubicBezTo>
                  <a:cubicBezTo>
                    <a:pt x="689" y="1195"/>
                    <a:pt x="567" y="1110"/>
                    <a:pt x="485" y="1006"/>
                  </a:cubicBezTo>
                  <a:lnTo>
                    <a:pt x="485" y="1006"/>
                  </a:lnTo>
                  <a:cubicBezTo>
                    <a:pt x="532" y="1013"/>
                    <a:pt x="579" y="1017"/>
                    <a:pt x="628" y="1017"/>
                  </a:cubicBezTo>
                  <a:cubicBezTo>
                    <a:pt x="680" y="1017"/>
                    <a:pt x="733" y="1012"/>
                    <a:pt x="786" y="1002"/>
                  </a:cubicBezTo>
                  <a:cubicBezTo>
                    <a:pt x="1005" y="958"/>
                    <a:pt x="1233" y="779"/>
                    <a:pt x="1245" y="520"/>
                  </a:cubicBezTo>
                  <a:cubicBezTo>
                    <a:pt x="1254" y="319"/>
                    <a:pt x="1119" y="122"/>
                    <a:pt x="917" y="40"/>
                  </a:cubicBezTo>
                  <a:cubicBezTo>
                    <a:pt x="849" y="13"/>
                    <a:pt x="777" y="0"/>
                    <a:pt x="704" y="0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73"/>
            <p:cNvSpPr/>
            <p:nvPr/>
          </p:nvSpPr>
          <p:spPr>
            <a:xfrm>
              <a:off x="6232475" y="3465950"/>
              <a:ext cx="60775" cy="69900"/>
            </a:xfrm>
            <a:custGeom>
              <a:rect b="b" l="l" r="r" t="t"/>
              <a:pathLst>
                <a:path extrusionOk="0" h="2796" w="2431">
                  <a:moveTo>
                    <a:pt x="2157" y="1"/>
                  </a:moveTo>
                  <a:cubicBezTo>
                    <a:pt x="1524" y="1"/>
                    <a:pt x="909" y="305"/>
                    <a:pt x="528" y="809"/>
                  </a:cubicBezTo>
                  <a:cubicBezTo>
                    <a:pt x="121" y="1348"/>
                    <a:pt x="0" y="2066"/>
                    <a:pt x="212" y="2681"/>
                  </a:cubicBezTo>
                  <a:cubicBezTo>
                    <a:pt x="236" y="2752"/>
                    <a:pt x="302" y="2796"/>
                    <a:pt x="372" y="2796"/>
                  </a:cubicBezTo>
                  <a:cubicBezTo>
                    <a:pt x="390" y="2795"/>
                    <a:pt x="409" y="2793"/>
                    <a:pt x="427" y="2786"/>
                  </a:cubicBezTo>
                  <a:cubicBezTo>
                    <a:pt x="516" y="2755"/>
                    <a:pt x="563" y="2659"/>
                    <a:pt x="532" y="2571"/>
                  </a:cubicBezTo>
                  <a:cubicBezTo>
                    <a:pt x="356" y="2060"/>
                    <a:pt x="458" y="1464"/>
                    <a:pt x="798" y="1014"/>
                  </a:cubicBezTo>
                  <a:cubicBezTo>
                    <a:pt x="1112" y="598"/>
                    <a:pt x="1638" y="339"/>
                    <a:pt x="2160" y="339"/>
                  </a:cubicBezTo>
                  <a:cubicBezTo>
                    <a:pt x="2189" y="339"/>
                    <a:pt x="2218" y="340"/>
                    <a:pt x="2247" y="341"/>
                  </a:cubicBezTo>
                  <a:cubicBezTo>
                    <a:pt x="2248" y="342"/>
                    <a:pt x="2250" y="342"/>
                    <a:pt x="2251" y="342"/>
                  </a:cubicBezTo>
                  <a:cubicBezTo>
                    <a:pt x="2340" y="342"/>
                    <a:pt x="2420" y="273"/>
                    <a:pt x="2425" y="182"/>
                  </a:cubicBezTo>
                  <a:cubicBezTo>
                    <a:pt x="2431" y="88"/>
                    <a:pt x="2359" y="8"/>
                    <a:pt x="2266" y="4"/>
                  </a:cubicBezTo>
                  <a:cubicBezTo>
                    <a:pt x="2230" y="2"/>
                    <a:pt x="2193" y="1"/>
                    <a:pt x="2157" y="1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73"/>
            <p:cNvSpPr/>
            <p:nvPr/>
          </p:nvSpPr>
          <p:spPr>
            <a:xfrm>
              <a:off x="6153400" y="3432475"/>
              <a:ext cx="120125" cy="80900"/>
            </a:xfrm>
            <a:custGeom>
              <a:rect b="b" l="l" r="r" t="t"/>
              <a:pathLst>
                <a:path extrusionOk="0" h="3236" w="4805">
                  <a:moveTo>
                    <a:pt x="2175" y="0"/>
                  </a:moveTo>
                  <a:cubicBezTo>
                    <a:pt x="1958" y="0"/>
                    <a:pt x="1746" y="28"/>
                    <a:pt x="1544" y="85"/>
                  </a:cubicBezTo>
                  <a:cubicBezTo>
                    <a:pt x="1364" y="137"/>
                    <a:pt x="1196" y="210"/>
                    <a:pt x="1043" y="304"/>
                  </a:cubicBezTo>
                  <a:cubicBezTo>
                    <a:pt x="1034" y="307"/>
                    <a:pt x="1025" y="312"/>
                    <a:pt x="1017" y="318"/>
                  </a:cubicBezTo>
                  <a:cubicBezTo>
                    <a:pt x="659" y="540"/>
                    <a:pt x="384" y="860"/>
                    <a:pt x="241" y="1221"/>
                  </a:cubicBezTo>
                  <a:cubicBezTo>
                    <a:pt x="0" y="1832"/>
                    <a:pt x="166" y="2553"/>
                    <a:pt x="636" y="2936"/>
                  </a:cubicBezTo>
                  <a:cubicBezTo>
                    <a:pt x="878" y="3131"/>
                    <a:pt x="1187" y="3235"/>
                    <a:pt x="1502" y="3235"/>
                  </a:cubicBezTo>
                  <a:cubicBezTo>
                    <a:pt x="1612" y="3235"/>
                    <a:pt x="1722" y="3223"/>
                    <a:pt x="1831" y="3197"/>
                  </a:cubicBezTo>
                  <a:cubicBezTo>
                    <a:pt x="2229" y="3102"/>
                    <a:pt x="2564" y="2839"/>
                    <a:pt x="2730" y="2491"/>
                  </a:cubicBezTo>
                  <a:cubicBezTo>
                    <a:pt x="2909" y="2111"/>
                    <a:pt x="2860" y="1649"/>
                    <a:pt x="2612" y="1341"/>
                  </a:cubicBezTo>
                  <a:cubicBezTo>
                    <a:pt x="2426" y="1110"/>
                    <a:pt x="2138" y="981"/>
                    <a:pt x="1855" y="981"/>
                  </a:cubicBezTo>
                  <a:cubicBezTo>
                    <a:pt x="1726" y="981"/>
                    <a:pt x="1599" y="1008"/>
                    <a:pt x="1482" y="1063"/>
                  </a:cubicBezTo>
                  <a:cubicBezTo>
                    <a:pt x="1290" y="1155"/>
                    <a:pt x="1151" y="1311"/>
                    <a:pt x="1103" y="1487"/>
                  </a:cubicBezTo>
                  <a:cubicBezTo>
                    <a:pt x="1039" y="1711"/>
                    <a:pt x="1134" y="1962"/>
                    <a:pt x="1328" y="2071"/>
                  </a:cubicBezTo>
                  <a:cubicBezTo>
                    <a:pt x="1388" y="2105"/>
                    <a:pt x="1458" y="2122"/>
                    <a:pt x="1529" y="2122"/>
                  </a:cubicBezTo>
                  <a:cubicBezTo>
                    <a:pt x="1588" y="2122"/>
                    <a:pt x="1648" y="2110"/>
                    <a:pt x="1704" y="2086"/>
                  </a:cubicBezTo>
                  <a:cubicBezTo>
                    <a:pt x="1818" y="2039"/>
                    <a:pt x="1903" y="1947"/>
                    <a:pt x="1935" y="1836"/>
                  </a:cubicBezTo>
                  <a:cubicBezTo>
                    <a:pt x="1961" y="1746"/>
                    <a:pt x="1909" y="1652"/>
                    <a:pt x="1820" y="1626"/>
                  </a:cubicBezTo>
                  <a:cubicBezTo>
                    <a:pt x="1804" y="1622"/>
                    <a:pt x="1788" y="1620"/>
                    <a:pt x="1772" y="1620"/>
                  </a:cubicBezTo>
                  <a:cubicBezTo>
                    <a:pt x="1699" y="1620"/>
                    <a:pt x="1631" y="1668"/>
                    <a:pt x="1609" y="1743"/>
                  </a:cubicBezTo>
                  <a:cubicBezTo>
                    <a:pt x="1606" y="1756"/>
                    <a:pt x="1589" y="1767"/>
                    <a:pt x="1574" y="1773"/>
                  </a:cubicBezTo>
                  <a:cubicBezTo>
                    <a:pt x="1558" y="1779"/>
                    <a:pt x="1541" y="1782"/>
                    <a:pt x="1526" y="1782"/>
                  </a:cubicBezTo>
                  <a:cubicBezTo>
                    <a:pt x="1513" y="1782"/>
                    <a:pt x="1501" y="1780"/>
                    <a:pt x="1492" y="1775"/>
                  </a:cubicBezTo>
                  <a:cubicBezTo>
                    <a:pt x="1436" y="1744"/>
                    <a:pt x="1407" y="1654"/>
                    <a:pt x="1430" y="1579"/>
                  </a:cubicBezTo>
                  <a:cubicBezTo>
                    <a:pt x="1452" y="1496"/>
                    <a:pt x="1526" y="1418"/>
                    <a:pt x="1627" y="1371"/>
                  </a:cubicBezTo>
                  <a:cubicBezTo>
                    <a:pt x="1698" y="1337"/>
                    <a:pt x="1777" y="1321"/>
                    <a:pt x="1857" y="1321"/>
                  </a:cubicBezTo>
                  <a:cubicBezTo>
                    <a:pt x="2039" y="1321"/>
                    <a:pt x="2229" y="1405"/>
                    <a:pt x="2348" y="1554"/>
                  </a:cubicBezTo>
                  <a:cubicBezTo>
                    <a:pt x="2515" y="1761"/>
                    <a:pt x="2546" y="2086"/>
                    <a:pt x="2424" y="2346"/>
                  </a:cubicBezTo>
                  <a:cubicBezTo>
                    <a:pt x="2303" y="2601"/>
                    <a:pt x="2051" y="2796"/>
                    <a:pt x="1753" y="2867"/>
                  </a:cubicBezTo>
                  <a:cubicBezTo>
                    <a:pt x="1672" y="2886"/>
                    <a:pt x="1588" y="2896"/>
                    <a:pt x="1506" y="2896"/>
                  </a:cubicBezTo>
                  <a:cubicBezTo>
                    <a:pt x="1266" y="2896"/>
                    <a:pt x="1029" y="2817"/>
                    <a:pt x="850" y="2674"/>
                  </a:cubicBezTo>
                  <a:cubicBezTo>
                    <a:pt x="497" y="2386"/>
                    <a:pt x="371" y="1815"/>
                    <a:pt x="556" y="1345"/>
                  </a:cubicBezTo>
                  <a:cubicBezTo>
                    <a:pt x="669" y="1059"/>
                    <a:pt x="890" y="801"/>
                    <a:pt x="1175" y="618"/>
                  </a:cubicBezTo>
                  <a:cubicBezTo>
                    <a:pt x="1184" y="615"/>
                    <a:pt x="1192" y="610"/>
                    <a:pt x="1201" y="605"/>
                  </a:cubicBezTo>
                  <a:cubicBezTo>
                    <a:pt x="1332" y="522"/>
                    <a:pt x="1479" y="457"/>
                    <a:pt x="1636" y="411"/>
                  </a:cubicBezTo>
                  <a:cubicBezTo>
                    <a:pt x="1809" y="363"/>
                    <a:pt x="1991" y="339"/>
                    <a:pt x="2177" y="339"/>
                  </a:cubicBezTo>
                  <a:cubicBezTo>
                    <a:pt x="2488" y="339"/>
                    <a:pt x="2812" y="406"/>
                    <a:pt x="3125" y="537"/>
                  </a:cubicBezTo>
                  <a:cubicBezTo>
                    <a:pt x="3679" y="772"/>
                    <a:pt x="4154" y="1198"/>
                    <a:pt x="4464" y="1738"/>
                  </a:cubicBezTo>
                  <a:cubicBezTo>
                    <a:pt x="4495" y="1793"/>
                    <a:pt x="4552" y="1823"/>
                    <a:pt x="4610" y="1823"/>
                  </a:cubicBezTo>
                  <a:cubicBezTo>
                    <a:pt x="4639" y="1823"/>
                    <a:pt x="4668" y="1816"/>
                    <a:pt x="4694" y="1800"/>
                  </a:cubicBezTo>
                  <a:cubicBezTo>
                    <a:pt x="4776" y="1754"/>
                    <a:pt x="4804" y="1650"/>
                    <a:pt x="4758" y="1570"/>
                  </a:cubicBezTo>
                  <a:cubicBezTo>
                    <a:pt x="4412" y="965"/>
                    <a:pt x="3879" y="488"/>
                    <a:pt x="3256" y="225"/>
                  </a:cubicBezTo>
                  <a:cubicBezTo>
                    <a:pt x="2901" y="76"/>
                    <a:pt x="2532" y="0"/>
                    <a:pt x="2175" y="0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73"/>
            <p:cNvSpPr/>
            <p:nvPr/>
          </p:nvSpPr>
          <p:spPr>
            <a:xfrm>
              <a:off x="5985975" y="3439750"/>
              <a:ext cx="199725" cy="70800"/>
            </a:xfrm>
            <a:custGeom>
              <a:rect b="b" l="l" r="r" t="t"/>
              <a:pathLst>
                <a:path extrusionOk="0" h="2832" w="7989">
                  <a:moveTo>
                    <a:pt x="516" y="1709"/>
                  </a:moveTo>
                  <a:cubicBezTo>
                    <a:pt x="544" y="1709"/>
                    <a:pt x="576" y="1721"/>
                    <a:pt x="604" y="1743"/>
                  </a:cubicBezTo>
                  <a:cubicBezTo>
                    <a:pt x="640" y="1770"/>
                    <a:pt x="663" y="1808"/>
                    <a:pt x="664" y="1840"/>
                  </a:cubicBezTo>
                  <a:cubicBezTo>
                    <a:pt x="665" y="1875"/>
                    <a:pt x="645" y="1914"/>
                    <a:pt x="611" y="1943"/>
                  </a:cubicBezTo>
                  <a:cubicBezTo>
                    <a:pt x="582" y="1967"/>
                    <a:pt x="549" y="1981"/>
                    <a:pt x="519" y="1981"/>
                  </a:cubicBezTo>
                  <a:cubicBezTo>
                    <a:pt x="513" y="1981"/>
                    <a:pt x="508" y="1980"/>
                    <a:pt x="502" y="1979"/>
                  </a:cubicBezTo>
                  <a:cubicBezTo>
                    <a:pt x="493" y="1978"/>
                    <a:pt x="484" y="1977"/>
                    <a:pt x="475" y="1977"/>
                  </a:cubicBezTo>
                  <a:cubicBezTo>
                    <a:pt x="441" y="1977"/>
                    <a:pt x="409" y="1987"/>
                    <a:pt x="381" y="2004"/>
                  </a:cubicBezTo>
                  <a:cubicBezTo>
                    <a:pt x="373" y="1982"/>
                    <a:pt x="368" y="1959"/>
                    <a:pt x="364" y="1935"/>
                  </a:cubicBezTo>
                  <a:cubicBezTo>
                    <a:pt x="354" y="1836"/>
                    <a:pt x="415" y="1731"/>
                    <a:pt x="493" y="1713"/>
                  </a:cubicBezTo>
                  <a:cubicBezTo>
                    <a:pt x="500" y="1710"/>
                    <a:pt x="508" y="1709"/>
                    <a:pt x="516" y="1709"/>
                  </a:cubicBezTo>
                  <a:close/>
                  <a:moveTo>
                    <a:pt x="7807" y="0"/>
                  </a:moveTo>
                  <a:cubicBezTo>
                    <a:pt x="7800" y="0"/>
                    <a:pt x="7793" y="1"/>
                    <a:pt x="7785" y="2"/>
                  </a:cubicBezTo>
                  <a:cubicBezTo>
                    <a:pt x="7495" y="41"/>
                    <a:pt x="7196" y="159"/>
                    <a:pt x="6897" y="349"/>
                  </a:cubicBezTo>
                  <a:cubicBezTo>
                    <a:pt x="6633" y="516"/>
                    <a:pt x="6398" y="719"/>
                    <a:pt x="6169" y="916"/>
                  </a:cubicBezTo>
                  <a:cubicBezTo>
                    <a:pt x="6050" y="1020"/>
                    <a:pt x="5930" y="1124"/>
                    <a:pt x="5804" y="1223"/>
                  </a:cubicBezTo>
                  <a:cubicBezTo>
                    <a:pt x="4775" y="2048"/>
                    <a:pt x="3468" y="2493"/>
                    <a:pt x="2156" y="2493"/>
                  </a:cubicBezTo>
                  <a:cubicBezTo>
                    <a:pt x="1773" y="2493"/>
                    <a:pt x="1390" y="2456"/>
                    <a:pt x="1013" y="2378"/>
                  </a:cubicBezTo>
                  <a:cubicBezTo>
                    <a:pt x="889" y="2352"/>
                    <a:pt x="782" y="2325"/>
                    <a:pt x="690" y="2287"/>
                  </a:cubicBezTo>
                  <a:cubicBezTo>
                    <a:pt x="741" y="2266"/>
                    <a:pt x="788" y="2237"/>
                    <a:pt x="832" y="2200"/>
                  </a:cubicBezTo>
                  <a:cubicBezTo>
                    <a:pt x="944" y="2104"/>
                    <a:pt x="1006" y="1969"/>
                    <a:pt x="1003" y="1830"/>
                  </a:cubicBezTo>
                  <a:cubicBezTo>
                    <a:pt x="997" y="1692"/>
                    <a:pt x="927" y="1562"/>
                    <a:pt x="809" y="1473"/>
                  </a:cubicBezTo>
                  <a:cubicBezTo>
                    <a:pt x="721" y="1406"/>
                    <a:pt x="618" y="1371"/>
                    <a:pt x="515" y="1371"/>
                  </a:cubicBezTo>
                  <a:cubicBezTo>
                    <a:pt x="481" y="1371"/>
                    <a:pt x="447" y="1375"/>
                    <a:pt x="413" y="1383"/>
                  </a:cubicBezTo>
                  <a:cubicBezTo>
                    <a:pt x="170" y="1443"/>
                    <a:pt x="0" y="1701"/>
                    <a:pt x="27" y="1973"/>
                  </a:cubicBezTo>
                  <a:cubicBezTo>
                    <a:pt x="51" y="2183"/>
                    <a:pt x="185" y="2381"/>
                    <a:pt x="395" y="2515"/>
                  </a:cubicBezTo>
                  <a:cubicBezTo>
                    <a:pt x="565" y="2622"/>
                    <a:pt x="760" y="2672"/>
                    <a:pt x="945" y="2709"/>
                  </a:cubicBezTo>
                  <a:cubicBezTo>
                    <a:pt x="1344" y="2792"/>
                    <a:pt x="1750" y="2831"/>
                    <a:pt x="2154" y="2831"/>
                  </a:cubicBezTo>
                  <a:cubicBezTo>
                    <a:pt x="3544" y="2831"/>
                    <a:pt x="4926" y="2361"/>
                    <a:pt x="6016" y="1489"/>
                  </a:cubicBezTo>
                  <a:cubicBezTo>
                    <a:pt x="6143" y="1387"/>
                    <a:pt x="6268" y="1280"/>
                    <a:pt x="6392" y="1173"/>
                  </a:cubicBezTo>
                  <a:cubicBezTo>
                    <a:pt x="6620" y="975"/>
                    <a:pt x="6836" y="788"/>
                    <a:pt x="7079" y="635"/>
                  </a:cubicBezTo>
                  <a:cubicBezTo>
                    <a:pt x="7333" y="473"/>
                    <a:pt x="7593" y="370"/>
                    <a:pt x="7832" y="337"/>
                  </a:cubicBezTo>
                  <a:cubicBezTo>
                    <a:pt x="7924" y="325"/>
                    <a:pt x="7989" y="239"/>
                    <a:pt x="7976" y="146"/>
                  </a:cubicBezTo>
                  <a:cubicBezTo>
                    <a:pt x="7965" y="61"/>
                    <a:pt x="7891" y="0"/>
                    <a:pt x="7807" y="0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73"/>
            <p:cNvSpPr/>
            <p:nvPr/>
          </p:nvSpPr>
          <p:spPr>
            <a:xfrm>
              <a:off x="6331750" y="3527350"/>
              <a:ext cx="324500" cy="8500"/>
            </a:xfrm>
            <a:custGeom>
              <a:rect b="b" l="l" r="r" t="t"/>
              <a:pathLst>
                <a:path extrusionOk="0" h="340" w="12980">
                  <a:moveTo>
                    <a:pt x="170" y="1"/>
                  </a:moveTo>
                  <a:cubicBezTo>
                    <a:pt x="76" y="1"/>
                    <a:pt x="0" y="77"/>
                    <a:pt x="0" y="170"/>
                  </a:cubicBezTo>
                  <a:cubicBezTo>
                    <a:pt x="0" y="263"/>
                    <a:pt x="76" y="340"/>
                    <a:pt x="170" y="340"/>
                  </a:cubicBezTo>
                  <a:lnTo>
                    <a:pt x="12810" y="340"/>
                  </a:lnTo>
                  <a:cubicBezTo>
                    <a:pt x="12902" y="340"/>
                    <a:pt x="12979" y="263"/>
                    <a:pt x="12979" y="170"/>
                  </a:cubicBezTo>
                  <a:cubicBezTo>
                    <a:pt x="12979" y="77"/>
                    <a:pt x="12902" y="1"/>
                    <a:pt x="12810" y="1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73"/>
            <p:cNvSpPr/>
            <p:nvPr/>
          </p:nvSpPr>
          <p:spPr>
            <a:xfrm>
              <a:off x="6642400" y="3494700"/>
              <a:ext cx="39750" cy="41150"/>
            </a:xfrm>
            <a:custGeom>
              <a:rect b="b" l="l" r="r" t="t"/>
              <a:pathLst>
                <a:path extrusionOk="0" h="1646" w="1590">
                  <a:moveTo>
                    <a:pt x="886" y="339"/>
                  </a:moveTo>
                  <a:cubicBezTo>
                    <a:pt x="987" y="339"/>
                    <a:pt x="1097" y="395"/>
                    <a:pt x="1154" y="485"/>
                  </a:cubicBezTo>
                  <a:cubicBezTo>
                    <a:pt x="1184" y="531"/>
                    <a:pt x="1202" y="584"/>
                    <a:pt x="1209" y="641"/>
                  </a:cubicBezTo>
                  <a:cubicBezTo>
                    <a:pt x="1124" y="661"/>
                    <a:pt x="1039" y="678"/>
                    <a:pt x="959" y="678"/>
                  </a:cubicBezTo>
                  <a:cubicBezTo>
                    <a:pt x="929" y="678"/>
                    <a:pt x="899" y="675"/>
                    <a:pt x="870" y="670"/>
                  </a:cubicBezTo>
                  <a:cubicBezTo>
                    <a:pt x="770" y="649"/>
                    <a:pt x="686" y="576"/>
                    <a:pt x="683" y="506"/>
                  </a:cubicBezTo>
                  <a:cubicBezTo>
                    <a:pt x="681" y="448"/>
                    <a:pt x="732" y="383"/>
                    <a:pt x="799" y="355"/>
                  </a:cubicBezTo>
                  <a:cubicBezTo>
                    <a:pt x="827" y="344"/>
                    <a:pt x="856" y="339"/>
                    <a:pt x="886" y="339"/>
                  </a:cubicBezTo>
                  <a:close/>
                  <a:moveTo>
                    <a:pt x="885" y="0"/>
                  </a:moveTo>
                  <a:cubicBezTo>
                    <a:pt x="812" y="0"/>
                    <a:pt x="740" y="13"/>
                    <a:pt x="673" y="40"/>
                  </a:cubicBezTo>
                  <a:cubicBezTo>
                    <a:pt x="471" y="123"/>
                    <a:pt x="336" y="319"/>
                    <a:pt x="345" y="520"/>
                  </a:cubicBezTo>
                  <a:cubicBezTo>
                    <a:pt x="356" y="779"/>
                    <a:pt x="585" y="959"/>
                    <a:pt x="804" y="1002"/>
                  </a:cubicBezTo>
                  <a:cubicBezTo>
                    <a:pt x="857" y="1012"/>
                    <a:pt x="909" y="1017"/>
                    <a:pt x="961" y="1017"/>
                  </a:cubicBezTo>
                  <a:cubicBezTo>
                    <a:pt x="1009" y="1017"/>
                    <a:pt x="1057" y="1013"/>
                    <a:pt x="1103" y="1006"/>
                  </a:cubicBezTo>
                  <a:lnTo>
                    <a:pt x="1103" y="1006"/>
                  </a:lnTo>
                  <a:cubicBezTo>
                    <a:pt x="1022" y="1110"/>
                    <a:pt x="901" y="1195"/>
                    <a:pt x="758" y="1245"/>
                  </a:cubicBezTo>
                  <a:cubicBezTo>
                    <a:pt x="640" y="1286"/>
                    <a:pt x="508" y="1306"/>
                    <a:pt x="356" y="1306"/>
                  </a:cubicBezTo>
                  <a:cubicBezTo>
                    <a:pt x="304" y="1306"/>
                    <a:pt x="249" y="1304"/>
                    <a:pt x="191" y="1299"/>
                  </a:cubicBezTo>
                  <a:cubicBezTo>
                    <a:pt x="188" y="1299"/>
                    <a:pt x="185" y="1299"/>
                    <a:pt x="182" y="1299"/>
                  </a:cubicBezTo>
                  <a:cubicBezTo>
                    <a:pt x="93" y="1299"/>
                    <a:pt x="16" y="1364"/>
                    <a:pt x="8" y="1454"/>
                  </a:cubicBezTo>
                  <a:cubicBezTo>
                    <a:pt x="0" y="1548"/>
                    <a:pt x="69" y="1629"/>
                    <a:pt x="163" y="1637"/>
                  </a:cubicBezTo>
                  <a:cubicBezTo>
                    <a:pt x="230" y="1643"/>
                    <a:pt x="293" y="1646"/>
                    <a:pt x="355" y="1646"/>
                  </a:cubicBezTo>
                  <a:lnTo>
                    <a:pt x="355" y="1645"/>
                  </a:lnTo>
                  <a:cubicBezTo>
                    <a:pt x="545" y="1645"/>
                    <a:pt x="716" y="1619"/>
                    <a:pt x="870" y="1565"/>
                  </a:cubicBezTo>
                  <a:cubicBezTo>
                    <a:pt x="1129" y="1474"/>
                    <a:pt x="1337" y="1305"/>
                    <a:pt x="1453" y="1089"/>
                  </a:cubicBezTo>
                  <a:cubicBezTo>
                    <a:pt x="1589" y="836"/>
                    <a:pt x="1584" y="527"/>
                    <a:pt x="1440" y="302"/>
                  </a:cubicBezTo>
                  <a:cubicBezTo>
                    <a:pt x="1318" y="112"/>
                    <a:pt x="1099" y="0"/>
                    <a:pt x="885" y="0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73"/>
            <p:cNvSpPr/>
            <p:nvPr/>
          </p:nvSpPr>
          <p:spPr>
            <a:xfrm>
              <a:off x="6284500" y="3465950"/>
              <a:ext cx="60800" cy="69900"/>
            </a:xfrm>
            <a:custGeom>
              <a:rect b="b" l="l" r="r" t="t"/>
              <a:pathLst>
                <a:path extrusionOk="0" h="2796" w="2432">
                  <a:moveTo>
                    <a:pt x="272" y="1"/>
                  </a:moveTo>
                  <a:cubicBezTo>
                    <a:pt x="236" y="1"/>
                    <a:pt x="201" y="2"/>
                    <a:pt x="166" y="4"/>
                  </a:cubicBezTo>
                  <a:cubicBezTo>
                    <a:pt x="73" y="9"/>
                    <a:pt x="1" y="88"/>
                    <a:pt x="6" y="182"/>
                  </a:cubicBezTo>
                  <a:cubicBezTo>
                    <a:pt x="11" y="274"/>
                    <a:pt x="89" y="342"/>
                    <a:pt x="180" y="342"/>
                  </a:cubicBezTo>
                  <a:cubicBezTo>
                    <a:pt x="182" y="342"/>
                    <a:pt x="183" y="342"/>
                    <a:pt x="185" y="341"/>
                  </a:cubicBezTo>
                  <a:cubicBezTo>
                    <a:pt x="214" y="340"/>
                    <a:pt x="242" y="339"/>
                    <a:pt x="271" y="339"/>
                  </a:cubicBezTo>
                  <a:cubicBezTo>
                    <a:pt x="793" y="339"/>
                    <a:pt x="1319" y="598"/>
                    <a:pt x="1634" y="1014"/>
                  </a:cubicBezTo>
                  <a:cubicBezTo>
                    <a:pt x="1973" y="1464"/>
                    <a:pt x="2076" y="2060"/>
                    <a:pt x="1899" y="2571"/>
                  </a:cubicBezTo>
                  <a:cubicBezTo>
                    <a:pt x="1869" y="2659"/>
                    <a:pt x="1916" y="2755"/>
                    <a:pt x="2004" y="2786"/>
                  </a:cubicBezTo>
                  <a:cubicBezTo>
                    <a:pt x="2022" y="2793"/>
                    <a:pt x="2041" y="2796"/>
                    <a:pt x="2060" y="2796"/>
                  </a:cubicBezTo>
                  <a:cubicBezTo>
                    <a:pt x="2130" y="2796"/>
                    <a:pt x="2195" y="2752"/>
                    <a:pt x="2219" y="2681"/>
                  </a:cubicBezTo>
                  <a:cubicBezTo>
                    <a:pt x="2432" y="2066"/>
                    <a:pt x="2311" y="1348"/>
                    <a:pt x="1904" y="810"/>
                  </a:cubicBezTo>
                  <a:cubicBezTo>
                    <a:pt x="1522" y="304"/>
                    <a:pt x="902" y="1"/>
                    <a:pt x="272" y="1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73"/>
            <p:cNvSpPr/>
            <p:nvPr/>
          </p:nvSpPr>
          <p:spPr>
            <a:xfrm>
              <a:off x="6304275" y="3432450"/>
              <a:ext cx="120100" cy="80900"/>
            </a:xfrm>
            <a:custGeom>
              <a:rect b="b" l="l" r="r" t="t"/>
              <a:pathLst>
                <a:path extrusionOk="0" h="3236" w="4804">
                  <a:moveTo>
                    <a:pt x="2630" y="0"/>
                  </a:moveTo>
                  <a:cubicBezTo>
                    <a:pt x="2274" y="0"/>
                    <a:pt x="1904" y="76"/>
                    <a:pt x="1547" y="226"/>
                  </a:cubicBezTo>
                  <a:cubicBezTo>
                    <a:pt x="924" y="488"/>
                    <a:pt x="392" y="966"/>
                    <a:pt x="47" y="1572"/>
                  </a:cubicBezTo>
                  <a:cubicBezTo>
                    <a:pt x="1" y="1653"/>
                    <a:pt x="29" y="1757"/>
                    <a:pt x="110" y="1804"/>
                  </a:cubicBezTo>
                  <a:cubicBezTo>
                    <a:pt x="137" y="1819"/>
                    <a:pt x="166" y="1826"/>
                    <a:pt x="194" y="1826"/>
                  </a:cubicBezTo>
                  <a:cubicBezTo>
                    <a:pt x="253" y="1826"/>
                    <a:pt x="311" y="1795"/>
                    <a:pt x="342" y="1740"/>
                  </a:cubicBezTo>
                  <a:cubicBezTo>
                    <a:pt x="649" y="1199"/>
                    <a:pt x="1124" y="772"/>
                    <a:pt x="1678" y="538"/>
                  </a:cubicBezTo>
                  <a:cubicBezTo>
                    <a:pt x="1993" y="406"/>
                    <a:pt x="2317" y="339"/>
                    <a:pt x="2628" y="339"/>
                  </a:cubicBezTo>
                  <a:cubicBezTo>
                    <a:pt x="2814" y="339"/>
                    <a:pt x="2994" y="363"/>
                    <a:pt x="3165" y="411"/>
                  </a:cubicBezTo>
                  <a:cubicBezTo>
                    <a:pt x="3322" y="456"/>
                    <a:pt x="3470" y="522"/>
                    <a:pt x="3601" y="605"/>
                  </a:cubicBezTo>
                  <a:cubicBezTo>
                    <a:pt x="3609" y="610"/>
                    <a:pt x="3617" y="614"/>
                    <a:pt x="3625" y="617"/>
                  </a:cubicBezTo>
                  <a:cubicBezTo>
                    <a:pt x="3913" y="801"/>
                    <a:pt x="4132" y="1059"/>
                    <a:pt x="4247" y="1346"/>
                  </a:cubicBezTo>
                  <a:cubicBezTo>
                    <a:pt x="4432" y="1816"/>
                    <a:pt x="4306" y="2388"/>
                    <a:pt x="3953" y="2674"/>
                  </a:cubicBezTo>
                  <a:cubicBezTo>
                    <a:pt x="3775" y="2818"/>
                    <a:pt x="3538" y="2897"/>
                    <a:pt x="3299" y="2897"/>
                  </a:cubicBezTo>
                  <a:cubicBezTo>
                    <a:pt x="3216" y="2897"/>
                    <a:pt x="3133" y="2887"/>
                    <a:pt x="3052" y="2868"/>
                  </a:cubicBezTo>
                  <a:cubicBezTo>
                    <a:pt x="2755" y="2797"/>
                    <a:pt x="2498" y="2598"/>
                    <a:pt x="2381" y="2347"/>
                  </a:cubicBezTo>
                  <a:cubicBezTo>
                    <a:pt x="2256" y="2087"/>
                    <a:pt x="2287" y="1761"/>
                    <a:pt x="2454" y="1554"/>
                  </a:cubicBezTo>
                  <a:cubicBezTo>
                    <a:pt x="2574" y="1405"/>
                    <a:pt x="2764" y="1321"/>
                    <a:pt x="2947" y="1321"/>
                  </a:cubicBezTo>
                  <a:cubicBezTo>
                    <a:pt x="3027" y="1321"/>
                    <a:pt x="3106" y="1337"/>
                    <a:pt x="3177" y="1371"/>
                  </a:cubicBezTo>
                  <a:cubicBezTo>
                    <a:pt x="3279" y="1418"/>
                    <a:pt x="3353" y="1496"/>
                    <a:pt x="3375" y="1580"/>
                  </a:cubicBezTo>
                  <a:cubicBezTo>
                    <a:pt x="3396" y="1654"/>
                    <a:pt x="3366" y="1745"/>
                    <a:pt x="3312" y="1774"/>
                  </a:cubicBezTo>
                  <a:cubicBezTo>
                    <a:pt x="3301" y="1780"/>
                    <a:pt x="3287" y="1783"/>
                    <a:pt x="3273" y="1783"/>
                  </a:cubicBezTo>
                  <a:cubicBezTo>
                    <a:pt x="3258" y="1783"/>
                    <a:pt x="3242" y="1780"/>
                    <a:pt x="3228" y="1774"/>
                  </a:cubicBezTo>
                  <a:cubicBezTo>
                    <a:pt x="3214" y="1767"/>
                    <a:pt x="3197" y="1756"/>
                    <a:pt x="3192" y="1743"/>
                  </a:cubicBezTo>
                  <a:cubicBezTo>
                    <a:pt x="3171" y="1669"/>
                    <a:pt x="3103" y="1621"/>
                    <a:pt x="3030" y="1621"/>
                  </a:cubicBezTo>
                  <a:cubicBezTo>
                    <a:pt x="3014" y="1621"/>
                    <a:pt x="2999" y="1623"/>
                    <a:pt x="2983" y="1627"/>
                  </a:cubicBezTo>
                  <a:cubicBezTo>
                    <a:pt x="2893" y="1653"/>
                    <a:pt x="2841" y="1747"/>
                    <a:pt x="2867" y="1836"/>
                  </a:cubicBezTo>
                  <a:cubicBezTo>
                    <a:pt x="2899" y="1948"/>
                    <a:pt x="2983" y="2039"/>
                    <a:pt x="3097" y="2087"/>
                  </a:cubicBezTo>
                  <a:cubicBezTo>
                    <a:pt x="3153" y="2110"/>
                    <a:pt x="3213" y="2122"/>
                    <a:pt x="3272" y="2122"/>
                  </a:cubicBezTo>
                  <a:cubicBezTo>
                    <a:pt x="3343" y="2122"/>
                    <a:pt x="3414" y="2105"/>
                    <a:pt x="3476" y="2071"/>
                  </a:cubicBezTo>
                  <a:cubicBezTo>
                    <a:pt x="3669" y="1964"/>
                    <a:pt x="3764" y="1720"/>
                    <a:pt x="3702" y="1491"/>
                  </a:cubicBezTo>
                  <a:cubicBezTo>
                    <a:pt x="3653" y="1311"/>
                    <a:pt x="3515" y="1156"/>
                    <a:pt x="3323" y="1064"/>
                  </a:cubicBezTo>
                  <a:cubicBezTo>
                    <a:pt x="3205" y="1008"/>
                    <a:pt x="3076" y="982"/>
                    <a:pt x="2947" y="982"/>
                  </a:cubicBezTo>
                  <a:cubicBezTo>
                    <a:pt x="2663" y="982"/>
                    <a:pt x="2376" y="1110"/>
                    <a:pt x="2191" y="1341"/>
                  </a:cubicBezTo>
                  <a:cubicBezTo>
                    <a:pt x="1940" y="1651"/>
                    <a:pt x="1894" y="2113"/>
                    <a:pt x="2075" y="2492"/>
                  </a:cubicBezTo>
                  <a:cubicBezTo>
                    <a:pt x="2236" y="2839"/>
                    <a:pt x="2573" y="3102"/>
                    <a:pt x="2974" y="3198"/>
                  </a:cubicBezTo>
                  <a:cubicBezTo>
                    <a:pt x="3080" y="3223"/>
                    <a:pt x="3189" y="3235"/>
                    <a:pt x="3297" y="3235"/>
                  </a:cubicBezTo>
                  <a:cubicBezTo>
                    <a:pt x="3614" y="3235"/>
                    <a:pt x="3929" y="3130"/>
                    <a:pt x="4166" y="2937"/>
                  </a:cubicBezTo>
                  <a:cubicBezTo>
                    <a:pt x="4638" y="2555"/>
                    <a:pt x="4804" y="1834"/>
                    <a:pt x="4562" y="1220"/>
                  </a:cubicBezTo>
                  <a:cubicBezTo>
                    <a:pt x="4418" y="861"/>
                    <a:pt x="4144" y="540"/>
                    <a:pt x="3785" y="317"/>
                  </a:cubicBezTo>
                  <a:cubicBezTo>
                    <a:pt x="3779" y="313"/>
                    <a:pt x="3770" y="308"/>
                    <a:pt x="3762" y="305"/>
                  </a:cubicBezTo>
                  <a:cubicBezTo>
                    <a:pt x="3608" y="211"/>
                    <a:pt x="3440" y="138"/>
                    <a:pt x="3258" y="85"/>
                  </a:cubicBezTo>
                  <a:cubicBezTo>
                    <a:pt x="3057" y="28"/>
                    <a:pt x="2846" y="0"/>
                    <a:pt x="2630" y="0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73"/>
            <p:cNvSpPr/>
            <p:nvPr/>
          </p:nvSpPr>
          <p:spPr>
            <a:xfrm>
              <a:off x="6392025" y="3439750"/>
              <a:ext cx="199775" cy="70800"/>
            </a:xfrm>
            <a:custGeom>
              <a:rect b="b" l="l" r="r" t="t"/>
              <a:pathLst>
                <a:path extrusionOk="0" h="2832" w="7991">
                  <a:moveTo>
                    <a:pt x="7475" y="1709"/>
                  </a:moveTo>
                  <a:cubicBezTo>
                    <a:pt x="7482" y="1709"/>
                    <a:pt x="7489" y="1710"/>
                    <a:pt x="7495" y="1712"/>
                  </a:cubicBezTo>
                  <a:cubicBezTo>
                    <a:pt x="7575" y="1732"/>
                    <a:pt x="7636" y="1836"/>
                    <a:pt x="7625" y="1934"/>
                  </a:cubicBezTo>
                  <a:cubicBezTo>
                    <a:pt x="7623" y="1957"/>
                    <a:pt x="7617" y="1982"/>
                    <a:pt x="7608" y="2004"/>
                  </a:cubicBezTo>
                  <a:cubicBezTo>
                    <a:pt x="7581" y="1987"/>
                    <a:pt x="7550" y="1977"/>
                    <a:pt x="7517" y="1977"/>
                  </a:cubicBezTo>
                  <a:cubicBezTo>
                    <a:pt x="7507" y="1977"/>
                    <a:pt x="7498" y="1978"/>
                    <a:pt x="7488" y="1981"/>
                  </a:cubicBezTo>
                  <a:cubicBezTo>
                    <a:pt x="7482" y="1981"/>
                    <a:pt x="7477" y="1982"/>
                    <a:pt x="7472" y="1982"/>
                  </a:cubicBezTo>
                  <a:cubicBezTo>
                    <a:pt x="7442" y="1982"/>
                    <a:pt x="7408" y="1968"/>
                    <a:pt x="7379" y="1943"/>
                  </a:cubicBezTo>
                  <a:cubicBezTo>
                    <a:pt x="7345" y="1914"/>
                    <a:pt x="7326" y="1875"/>
                    <a:pt x="7326" y="1843"/>
                  </a:cubicBezTo>
                  <a:cubicBezTo>
                    <a:pt x="7328" y="1808"/>
                    <a:pt x="7351" y="1770"/>
                    <a:pt x="7386" y="1743"/>
                  </a:cubicBezTo>
                  <a:cubicBezTo>
                    <a:pt x="7415" y="1721"/>
                    <a:pt x="7447" y="1709"/>
                    <a:pt x="7475" y="1709"/>
                  </a:cubicBezTo>
                  <a:close/>
                  <a:moveTo>
                    <a:pt x="184" y="0"/>
                  </a:moveTo>
                  <a:cubicBezTo>
                    <a:pt x="99" y="0"/>
                    <a:pt x="26" y="61"/>
                    <a:pt x="14" y="146"/>
                  </a:cubicBezTo>
                  <a:cubicBezTo>
                    <a:pt x="1" y="239"/>
                    <a:pt x="66" y="325"/>
                    <a:pt x="159" y="337"/>
                  </a:cubicBezTo>
                  <a:cubicBezTo>
                    <a:pt x="397" y="370"/>
                    <a:pt x="657" y="473"/>
                    <a:pt x="912" y="635"/>
                  </a:cubicBezTo>
                  <a:cubicBezTo>
                    <a:pt x="1155" y="788"/>
                    <a:pt x="1370" y="975"/>
                    <a:pt x="1600" y="1173"/>
                  </a:cubicBezTo>
                  <a:cubicBezTo>
                    <a:pt x="1723" y="1280"/>
                    <a:pt x="1846" y="1387"/>
                    <a:pt x="1974" y="1488"/>
                  </a:cubicBezTo>
                  <a:cubicBezTo>
                    <a:pt x="3064" y="2361"/>
                    <a:pt x="4447" y="2831"/>
                    <a:pt x="5835" y="2831"/>
                  </a:cubicBezTo>
                  <a:cubicBezTo>
                    <a:pt x="6241" y="2831"/>
                    <a:pt x="6647" y="2792"/>
                    <a:pt x="7046" y="2709"/>
                  </a:cubicBezTo>
                  <a:cubicBezTo>
                    <a:pt x="7231" y="2672"/>
                    <a:pt x="7425" y="2621"/>
                    <a:pt x="7597" y="2514"/>
                  </a:cubicBezTo>
                  <a:cubicBezTo>
                    <a:pt x="7806" y="2381"/>
                    <a:pt x="7938" y="2183"/>
                    <a:pt x="7963" y="1970"/>
                  </a:cubicBezTo>
                  <a:cubicBezTo>
                    <a:pt x="7990" y="1700"/>
                    <a:pt x="7821" y="1443"/>
                    <a:pt x="7576" y="1383"/>
                  </a:cubicBezTo>
                  <a:cubicBezTo>
                    <a:pt x="7542" y="1375"/>
                    <a:pt x="7509" y="1371"/>
                    <a:pt x="7475" y="1371"/>
                  </a:cubicBezTo>
                  <a:cubicBezTo>
                    <a:pt x="7372" y="1371"/>
                    <a:pt x="7269" y="1406"/>
                    <a:pt x="7181" y="1473"/>
                  </a:cubicBezTo>
                  <a:cubicBezTo>
                    <a:pt x="7064" y="1562"/>
                    <a:pt x="6994" y="1692"/>
                    <a:pt x="6988" y="1832"/>
                  </a:cubicBezTo>
                  <a:cubicBezTo>
                    <a:pt x="6985" y="1969"/>
                    <a:pt x="7047" y="2104"/>
                    <a:pt x="7159" y="2200"/>
                  </a:cubicBezTo>
                  <a:cubicBezTo>
                    <a:pt x="7202" y="2237"/>
                    <a:pt x="7250" y="2266"/>
                    <a:pt x="7301" y="2287"/>
                  </a:cubicBezTo>
                  <a:cubicBezTo>
                    <a:pt x="7208" y="2325"/>
                    <a:pt x="7102" y="2352"/>
                    <a:pt x="6978" y="2378"/>
                  </a:cubicBezTo>
                  <a:cubicBezTo>
                    <a:pt x="6601" y="2456"/>
                    <a:pt x="6218" y="2493"/>
                    <a:pt x="5835" y="2493"/>
                  </a:cubicBezTo>
                  <a:cubicBezTo>
                    <a:pt x="4522" y="2493"/>
                    <a:pt x="3216" y="2048"/>
                    <a:pt x="2185" y="1222"/>
                  </a:cubicBezTo>
                  <a:cubicBezTo>
                    <a:pt x="2061" y="1124"/>
                    <a:pt x="1941" y="1020"/>
                    <a:pt x="1821" y="917"/>
                  </a:cubicBezTo>
                  <a:cubicBezTo>
                    <a:pt x="1593" y="719"/>
                    <a:pt x="1357" y="516"/>
                    <a:pt x="1094" y="349"/>
                  </a:cubicBezTo>
                  <a:cubicBezTo>
                    <a:pt x="794" y="158"/>
                    <a:pt x="496" y="41"/>
                    <a:pt x="205" y="2"/>
                  </a:cubicBezTo>
                  <a:cubicBezTo>
                    <a:pt x="198" y="1"/>
                    <a:pt x="191" y="0"/>
                    <a:pt x="184" y="0"/>
                  </a:cubicBez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73"/>
            <p:cNvSpPr/>
            <p:nvPr/>
          </p:nvSpPr>
          <p:spPr>
            <a:xfrm>
              <a:off x="6262725" y="3395150"/>
              <a:ext cx="52675" cy="52025"/>
            </a:xfrm>
            <a:custGeom>
              <a:rect b="b" l="l" r="r" t="t"/>
              <a:pathLst>
                <a:path extrusionOk="0" h="2081" w="2107">
                  <a:moveTo>
                    <a:pt x="1054" y="0"/>
                  </a:moveTo>
                  <a:lnTo>
                    <a:pt x="1" y="1053"/>
                  </a:lnTo>
                  <a:lnTo>
                    <a:pt x="1054" y="2081"/>
                  </a:lnTo>
                  <a:lnTo>
                    <a:pt x="2107" y="105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F675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6" name="Google Shape;1776;p73"/>
          <p:cNvSpPr txBox="1"/>
          <p:nvPr/>
        </p:nvSpPr>
        <p:spPr>
          <a:xfrm>
            <a:off x="1669775" y="3229409"/>
            <a:ext cx="5804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F675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77" name="Google Shape;1777;p73"/>
          <p:cNvSpPr txBox="1"/>
          <p:nvPr>
            <p:ph type="ctrTitle"/>
          </p:nvPr>
        </p:nvSpPr>
        <p:spPr>
          <a:xfrm>
            <a:off x="1669825" y="1659509"/>
            <a:ext cx="5804400" cy="16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Conscience &amp; Moral Decision Making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p7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Conscience</a:t>
            </a:r>
            <a:endParaRPr sz="3400"/>
          </a:p>
        </p:txBody>
      </p:sp>
      <p:pic>
        <p:nvPicPr>
          <p:cNvPr id="1783" name="Google Shape;1783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3002" y="290325"/>
            <a:ext cx="3315054" cy="4562856"/>
          </a:xfrm>
          <a:prstGeom prst="rect">
            <a:avLst/>
          </a:prstGeom>
          <a:noFill/>
          <a:ln>
            <a:noFill/>
          </a:ln>
        </p:spPr>
      </p:pic>
      <p:sp>
        <p:nvSpPr>
          <p:cNvPr id="1784" name="Google Shape;1784;p74"/>
          <p:cNvSpPr txBox="1"/>
          <p:nvPr/>
        </p:nvSpPr>
        <p:spPr>
          <a:xfrm>
            <a:off x="830700" y="1698600"/>
            <a:ext cx="4221900" cy="1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77362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6F675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is Conscience?</a:t>
            </a:r>
            <a:endParaRPr sz="2200">
              <a:solidFill>
                <a:srgbClr val="6F675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marR="177362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F6757"/>
              </a:buClr>
              <a:buSzPts val="2200"/>
              <a:buFont typeface="Playfair Display"/>
              <a:buChar char="●"/>
            </a:pPr>
            <a:r>
              <a:rPr lang="en" sz="2200">
                <a:solidFill>
                  <a:srgbClr val="6F675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Guilt or Guide?</a:t>
            </a:r>
            <a:endParaRPr sz="2200">
              <a:solidFill>
                <a:srgbClr val="6F675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marR="177362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F6757"/>
              </a:buClr>
              <a:buSzPts val="2200"/>
              <a:buFont typeface="Playfair Display"/>
              <a:buChar char="●"/>
            </a:pPr>
            <a:r>
              <a:rPr lang="en" sz="2200">
                <a:solidFill>
                  <a:srgbClr val="6F675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Perfect or Imperfect?</a:t>
            </a:r>
            <a:endParaRPr sz="2200">
              <a:solidFill>
                <a:srgbClr val="6F675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8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9" name="Google Shape;1789;p75" title="WEB3-Didache-TWELVE-APOSTLES-wiki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438" y="1472246"/>
            <a:ext cx="6169125" cy="308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0" name="Google Shape;1790;p75"/>
          <p:cNvSpPr/>
          <p:nvPr/>
        </p:nvSpPr>
        <p:spPr>
          <a:xfrm>
            <a:off x="907650" y="1026900"/>
            <a:ext cx="7328700" cy="2481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1D932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1" name="Google Shape;1791;p75"/>
          <p:cNvSpPr txBox="1"/>
          <p:nvPr/>
        </p:nvSpPr>
        <p:spPr>
          <a:xfrm>
            <a:off x="3989850" y="595800"/>
            <a:ext cx="1164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Virtue</a:t>
            </a:r>
            <a:endParaRPr sz="22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792" name="Google Shape;1792;p75"/>
          <p:cNvSpPr txBox="1"/>
          <p:nvPr/>
        </p:nvSpPr>
        <p:spPr>
          <a:xfrm>
            <a:off x="1061775" y="303500"/>
            <a:ext cx="1623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Vice of Deficiency</a:t>
            </a:r>
            <a:endParaRPr sz="22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793" name="Google Shape;1793;p75"/>
          <p:cNvSpPr txBox="1"/>
          <p:nvPr/>
        </p:nvSpPr>
        <p:spPr>
          <a:xfrm>
            <a:off x="6770050" y="303500"/>
            <a:ext cx="1335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Vice of Excess</a:t>
            </a:r>
            <a:endParaRPr sz="22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8" name="Google Shape;1798;p76" title="WEB3-Didache-TWELVE-APOSTLES-wiki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2875" y="164313"/>
            <a:ext cx="9629751" cy="481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802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77"/>
          <p:cNvSpPr txBox="1"/>
          <p:nvPr>
            <p:ph type="title"/>
          </p:nvPr>
        </p:nvSpPr>
        <p:spPr>
          <a:xfrm>
            <a:off x="1614450" y="937725"/>
            <a:ext cx="589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Two Ways: Life and Death</a:t>
            </a:r>
            <a:endParaRPr sz="3400"/>
          </a:p>
        </p:txBody>
      </p:sp>
      <p:grpSp>
        <p:nvGrpSpPr>
          <p:cNvPr id="1804" name="Google Shape;1804;p77"/>
          <p:cNvGrpSpPr/>
          <p:nvPr/>
        </p:nvGrpSpPr>
        <p:grpSpPr>
          <a:xfrm>
            <a:off x="-28068" y="-9345"/>
            <a:ext cx="1493650" cy="5152875"/>
            <a:chOff x="-28068" y="-9345"/>
            <a:chExt cx="1493650" cy="5152875"/>
          </a:xfrm>
        </p:grpSpPr>
        <p:grpSp>
          <p:nvGrpSpPr>
            <p:cNvPr id="1805" name="Google Shape;1805;p77"/>
            <p:cNvGrpSpPr/>
            <p:nvPr/>
          </p:nvGrpSpPr>
          <p:grpSpPr>
            <a:xfrm>
              <a:off x="1226532" y="-9345"/>
              <a:ext cx="239050" cy="5152875"/>
              <a:chOff x="997932" y="-9345"/>
              <a:chExt cx="239050" cy="5152875"/>
            </a:xfrm>
          </p:grpSpPr>
          <p:grpSp>
            <p:nvGrpSpPr>
              <p:cNvPr id="1806" name="Google Shape;1806;p77"/>
              <p:cNvGrpSpPr/>
              <p:nvPr/>
            </p:nvGrpSpPr>
            <p:grpSpPr>
              <a:xfrm rot="5400000">
                <a:off x="938170" y="2452218"/>
                <a:ext cx="358575" cy="239050"/>
                <a:chOff x="4392754" y="151350"/>
                <a:chExt cx="358575" cy="239050"/>
              </a:xfrm>
            </p:grpSpPr>
            <p:sp>
              <p:nvSpPr>
                <p:cNvPr id="1807" name="Google Shape;1807;p77"/>
                <p:cNvSpPr/>
                <p:nvPr/>
              </p:nvSpPr>
              <p:spPr>
                <a:xfrm>
                  <a:off x="4392754" y="151350"/>
                  <a:ext cx="358575" cy="239050"/>
                </a:xfrm>
                <a:prstGeom prst="flowChartDecision">
                  <a:avLst/>
                </a:prstGeom>
                <a:solidFill>
                  <a:srgbClr val="F1F0E5"/>
                </a:solidFill>
                <a:ln cap="flat" cmpd="sng" w="19050">
                  <a:solidFill>
                    <a:srgbClr val="6F675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8" name="Google Shape;1808;p77"/>
                <p:cNvSpPr/>
                <p:nvPr/>
              </p:nvSpPr>
              <p:spPr>
                <a:xfrm>
                  <a:off x="4499525" y="220525"/>
                  <a:ext cx="144900" cy="100800"/>
                </a:xfrm>
                <a:prstGeom prst="diamond">
                  <a:avLst/>
                </a:prstGeom>
                <a:solidFill>
                  <a:schemeClr val="lt2"/>
                </a:solidFill>
                <a:ln cap="flat" cmpd="sng" w="19050">
                  <a:solidFill>
                    <a:srgbClr val="6F675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1809" name="Google Shape;1809;p77"/>
              <p:cNvCxnSpPr>
                <a:endCxn id="1807" idx="1"/>
              </p:cNvCxnSpPr>
              <p:nvPr/>
            </p:nvCxnSpPr>
            <p:spPr>
              <a:xfrm>
                <a:off x="1117457" y="-9345"/>
                <a:ext cx="0" cy="24018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10" name="Google Shape;1810;p77"/>
              <p:cNvCxnSpPr>
                <a:stCxn id="1807" idx="3"/>
              </p:cNvCxnSpPr>
              <p:nvPr/>
            </p:nvCxnSpPr>
            <p:spPr>
              <a:xfrm>
                <a:off x="1117457" y="2751030"/>
                <a:ext cx="0" cy="23925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811" name="Google Shape;1811;p77"/>
            <p:cNvCxnSpPr>
              <a:stCxn id="1807" idx="2"/>
            </p:cNvCxnSpPr>
            <p:nvPr/>
          </p:nvCxnSpPr>
          <p:spPr>
            <a:xfrm rot="10800000">
              <a:off x="-28068" y="864743"/>
              <a:ext cx="1254600" cy="17070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2" name="Google Shape;1812;p77"/>
            <p:cNvCxnSpPr/>
            <p:nvPr/>
          </p:nvCxnSpPr>
          <p:spPr>
            <a:xfrm flipH="1">
              <a:off x="-9468" y="2571743"/>
              <a:ext cx="1236000" cy="16941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813" name="Google Shape;1813;p77"/>
          <p:cNvGrpSpPr/>
          <p:nvPr/>
        </p:nvGrpSpPr>
        <p:grpSpPr>
          <a:xfrm rot="10800000">
            <a:off x="7678432" y="-4682"/>
            <a:ext cx="1493650" cy="5152875"/>
            <a:chOff x="-28068" y="-9345"/>
            <a:chExt cx="1493650" cy="5152875"/>
          </a:xfrm>
        </p:grpSpPr>
        <p:grpSp>
          <p:nvGrpSpPr>
            <p:cNvPr id="1814" name="Google Shape;1814;p77"/>
            <p:cNvGrpSpPr/>
            <p:nvPr/>
          </p:nvGrpSpPr>
          <p:grpSpPr>
            <a:xfrm>
              <a:off x="1226532" y="-9345"/>
              <a:ext cx="239050" cy="5152875"/>
              <a:chOff x="997932" y="-9345"/>
              <a:chExt cx="239050" cy="5152875"/>
            </a:xfrm>
          </p:grpSpPr>
          <p:grpSp>
            <p:nvGrpSpPr>
              <p:cNvPr id="1815" name="Google Shape;1815;p77"/>
              <p:cNvGrpSpPr/>
              <p:nvPr/>
            </p:nvGrpSpPr>
            <p:grpSpPr>
              <a:xfrm rot="5400000">
                <a:off x="938170" y="2452218"/>
                <a:ext cx="358575" cy="239050"/>
                <a:chOff x="4392754" y="151350"/>
                <a:chExt cx="358575" cy="239050"/>
              </a:xfrm>
            </p:grpSpPr>
            <p:sp>
              <p:nvSpPr>
                <p:cNvPr id="1816" name="Google Shape;1816;p77"/>
                <p:cNvSpPr/>
                <p:nvPr/>
              </p:nvSpPr>
              <p:spPr>
                <a:xfrm>
                  <a:off x="4392754" y="151350"/>
                  <a:ext cx="358575" cy="239050"/>
                </a:xfrm>
                <a:prstGeom prst="flowChartDecision">
                  <a:avLst/>
                </a:prstGeom>
                <a:solidFill>
                  <a:srgbClr val="F1F0E5"/>
                </a:solidFill>
                <a:ln cap="flat" cmpd="sng" w="19050">
                  <a:solidFill>
                    <a:srgbClr val="6F675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17" name="Google Shape;1817;p77"/>
                <p:cNvSpPr/>
                <p:nvPr/>
              </p:nvSpPr>
              <p:spPr>
                <a:xfrm>
                  <a:off x="4499525" y="220525"/>
                  <a:ext cx="144900" cy="100800"/>
                </a:xfrm>
                <a:prstGeom prst="diamond">
                  <a:avLst/>
                </a:prstGeom>
                <a:solidFill>
                  <a:schemeClr val="lt2"/>
                </a:solidFill>
                <a:ln cap="flat" cmpd="sng" w="19050">
                  <a:solidFill>
                    <a:srgbClr val="6F675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1818" name="Google Shape;1818;p77"/>
              <p:cNvCxnSpPr>
                <a:endCxn id="1816" idx="1"/>
              </p:cNvCxnSpPr>
              <p:nvPr/>
            </p:nvCxnSpPr>
            <p:spPr>
              <a:xfrm>
                <a:off x="1117457" y="-9345"/>
                <a:ext cx="0" cy="24018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19" name="Google Shape;1819;p77"/>
              <p:cNvCxnSpPr>
                <a:stCxn id="1816" idx="3"/>
              </p:cNvCxnSpPr>
              <p:nvPr/>
            </p:nvCxnSpPr>
            <p:spPr>
              <a:xfrm>
                <a:off x="1117457" y="2751030"/>
                <a:ext cx="0" cy="23925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820" name="Google Shape;1820;p77"/>
            <p:cNvCxnSpPr>
              <a:stCxn id="1816" idx="2"/>
            </p:cNvCxnSpPr>
            <p:nvPr/>
          </p:nvCxnSpPr>
          <p:spPr>
            <a:xfrm rot="10800000">
              <a:off x="-28068" y="864743"/>
              <a:ext cx="1254600" cy="17070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1" name="Google Shape;1821;p77"/>
            <p:cNvCxnSpPr/>
            <p:nvPr/>
          </p:nvCxnSpPr>
          <p:spPr>
            <a:xfrm flipH="1">
              <a:off x="-9468" y="2571743"/>
              <a:ext cx="1236000" cy="16941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822" name="Google Shape;1822;p77"/>
          <p:cNvGrpSpPr/>
          <p:nvPr/>
        </p:nvGrpSpPr>
        <p:grpSpPr>
          <a:xfrm>
            <a:off x="3570470" y="184200"/>
            <a:ext cx="2003060" cy="701594"/>
            <a:chOff x="168025" y="643825"/>
            <a:chExt cx="2003060" cy="701594"/>
          </a:xfrm>
        </p:grpSpPr>
        <p:sp>
          <p:nvSpPr>
            <p:cNvPr id="1823" name="Google Shape;1823;p77"/>
            <p:cNvSpPr/>
            <p:nvPr/>
          </p:nvSpPr>
          <p:spPr>
            <a:xfrm>
              <a:off x="579361" y="833126"/>
              <a:ext cx="553089" cy="512293"/>
            </a:xfrm>
            <a:custGeom>
              <a:rect b="b" l="l" r="r" t="t"/>
              <a:pathLst>
                <a:path extrusionOk="0" h="6495" w="7012">
                  <a:moveTo>
                    <a:pt x="4582" y="1"/>
                  </a:moveTo>
                  <a:cubicBezTo>
                    <a:pt x="4450" y="1"/>
                    <a:pt x="4317" y="8"/>
                    <a:pt x="4184" y="22"/>
                  </a:cubicBezTo>
                  <a:cubicBezTo>
                    <a:pt x="3563" y="90"/>
                    <a:pt x="2953" y="304"/>
                    <a:pt x="2369" y="655"/>
                  </a:cubicBezTo>
                  <a:cubicBezTo>
                    <a:pt x="2367" y="657"/>
                    <a:pt x="2364" y="659"/>
                    <a:pt x="2361" y="660"/>
                  </a:cubicBezTo>
                  <a:cubicBezTo>
                    <a:pt x="1992" y="883"/>
                    <a:pt x="1643" y="1157"/>
                    <a:pt x="1323" y="1473"/>
                  </a:cubicBezTo>
                  <a:cubicBezTo>
                    <a:pt x="748" y="2043"/>
                    <a:pt x="360" y="2655"/>
                    <a:pt x="173" y="3294"/>
                  </a:cubicBezTo>
                  <a:cubicBezTo>
                    <a:pt x="118" y="3475"/>
                    <a:pt x="81" y="3662"/>
                    <a:pt x="62" y="3852"/>
                  </a:cubicBezTo>
                  <a:cubicBezTo>
                    <a:pt x="1" y="4441"/>
                    <a:pt x="112" y="4995"/>
                    <a:pt x="383" y="5453"/>
                  </a:cubicBezTo>
                  <a:cubicBezTo>
                    <a:pt x="757" y="6091"/>
                    <a:pt x="1440" y="6494"/>
                    <a:pt x="2124" y="6494"/>
                  </a:cubicBezTo>
                  <a:lnTo>
                    <a:pt x="2124" y="6494"/>
                  </a:lnTo>
                  <a:cubicBezTo>
                    <a:pt x="2177" y="6494"/>
                    <a:pt x="2229" y="6491"/>
                    <a:pt x="2282" y="6486"/>
                  </a:cubicBezTo>
                  <a:cubicBezTo>
                    <a:pt x="3087" y="6412"/>
                    <a:pt x="3761" y="5728"/>
                    <a:pt x="3783" y="4964"/>
                  </a:cubicBezTo>
                  <a:cubicBezTo>
                    <a:pt x="3796" y="4564"/>
                    <a:pt x="3608" y="4156"/>
                    <a:pt x="3284" y="3871"/>
                  </a:cubicBezTo>
                  <a:cubicBezTo>
                    <a:pt x="3032" y="3650"/>
                    <a:pt x="2726" y="3531"/>
                    <a:pt x="2425" y="3531"/>
                  </a:cubicBezTo>
                  <a:cubicBezTo>
                    <a:pt x="2365" y="3531"/>
                    <a:pt x="2304" y="3536"/>
                    <a:pt x="2244" y="3546"/>
                  </a:cubicBezTo>
                  <a:cubicBezTo>
                    <a:pt x="1733" y="3631"/>
                    <a:pt x="1335" y="4062"/>
                    <a:pt x="1339" y="4530"/>
                  </a:cubicBezTo>
                  <a:cubicBezTo>
                    <a:pt x="1340" y="4797"/>
                    <a:pt x="1495" y="5057"/>
                    <a:pt x="1742" y="5209"/>
                  </a:cubicBezTo>
                  <a:cubicBezTo>
                    <a:pt x="1870" y="5289"/>
                    <a:pt x="2006" y="5329"/>
                    <a:pt x="2139" y="5329"/>
                  </a:cubicBezTo>
                  <a:cubicBezTo>
                    <a:pt x="2236" y="5329"/>
                    <a:pt x="2331" y="5307"/>
                    <a:pt x="2419" y="5265"/>
                  </a:cubicBezTo>
                  <a:cubicBezTo>
                    <a:pt x="2503" y="5223"/>
                    <a:pt x="2538" y="5122"/>
                    <a:pt x="2497" y="5038"/>
                  </a:cubicBezTo>
                  <a:cubicBezTo>
                    <a:pt x="2467" y="4978"/>
                    <a:pt x="2407" y="4943"/>
                    <a:pt x="2344" y="4943"/>
                  </a:cubicBezTo>
                  <a:cubicBezTo>
                    <a:pt x="2319" y="4943"/>
                    <a:pt x="2294" y="4948"/>
                    <a:pt x="2270" y="4960"/>
                  </a:cubicBezTo>
                  <a:cubicBezTo>
                    <a:pt x="2226" y="4981"/>
                    <a:pt x="2182" y="4989"/>
                    <a:pt x="2140" y="4989"/>
                  </a:cubicBezTo>
                  <a:cubicBezTo>
                    <a:pt x="2044" y="4989"/>
                    <a:pt x="1960" y="4946"/>
                    <a:pt x="1921" y="4921"/>
                  </a:cubicBezTo>
                  <a:cubicBezTo>
                    <a:pt x="1774" y="4831"/>
                    <a:pt x="1679" y="4676"/>
                    <a:pt x="1677" y="4527"/>
                  </a:cubicBezTo>
                  <a:cubicBezTo>
                    <a:pt x="1676" y="4227"/>
                    <a:pt x="1955" y="3938"/>
                    <a:pt x="2298" y="3880"/>
                  </a:cubicBezTo>
                  <a:cubicBezTo>
                    <a:pt x="2340" y="3874"/>
                    <a:pt x="2382" y="3870"/>
                    <a:pt x="2424" y="3870"/>
                  </a:cubicBezTo>
                  <a:cubicBezTo>
                    <a:pt x="2644" y="3870"/>
                    <a:pt x="2870" y="3960"/>
                    <a:pt x="3060" y="4127"/>
                  </a:cubicBezTo>
                  <a:cubicBezTo>
                    <a:pt x="3310" y="4345"/>
                    <a:pt x="3453" y="4654"/>
                    <a:pt x="3445" y="4954"/>
                  </a:cubicBezTo>
                  <a:cubicBezTo>
                    <a:pt x="3427" y="5543"/>
                    <a:pt x="2880" y="6090"/>
                    <a:pt x="2251" y="6150"/>
                  </a:cubicBezTo>
                  <a:cubicBezTo>
                    <a:pt x="2211" y="6153"/>
                    <a:pt x="2170" y="6155"/>
                    <a:pt x="2130" y="6155"/>
                  </a:cubicBezTo>
                  <a:cubicBezTo>
                    <a:pt x="1568" y="6155"/>
                    <a:pt x="984" y="5810"/>
                    <a:pt x="674" y="5282"/>
                  </a:cubicBezTo>
                  <a:cubicBezTo>
                    <a:pt x="444" y="4891"/>
                    <a:pt x="347" y="4396"/>
                    <a:pt x="399" y="3886"/>
                  </a:cubicBezTo>
                  <a:cubicBezTo>
                    <a:pt x="416" y="3718"/>
                    <a:pt x="449" y="3552"/>
                    <a:pt x="497" y="3390"/>
                  </a:cubicBezTo>
                  <a:cubicBezTo>
                    <a:pt x="669" y="2807"/>
                    <a:pt x="1027" y="2242"/>
                    <a:pt x="1560" y="1714"/>
                  </a:cubicBezTo>
                  <a:cubicBezTo>
                    <a:pt x="1861" y="1418"/>
                    <a:pt x="2187" y="1161"/>
                    <a:pt x="2532" y="952"/>
                  </a:cubicBezTo>
                  <a:cubicBezTo>
                    <a:pt x="2534" y="951"/>
                    <a:pt x="2537" y="950"/>
                    <a:pt x="2539" y="949"/>
                  </a:cubicBezTo>
                  <a:cubicBezTo>
                    <a:pt x="3081" y="620"/>
                    <a:pt x="3648" y="422"/>
                    <a:pt x="4220" y="360"/>
                  </a:cubicBezTo>
                  <a:cubicBezTo>
                    <a:pt x="4340" y="347"/>
                    <a:pt x="4460" y="341"/>
                    <a:pt x="4581" y="341"/>
                  </a:cubicBezTo>
                  <a:cubicBezTo>
                    <a:pt x="4841" y="341"/>
                    <a:pt x="5102" y="371"/>
                    <a:pt x="5351" y="430"/>
                  </a:cubicBezTo>
                  <a:cubicBezTo>
                    <a:pt x="5353" y="431"/>
                    <a:pt x="5356" y="433"/>
                    <a:pt x="5360" y="433"/>
                  </a:cubicBezTo>
                  <a:cubicBezTo>
                    <a:pt x="5881" y="553"/>
                    <a:pt x="6347" y="796"/>
                    <a:pt x="6708" y="1134"/>
                  </a:cubicBezTo>
                  <a:cubicBezTo>
                    <a:pt x="6741" y="1165"/>
                    <a:pt x="6783" y="1180"/>
                    <a:pt x="6824" y="1180"/>
                  </a:cubicBezTo>
                  <a:cubicBezTo>
                    <a:pt x="6869" y="1180"/>
                    <a:pt x="6914" y="1162"/>
                    <a:pt x="6947" y="1126"/>
                  </a:cubicBezTo>
                  <a:cubicBezTo>
                    <a:pt x="7012" y="1059"/>
                    <a:pt x="7008" y="951"/>
                    <a:pt x="6939" y="887"/>
                  </a:cubicBezTo>
                  <a:cubicBezTo>
                    <a:pt x="6534" y="506"/>
                    <a:pt x="6010" y="235"/>
                    <a:pt x="5428" y="100"/>
                  </a:cubicBezTo>
                  <a:cubicBezTo>
                    <a:pt x="5426" y="100"/>
                    <a:pt x="5424" y="99"/>
                    <a:pt x="5421" y="99"/>
                  </a:cubicBezTo>
                  <a:cubicBezTo>
                    <a:pt x="5146" y="34"/>
                    <a:pt x="4865" y="1"/>
                    <a:pt x="4582" y="1"/>
                  </a:cubicBezTo>
                  <a:close/>
                  <a:moveTo>
                    <a:pt x="2124" y="6494"/>
                  </a:moveTo>
                  <a:cubicBezTo>
                    <a:pt x="2123" y="6494"/>
                    <a:pt x="2123" y="6494"/>
                    <a:pt x="2123" y="6494"/>
                  </a:cubicBezTo>
                  <a:lnTo>
                    <a:pt x="2124" y="6494"/>
                  </a:lnTo>
                  <a:cubicBezTo>
                    <a:pt x="2124" y="6494"/>
                    <a:pt x="2124" y="6494"/>
                    <a:pt x="2124" y="6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77"/>
            <p:cNvSpPr/>
            <p:nvPr/>
          </p:nvSpPr>
          <p:spPr>
            <a:xfrm>
              <a:off x="397079" y="885420"/>
              <a:ext cx="787513" cy="286868"/>
            </a:xfrm>
            <a:custGeom>
              <a:rect b="b" l="l" r="r" t="t"/>
              <a:pathLst>
                <a:path extrusionOk="0" h="3637" w="9984">
                  <a:moveTo>
                    <a:pt x="8202" y="1"/>
                  </a:moveTo>
                  <a:cubicBezTo>
                    <a:pt x="7921" y="1"/>
                    <a:pt x="7634" y="39"/>
                    <a:pt x="7360" y="114"/>
                  </a:cubicBezTo>
                  <a:cubicBezTo>
                    <a:pt x="6426" y="370"/>
                    <a:pt x="5619" y="946"/>
                    <a:pt x="4937" y="1467"/>
                  </a:cubicBezTo>
                  <a:lnTo>
                    <a:pt x="4657" y="1682"/>
                  </a:lnTo>
                  <a:cubicBezTo>
                    <a:pt x="4044" y="2152"/>
                    <a:pt x="3410" y="2638"/>
                    <a:pt x="2707" y="2954"/>
                  </a:cubicBezTo>
                  <a:cubicBezTo>
                    <a:pt x="2634" y="2986"/>
                    <a:pt x="2557" y="3018"/>
                    <a:pt x="2480" y="3048"/>
                  </a:cubicBezTo>
                  <a:cubicBezTo>
                    <a:pt x="2124" y="3185"/>
                    <a:pt x="1748" y="3269"/>
                    <a:pt x="1392" y="3292"/>
                  </a:cubicBezTo>
                  <a:cubicBezTo>
                    <a:pt x="1331" y="3296"/>
                    <a:pt x="1270" y="3297"/>
                    <a:pt x="1210" y="3297"/>
                  </a:cubicBezTo>
                  <a:cubicBezTo>
                    <a:pt x="868" y="3297"/>
                    <a:pt x="547" y="3237"/>
                    <a:pt x="258" y="3117"/>
                  </a:cubicBezTo>
                  <a:cubicBezTo>
                    <a:pt x="237" y="3108"/>
                    <a:pt x="215" y="3104"/>
                    <a:pt x="193" y="3104"/>
                  </a:cubicBezTo>
                  <a:cubicBezTo>
                    <a:pt x="127" y="3104"/>
                    <a:pt x="63" y="3143"/>
                    <a:pt x="37" y="3208"/>
                  </a:cubicBezTo>
                  <a:cubicBezTo>
                    <a:pt x="1" y="3295"/>
                    <a:pt x="41" y="3394"/>
                    <a:pt x="128" y="3430"/>
                  </a:cubicBezTo>
                  <a:cubicBezTo>
                    <a:pt x="460" y="3567"/>
                    <a:pt x="822" y="3637"/>
                    <a:pt x="1210" y="3637"/>
                  </a:cubicBezTo>
                  <a:cubicBezTo>
                    <a:pt x="1277" y="3637"/>
                    <a:pt x="1344" y="3634"/>
                    <a:pt x="1412" y="3630"/>
                  </a:cubicBezTo>
                  <a:cubicBezTo>
                    <a:pt x="1809" y="3605"/>
                    <a:pt x="2209" y="3516"/>
                    <a:pt x="2600" y="3364"/>
                  </a:cubicBezTo>
                  <a:cubicBezTo>
                    <a:pt x="2681" y="3334"/>
                    <a:pt x="2764" y="3299"/>
                    <a:pt x="2845" y="3264"/>
                  </a:cubicBezTo>
                  <a:cubicBezTo>
                    <a:pt x="3585" y="2930"/>
                    <a:pt x="4235" y="2432"/>
                    <a:pt x="4863" y="1949"/>
                  </a:cubicBezTo>
                  <a:lnTo>
                    <a:pt x="5143" y="1736"/>
                  </a:lnTo>
                  <a:cubicBezTo>
                    <a:pt x="5799" y="1235"/>
                    <a:pt x="6574" y="680"/>
                    <a:pt x="7450" y="441"/>
                  </a:cubicBezTo>
                  <a:cubicBezTo>
                    <a:pt x="7694" y="374"/>
                    <a:pt x="7949" y="340"/>
                    <a:pt x="8200" y="340"/>
                  </a:cubicBezTo>
                  <a:cubicBezTo>
                    <a:pt x="8275" y="340"/>
                    <a:pt x="8351" y="343"/>
                    <a:pt x="8425" y="349"/>
                  </a:cubicBezTo>
                  <a:cubicBezTo>
                    <a:pt x="8659" y="368"/>
                    <a:pt x="8875" y="420"/>
                    <a:pt x="9070" y="504"/>
                  </a:cubicBezTo>
                  <a:cubicBezTo>
                    <a:pt x="9311" y="607"/>
                    <a:pt x="9510" y="755"/>
                    <a:pt x="9661" y="945"/>
                  </a:cubicBezTo>
                  <a:cubicBezTo>
                    <a:pt x="9694" y="987"/>
                    <a:pt x="9743" y="1009"/>
                    <a:pt x="9793" y="1009"/>
                  </a:cubicBezTo>
                  <a:cubicBezTo>
                    <a:pt x="9830" y="1009"/>
                    <a:pt x="9867" y="997"/>
                    <a:pt x="9898" y="973"/>
                  </a:cubicBezTo>
                  <a:cubicBezTo>
                    <a:pt x="9971" y="915"/>
                    <a:pt x="9984" y="809"/>
                    <a:pt x="9926" y="736"/>
                  </a:cubicBezTo>
                  <a:cubicBezTo>
                    <a:pt x="9741" y="500"/>
                    <a:pt x="9497" y="318"/>
                    <a:pt x="9202" y="192"/>
                  </a:cubicBezTo>
                  <a:cubicBezTo>
                    <a:pt x="8975" y="95"/>
                    <a:pt x="8724" y="34"/>
                    <a:pt x="8454" y="11"/>
                  </a:cubicBezTo>
                  <a:cubicBezTo>
                    <a:pt x="8371" y="4"/>
                    <a:pt x="8287" y="1"/>
                    <a:pt x="8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77"/>
            <p:cNvSpPr/>
            <p:nvPr/>
          </p:nvSpPr>
          <p:spPr>
            <a:xfrm>
              <a:off x="293042" y="888496"/>
              <a:ext cx="222908" cy="177074"/>
            </a:xfrm>
            <a:custGeom>
              <a:rect b="b" l="l" r="r" t="t"/>
              <a:pathLst>
                <a:path extrusionOk="0" h="2245" w="2826">
                  <a:moveTo>
                    <a:pt x="1562" y="0"/>
                  </a:moveTo>
                  <a:cubicBezTo>
                    <a:pt x="1171" y="0"/>
                    <a:pt x="770" y="168"/>
                    <a:pt x="495" y="476"/>
                  </a:cubicBezTo>
                  <a:cubicBezTo>
                    <a:pt x="115" y="905"/>
                    <a:pt x="1" y="1554"/>
                    <a:pt x="202" y="2132"/>
                  </a:cubicBezTo>
                  <a:cubicBezTo>
                    <a:pt x="227" y="2201"/>
                    <a:pt x="293" y="2245"/>
                    <a:pt x="363" y="2245"/>
                  </a:cubicBezTo>
                  <a:cubicBezTo>
                    <a:pt x="381" y="2245"/>
                    <a:pt x="400" y="2242"/>
                    <a:pt x="418" y="2235"/>
                  </a:cubicBezTo>
                  <a:cubicBezTo>
                    <a:pt x="507" y="2204"/>
                    <a:pt x="554" y="2108"/>
                    <a:pt x="522" y="2019"/>
                  </a:cubicBezTo>
                  <a:cubicBezTo>
                    <a:pt x="363" y="1563"/>
                    <a:pt x="454" y="1035"/>
                    <a:pt x="749" y="701"/>
                  </a:cubicBezTo>
                  <a:cubicBezTo>
                    <a:pt x="957" y="469"/>
                    <a:pt x="1267" y="340"/>
                    <a:pt x="1565" y="340"/>
                  </a:cubicBezTo>
                  <a:cubicBezTo>
                    <a:pt x="1717" y="340"/>
                    <a:pt x="1866" y="374"/>
                    <a:pt x="1997" y="445"/>
                  </a:cubicBezTo>
                  <a:cubicBezTo>
                    <a:pt x="2192" y="549"/>
                    <a:pt x="2348" y="750"/>
                    <a:pt x="2414" y="983"/>
                  </a:cubicBezTo>
                  <a:cubicBezTo>
                    <a:pt x="2475" y="1197"/>
                    <a:pt x="2454" y="1410"/>
                    <a:pt x="2355" y="1580"/>
                  </a:cubicBezTo>
                  <a:cubicBezTo>
                    <a:pt x="2258" y="1752"/>
                    <a:pt x="2054" y="1890"/>
                    <a:pt x="1855" y="1890"/>
                  </a:cubicBezTo>
                  <a:cubicBezTo>
                    <a:pt x="1802" y="1890"/>
                    <a:pt x="1749" y="1880"/>
                    <a:pt x="1698" y="1858"/>
                  </a:cubicBezTo>
                  <a:cubicBezTo>
                    <a:pt x="1596" y="1814"/>
                    <a:pt x="1516" y="1696"/>
                    <a:pt x="1502" y="1562"/>
                  </a:cubicBezTo>
                  <a:cubicBezTo>
                    <a:pt x="1496" y="1513"/>
                    <a:pt x="1494" y="1389"/>
                    <a:pt x="1590" y="1321"/>
                  </a:cubicBezTo>
                  <a:cubicBezTo>
                    <a:pt x="1667" y="1266"/>
                    <a:pt x="1685" y="1161"/>
                    <a:pt x="1631" y="1084"/>
                  </a:cubicBezTo>
                  <a:cubicBezTo>
                    <a:pt x="1597" y="1038"/>
                    <a:pt x="1545" y="1013"/>
                    <a:pt x="1492" y="1013"/>
                  </a:cubicBezTo>
                  <a:cubicBezTo>
                    <a:pt x="1458" y="1013"/>
                    <a:pt x="1424" y="1024"/>
                    <a:pt x="1394" y="1045"/>
                  </a:cubicBezTo>
                  <a:cubicBezTo>
                    <a:pt x="1226" y="1165"/>
                    <a:pt x="1140" y="1371"/>
                    <a:pt x="1165" y="1600"/>
                  </a:cubicBezTo>
                  <a:cubicBezTo>
                    <a:pt x="1192" y="1855"/>
                    <a:pt x="1350" y="2079"/>
                    <a:pt x="1565" y="2170"/>
                  </a:cubicBezTo>
                  <a:cubicBezTo>
                    <a:pt x="1656" y="2209"/>
                    <a:pt x="1753" y="2228"/>
                    <a:pt x="1851" y="2228"/>
                  </a:cubicBezTo>
                  <a:cubicBezTo>
                    <a:pt x="2159" y="2228"/>
                    <a:pt x="2479" y="2047"/>
                    <a:pt x="2649" y="1749"/>
                  </a:cubicBezTo>
                  <a:cubicBezTo>
                    <a:pt x="2793" y="1499"/>
                    <a:pt x="2825" y="1194"/>
                    <a:pt x="2739" y="890"/>
                  </a:cubicBezTo>
                  <a:cubicBezTo>
                    <a:pt x="2648" y="567"/>
                    <a:pt x="2435" y="296"/>
                    <a:pt x="2157" y="146"/>
                  </a:cubicBezTo>
                  <a:cubicBezTo>
                    <a:pt x="1975" y="48"/>
                    <a:pt x="1770" y="0"/>
                    <a:pt x="1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77"/>
            <p:cNvSpPr/>
            <p:nvPr/>
          </p:nvSpPr>
          <p:spPr>
            <a:xfrm>
              <a:off x="168025" y="883212"/>
              <a:ext cx="618084" cy="461182"/>
            </a:xfrm>
            <a:custGeom>
              <a:rect b="b" l="l" r="r" t="t"/>
              <a:pathLst>
                <a:path extrusionOk="0" h="5847" w="7836">
                  <a:moveTo>
                    <a:pt x="7659" y="1"/>
                  </a:moveTo>
                  <a:cubicBezTo>
                    <a:pt x="7640" y="1"/>
                    <a:pt x="7621" y="4"/>
                    <a:pt x="7604" y="11"/>
                  </a:cubicBezTo>
                  <a:cubicBezTo>
                    <a:pt x="6561" y="346"/>
                    <a:pt x="5788" y="825"/>
                    <a:pt x="5241" y="1478"/>
                  </a:cubicBezTo>
                  <a:cubicBezTo>
                    <a:pt x="4829" y="1970"/>
                    <a:pt x="4557" y="2554"/>
                    <a:pt x="4294" y="3118"/>
                  </a:cubicBezTo>
                  <a:lnTo>
                    <a:pt x="4154" y="3416"/>
                  </a:lnTo>
                  <a:cubicBezTo>
                    <a:pt x="3856" y="4038"/>
                    <a:pt x="3508" y="4669"/>
                    <a:pt x="2968" y="5087"/>
                  </a:cubicBezTo>
                  <a:cubicBezTo>
                    <a:pt x="2662" y="5324"/>
                    <a:pt x="2226" y="5505"/>
                    <a:pt x="1794" y="5505"/>
                  </a:cubicBezTo>
                  <a:cubicBezTo>
                    <a:pt x="1565" y="5505"/>
                    <a:pt x="1338" y="5454"/>
                    <a:pt x="1132" y="5334"/>
                  </a:cubicBezTo>
                  <a:cubicBezTo>
                    <a:pt x="747" y="5108"/>
                    <a:pt x="482" y="4665"/>
                    <a:pt x="421" y="4146"/>
                  </a:cubicBezTo>
                  <a:cubicBezTo>
                    <a:pt x="350" y="3544"/>
                    <a:pt x="578" y="2936"/>
                    <a:pt x="1003" y="2596"/>
                  </a:cubicBezTo>
                  <a:cubicBezTo>
                    <a:pt x="1234" y="2411"/>
                    <a:pt x="1532" y="2308"/>
                    <a:pt x="1836" y="2308"/>
                  </a:cubicBezTo>
                  <a:cubicBezTo>
                    <a:pt x="1869" y="2308"/>
                    <a:pt x="1902" y="2309"/>
                    <a:pt x="1935" y="2312"/>
                  </a:cubicBezTo>
                  <a:cubicBezTo>
                    <a:pt x="2171" y="2329"/>
                    <a:pt x="2385" y="2409"/>
                    <a:pt x="2553" y="2541"/>
                  </a:cubicBezTo>
                  <a:cubicBezTo>
                    <a:pt x="2775" y="2716"/>
                    <a:pt x="2914" y="3002"/>
                    <a:pt x="2927" y="3310"/>
                  </a:cubicBezTo>
                  <a:cubicBezTo>
                    <a:pt x="2940" y="3571"/>
                    <a:pt x="2858" y="3806"/>
                    <a:pt x="2699" y="3972"/>
                  </a:cubicBezTo>
                  <a:cubicBezTo>
                    <a:pt x="2553" y="4122"/>
                    <a:pt x="2350" y="4203"/>
                    <a:pt x="2158" y="4203"/>
                  </a:cubicBezTo>
                  <a:cubicBezTo>
                    <a:pt x="2047" y="4203"/>
                    <a:pt x="1940" y="4176"/>
                    <a:pt x="1849" y="4120"/>
                  </a:cubicBezTo>
                  <a:cubicBezTo>
                    <a:pt x="1727" y="4043"/>
                    <a:pt x="1643" y="3895"/>
                    <a:pt x="1628" y="3732"/>
                  </a:cubicBezTo>
                  <a:cubicBezTo>
                    <a:pt x="1617" y="3593"/>
                    <a:pt x="1658" y="3470"/>
                    <a:pt x="1744" y="3393"/>
                  </a:cubicBezTo>
                  <a:cubicBezTo>
                    <a:pt x="1813" y="3331"/>
                    <a:pt x="1819" y="3224"/>
                    <a:pt x="1757" y="3154"/>
                  </a:cubicBezTo>
                  <a:cubicBezTo>
                    <a:pt x="1723" y="3117"/>
                    <a:pt x="1677" y="3098"/>
                    <a:pt x="1630" y="3098"/>
                  </a:cubicBezTo>
                  <a:cubicBezTo>
                    <a:pt x="1590" y="3098"/>
                    <a:pt x="1550" y="3112"/>
                    <a:pt x="1517" y="3141"/>
                  </a:cubicBezTo>
                  <a:cubicBezTo>
                    <a:pt x="1352" y="3291"/>
                    <a:pt x="1270" y="3517"/>
                    <a:pt x="1291" y="3762"/>
                  </a:cubicBezTo>
                  <a:cubicBezTo>
                    <a:pt x="1314" y="4032"/>
                    <a:pt x="1456" y="4274"/>
                    <a:pt x="1670" y="4407"/>
                  </a:cubicBezTo>
                  <a:cubicBezTo>
                    <a:pt x="1816" y="4499"/>
                    <a:pt x="1986" y="4543"/>
                    <a:pt x="2159" y="4543"/>
                  </a:cubicBezTo>
                  <a:cubicBezTo>
                    <a:pt x="2441" y="4543"/>
                    <a:pt x="2731" y="4427"/>
                    <a:pt x="2943" y="4207"/>
                  </a:cubicBezTo>
                  <a:cubicBezTo>
                    <a:pt x="3168" y="3973"/>
                    <a:pt x="3282" y="3649"/>
                    <a:pt x="3265" y="3294"/>
                  </a:cubicBezTo>
                  <a:cubicBezTo>
                    <a:pt x="3249" y="2892"/>
                    <a:pt x="3061" y="2511"/>
                    <a:pt x="2764" y="2276"/>
                  </a:cubicBezTo>
                  <a:cubicBezTo>
                    <a:pt x="2541" y="2101"/>
                    <a:pt x="2264" y="1995"/>
                    <a:pt x="1959" y="1974"/>
                  </a:cubicBezTo>
                  <a:cubicBezTo>
                    <a:pt x="1920" y="1971"/>
                    <a:pt x="1881" y="1970"/>
                    <a:pt x="1841" y="1970"/>
                  </a:cubicBezTo>
                  <a:cubicBezTo>
                    <a:pt x="1462" y="1970"/>
                    <a:pt x="1083" y="2098"/>
                    <a:pt x="792" y="2331"/>
                  </a:cubicBezTo>
                  <a:cubicBezTo>
                    <a:pt x="277" y="2742"/>
                    <a:pt x="1" y="3470"/>
                    <a:pt x="84" y="4186"/>
                  </a:cubicBezTo>
                  <a:cubicBezTo>
                    <a:pt x="158" y="4809"/>
                    <a:pt x="485" y="5347"/>
                    <a:pt x="961" y="5626"/>
                  </a:cubicBezTo>
                  <a:cubicBezTo>
                    <a:pt x="1226" y="5780"/>
                    <a:pt x="1513" y="5847"/>
                    <a:pt x="1798" y="5847"/>
                  </a:cubicBezTo>
                  <a:lnTo>
                    <a:pt x="1798" y="5846"/>
                  </a:lnTo>
                  <a:cubicBezTo>
                    <a:pt x="2305" y="5846"/>
                    <a:pt x="2809" y="5639"/>
                    <a:pt x="3175" y="5356"/>
                  </a:cubicBezTo>
                  <a:cubicBezTo>
                    <a:pt x="3772" y="4894"/>
                    <a:pt x="4144" y="4221"/>
                    <a:pt x="4468" y="3545"/>
                  </a:cubicBezTo>
                  <a:cubicBezTo>
                    <a:pt x="4512" y="3450"/>
                    <a:pt x="4556" y="3356"/>
                    <a:pt x="4600" y="3261"/>
                  </a:cubicBezTo>
                  <a:cubicBezTo>
                    <a:pt x="4854" y="2716"/>
                    <a:pt x="5117" y="2153"/>
                    <a:pt x="5501" y="1696"/>
                  </a:cubicBezTo>
                  <a:cubicBezTo>
                    <a:pt x="6006" y="1091"/>
                    <a:pt x="6730" y="646"/>
                    <a:pt x="7713" y="332"/>
                  </a:cubicBezTo>
                  <a:cubicBezTo>
                    <a:pt x="7783" y="311"/>
                    <a:pt x="7835" y="245"/>
                    <a:pt x="7835" y="169"/>
                  </a:cubicBezTo>
                  <a:cubicBezTo>
                    <a:pt x="7835" y="73"/>
                    <a:pt x="7747" y="1"/>
                    <a:pt x="7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77"/>
            <p:cNvSpPr/>
            <p:nvPr/>
          </p:nvSpPr>
          <p:spPr>
            <a:xfrm>
              <a:off x="912137" y="643825"/>
              <a:ext cx="219595" cy="223611"/>
            </a:xfrm>
            <a:custGeom>
              <a:rect b="b" l="l" r="r" t="t"/>
              <a:pathLst>
                <a:path extrusionOk="0" h="2835" w="2784">
                  <a:moveTo>
                    <a:pt x="1462" y="0"/>
                  </a:moveTo>
                  <a:cubicBezTo>
                    <a:pt x="1163" y="0"/>
                    <a:pt x="865" y="95"/>
                    <a:pt x="628" y="283"/>
                  </a:cubicBezTo>
                  <a:cubicBezTo>
                    <a:pt x="174" y="641"/>
                    <a:pt x="0" y="1290"/>
                    <a:pt x="213" y="1828"/>
                  </a:cubicBezTo>
                  <a:cubicBezTo>
                    <a:pt x="373" y="2231"/>
                    <a:pt x="694" y="2506"/>
                    <a:pt x="1066" y="2799"/>
                  </a:cubicBezTo>
                  <a:cubicBezTo>
                    <a:pt x="1096" y="2822"/>
                    <a:pt x="1134" y="2835"/>
                    <a:pt x="1172" y="2835"/>
                  </a:cubicBezTo>
                  <a:cubicBezTo>
                    <a:pt x="1266" y="2835"/>
                    <a:pt x="1341" y="2759"/>
                    <a:pt x="1341" y="2665"/>
                  </a:cubicBezTo>
                  <a:cubicBezTo>
                    <a:pt x="1341" y="2609"/>
                    <a:pt x="1313" y="2559"/>
                    <a:pt x="1271" y="2529"/>
                  </a:cubicBezTo>
                  <a:cubicBezTo>
                    <a:pt x="939" y="2267"/>
                    <a:pt x="656" y="2026"/>
                    <a:pt x="528" y="1704"/>
                  </a:cubicBezTo>
                  <a:cubicBezTo>
                    <a:pt x="372" y="1308"/>
                    <a:pt x="504" y="812"/>
                    <a:pt x="838" y="550"/>
                  </a:cubicBezTo>
                  <a:cubicBezTo>
                    <a:pt x="1013" y="411"/>
                    <a:pt x="1238" y="341"/>
                    <a:pt x="1464" y="341"/>
                  </a:cubicBezTo>
                  <a:cubicBezTo>
                    <a:pt x="1665" y="341"/>
                    <a:pt x="1867" y="397"/>
                    <a:pt x="2031" y="511"/>
                  </a:cubicBezTo>
                  <a:cubicBezTo>
                    <a:pt x="2231" y="650"/>
                    <a:pt x="2368" y="863"/>
                    <a:pt x="2399" y="1079"/>
                  </a:cubicBezTo>
                  <a:cubicBezTo>
                    <a:pt x="2431" y="1302"/>
                    <a:pt x="2344" y="1540"/>
                    <a:pt x="2181" y="1671"/>
                  </a:cubicBezTo>
                  <a:cubicBezTo>
                    <a:pt x="2088" y="1745"/>
                    <a:pt x="1968" y="1784"/>
                    <a:pt x="1851" y="1784"/>
                  </a:cubicBezTo>
                  <a:cubicBezTo>
                    <a:pt x="1761" y="1784"/>
                    <a:pt x="1673" y="1761"/>
                    <a:pt x="1600" y="1714"/>
                  </a:cubicBezTo>
                  <a:cubicBezTo>
                    <a:pt x="1436" y="1606"/>
                    <a:pt x="1365" y="1367"/>
                    <a:pt x="1450" y="1201"/>
                  </a:cubicBezTo>
                  <a:cubicBezTo>
                    <a:pt x="1491" y="1122"/>
                    <a:pt x="1575" y="1059"/>
                    <a:pt x="1672" y="1033"/>
                  </a:cubicBezTo>
                  <a:cubicBezTo>
                    <a:pt x="1702" y="1026"/>
                    <a:pt x="1733" y="1022"/>
                    <a:pt x="1762" y="1022"/>
                  </a:cubicBezTo>
                  <a:cubicBezTo>
                    <a:pt x="1820" y="1022"/>
                    <a:pt x="1874" y="1037"/>
                    <a:pt x="1918" y="1066"/>
                  </a:cubicBezTo>
                  <a:cubicBezTo>
                    <a:pt x="1947" y="1086"/>
                    <a:pt x="1980" y="1095"/>
                    <a:pt x="2013" y="1095"/>
                  </a:cubicBezTo>
                  <a:cubicBezTo>
                    <a:pt x="2067" y="1095"/>
                    <a:pt x="2121" y="1069"/>
                    <a:pt x="2153" y="1020"/>
                  </a:cubicBezTo>
                  <a:cubicBezTo>
                    <a:pt x="2205" y="942"/>
                    <a:pt x="2185" y="837"/>
                    <a:pt x="2107" y="785"/>
                  </a:cubicBezTo>
                  <a:cubicBezTo>
                    <a:pt x="2007" y="718"/>
                    <a:pt x="1887" y="683"/>
                    <a:pt x="1762" y="683"/>
                  </a:cubicBezTo>
                  <a:cubicBezTo>
                    <a:pt x="1704" y="683"/>
                    <a:pt x="1645" y="691"/>
                    <a:pt x="1587" y="706"/>
                  </a:cubicBezTo>
                  <a:cubicBezTo>
                    <a:pt x="1394" y="755"/>
                    <a:pt x="1234" y="880"/>
                    <a:pt x="1150" y="1046"/>
                  </a:cubicBezTo>
                  <a:cubicBezTo>
                    <a:pt x="983" y="1367"/>
                    <a:pt x="1103" y="1794"/>
                    <a:pt x="1416" y="1997"/>
                  </a:cubicBezTo>
                  <a:cubicBezTo>
                    <a:pt x="1544" y="2081"/>
                    <a:pt x="1696" y="2122"/>
                    <a:pt x="1851" y="2122"/>
                  </a:cubicBezTo>
                  <a:cubicBezTo>
                    <a:pt x="2043" y="2122"/>
                    <a:pt x="2239" y="2059"/>
                    <a:pt x="2394" y="1934"/>
                  </a:cubicBezTo>
                  <a:cubicBezTo>
                    <a:pt x="2650" y="1728"/>
                    <a:pt x="2784" y="1374"/>
                    <a:pt x="2735" y="1031"/>
                  </a:cubicBezTo>
                  <a:cubicBezTo>
                    <a:pt x="2690" y="718"/>
                    <a:pt x="2505" y="428"/>
                    <a:pt x="2225" y="233"/>
                  </a:cubicBezTo>
                  <a:cubicBezTo>
                    <a:pt x="2000" y="77"/>
                    <a:pt x="1731" y="0"/>
                    <a:pt x="1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77"/>
            <p:cNvSpPr/>
            <p:nvPr/>
          </p:nvSpPr>
          <p:spPr>
            <a:xfrm>
              <a:off x="1206658" y="833126"/>
              <a:ext cx="553010" cy="512293"/>
            </a:xfrm>
            <a:custGeom>
              <a:rect b="b" l="l" r="r" t="t"/>
              <a:pathLst>
                <a:path extrusionOk="0" h="6495" w="7011">
                  <a:moveTo>
                    <a:pt x="2430" y="1"/>
                  </a:moveTo>
                  <a:cubicBezTo>
                    <a:pt x="2147" y="1"/>
                    <a:pt x="1866" y="34"/>
                    <a:pt x="1591" y="99"/>
                  </a:cubicBezTo>
                  <a:cubicBezTo>
                    <a:pt x="1588" y="99"/>
                    <a:pt x="1586" y="100"/>
                    <a:pt x="1582" y="100"/>
                  </a:cubicBezTo>
                  <a:cubicBezTo>
                    <a:pt x="1000" y="235"/>
                    <a:pt x="478" y="506"/>
                    <a:pt x="71" y="887"/>
                  </a:cubicBezTo>
                  <a:cubicBezTo>
                    <a:pt x="3" y="951"/>
                    <a:pt x="0" y="1059"/>
                    <a:pt x="63" y="1126"/>
                  </a:cubicBezTo>
                  <a:cubicBezTo>
                    <a:pt x="97" y="1162"/>
                    <a:pt x="142" y="1180"/>
                    <a:pt x="187" y="1180"/>
                  </a:cubicBezTo>
                  <a:cubicBezTo>
                    <a:pt x="229" y="1180"/>
                    <a:pt x="270" y="1165"/>
                    <a:pt x="303" y="1134"/>
                  </a:cubicBezTo>
                  <a:cubicBezTo>
                    <a:pt x="665" y="796"/>
                    <a:pt x="1130" y="555"/>
                    <a:pt x="1651" y="433"/>
                  </a:cubicBezTo>
                  <a:cubicBezTo>
                    <a:pt x="1654" y="433"/>
                    <a:pt x="1658" y="431"/>
                    <a:pt x="1661" y="430"/>
                  </a:cubicBezTo>
                  <a:cubicBezTo>
                    <a:pt x="1910" y="371"/>
                    <a:pt x="2170" y="340"/>
                    <a:pt x="2430" y="340"/>
                  </a:cubicBezTo>
                  <a:cubicBezTo>
                    <a:pt x="2551" y="340"/>
                    <a:pt x="2671" y="347"/>
                    <a:pt x="2790" y="360"/>
                  </a:cubicBezTo>
                  <a:cubicBezTo>
                    <a:pt x="3364" y="422"/>
                    <a:pt x="3930" y="620"/>
                    <a:pt x="4473" y="949"/>
                  </a:cubicBezTo>
                  <a:cubicBezTo>
                    <a:pt x="4475" y="950"/>
                    <a:pt x="4477" y="951"/>
                    <a:pt x="4480" y="952"/>
                  </a:cubicBezTo>
                  <a:cubicBezTo>
                    <a:pt x="4824" y="1161"/>
                    <a:pt x="5151" y="1418"/>
                    <a:pt x="5450" y="1714"/>
                  </a:cubicBezTo>
                  <a:cubicBezTo>
                    <a:pt x="5984" y="2243"/>
                    <a:pt x="6342" y="2807"/>
                    <a:pt x="6515" y="3391"/>
                  </a:cubicBezTo>
                  <a:cubicBezTo>
                    <a:pt x="6562" y="3552"/>
                    <a:pt x="6595" y="3718"/>
                    <a:pt x="6613" y="3886"/>
                  </a:cubicBezTo>
                  <a:cubicBezTo>
                    <a:pt x="6665" y="4396"/>
                    <a:pt x="6568" y="4891"/>
                    <a:pt x="6337" y="5282"/>
                  </a:cubicBezTo>
                  <a:cubicBezTo>
                    <a:pt x="6027" y="5809"/>
                    <a:pt x="5443" y="6155"/>
                    <a:pt x="4883" y="6155"/>
                  </a:cubicBezTo>
                  <a:cubicBezTo>
                    <a:pt x="4842" y="6155"/>
                    <a:pt x="4802" y="6153"/>
                    <a:pt x="4761" y="6150"/>
                  </a:cubicBezTo>
                  <a:cubicBezTo>
                    <a:pt x="4132" y="6091"/>
                    <a:pt x="3585" y="5543"/>
                    <a:pt x="3567" y="4954"/>
                  </a:cubicBezTo>
                  <a:cubicBezTo>
                    <a:pt x="3558" y="4654"/>
                    <a:pt x="3702" y="4345"/>
                    <a:pt x="3952" y="4127"/>
                  </a:cubicBezTo>
                  <a:cubicBezTo>
                    <a:pt x="4142" y="3960"/>
                    <a:pt x="4368" y="3871"/>
                    <a:pt x="4588" y="3871"/>
                  </a:cubicBezTo>
                  <a:cubicBezTo>
                    <a:pt x="4630" y="3871"/>
                    <a:pt x="4671" y="3874"/>
                    <a:pt x="4712" y="3880"/>
                  </a:cubicBezTo>
                  <a:cubicBezTo>
                    <a:pt x="5057" y="3938"/>
                    <a:pt x="5336" y="4228"/>
                    <a:pt x="5334" y="4527"/>
                  </a:cubicBezTo>
                  <a:cubicBezTo>
                    <a:pt x="5333" y="4676"/>
                    <a:pt x="5238" y="4831"/>
                    <a:pt x="5091" y="4922"/>
                  </a:cubicBezTo>
                  <a:cubicBezTo>
                    <a:pt x="5052" y="4946"/>
                    <a:pt x="4968" y="4989"/>
                    <a:pt x="4872" y="4989"/>
                  </a:cubicBezTo>
                  <a:cubicBezTo>
                    <a:pt x="4830" y="4989"/>
                    <a:pt x="4786" y="4981"/>
                    <a:pt x="4742" y="4960"/>
                  </a:cubicBezTo>
                  <a:cubicBezTo>
                    <a:pt x="4718" y="4948"/>
                    <a:pt x="4692" y="4943"/>
                    <a:pt x="4668" y="4943"/>
                  </a:cubicBezTo>
                  <a:cubicBezTo>
                    <a:pt x="4604" y="4943"/>
                    <a:pt x="4544" y="4978"/>
                    <a:pt x="4515" y="5038"/>
                  </a:cubicBezTo>
                  <a:cubicBezTo>
                    <a:pt x="4474" y="5122"/>
                    <a:pt x="4509" y="5223"/>
                    <a:pt x="4593" y="5265"/>
                  </a:cubicBezTo>
                  <a:cubicBezTo>
                    <a:pt x="4681" y="5308"/>
                    <a:pt x="4776" y="5329"/>
                    <a:pt x="4873" y="5329"/>
                  </a:cubicBezTo>
                  <a:cubicBezTo>
                    <a:pt x="5006" y="5329"/>
                    <a:pt x="5142" y="5289"/>
                    <a:pt x="5270" y="5210"/>
                  </a:cubicBezTo>
                  <a:cubicBezTo>
                    <a:pt x="5516" y="5057"/>
                    <a:pt x="5671" y="4797"/>
                    <a:pt x="5673" y="4529"/>
                  </a:cubicBezTo>
                  <a:cubicBezTo>
                    <a:pt x="5676" y="4062"/>
                    <a:pt x="5277" y="3631"/>
                    <a:pt x="4768" y="3546"/>
                  </a:cubicBezTo>
                  <a:cubicBezTo>
                    <a:pt x="4708" y="3536"/>
                    <a:pt x="4647" y="3531"/>
                    <a:pt x="4586" y="3531"/>
                  </a:cubicBezTo>
                  <a:cubicBezTo>
                    <a:pt x="4284" y="3531"/>
                    <a:pt x="3980" y="3650"/>
                    <a:pt x="3728" y="3871"/>
                  </a:cubicBezTo>
                  <a:cubicBezTo>
                    <a:pt x="3403" y="4156"/>
                    <a:pt x="3216" y="4565"/>
                    <a:pt x="3228" y="4964"/>
                  </a:cubicBezTo>
                  <a:cubicBezTo>
                    <a:pt x="3251" y="5728"/>
                    <a:pt x="3925" y="6412"/>
                    <a:pt x="4729" y="6486"/>
                  </a:cubicBezTo>
                  <a:cubicBezTo>
                    <a:pt x="4781" y="6492"/>
                    <a:pt x="4834" y="6494"/>
                    <a:pt x="4888" y="6494"/>
                  </a:cubicBezTo>
                  <a:cubicBezTo>
                    <a:pt x="5570" y="6494"/>
                    <a:pt x="6255" y="6090"/>
                    <a:pt x="6629" y="5453"/>
                  </a:cubicBezTo>
                  <a:cubicBezTo>
                    <a:pt x="6899" y="4995"/>
                    <a:pt x="7011" y="4441"/>
                    <a:pt x="6950" y="3852"/>
                  </a:cubicBezTo>
                  <a:cubicBezTo>
                    <a:pt x="6930" y="3662"/>
                    <a:pt x="6893" y="3475"/>
                    <a:pt x="6839" y="3294"/>
                  </a:cubicBezTo>
                  <a:cubicBezTo>
                    <a:pt x="6651" y="2655"/>
                    <a:pt x="6264" y="2043"/>
                    <a:pt x="5689" y="1473"/>
                  </a:cubicBezTo>
                  <a:cubicBezTo>
                    <a:pt x="5369" y="1157"/>
                    <a:pt x="5019" y="883"/>
                    <a:pt x="4650" y="660"/>
                  </a:cubicBezTo>
                  <a:cubicBezTo>
                    <a:pt x="4647" y="659"/>
                    <a:pt x="4645" y="657"/>
                    <a:pt x="4642" y="655"/>
                  </a:cubicBezTo>
                  <a:cubicBezTo>
                    <a:pt x="4059" y="303"/>
                    <a:pt x="3448" y="90"/>
                    <a:pt x="2827" y="22"/>
                  </a:cubicBezTo>
                  <a:cubicBezTo>
                    <a:pt x="2695" y="8"/>
                    <a:pt x="2562" y="1"/>
                    <a:pt x="2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77"/>
            <p:cNvSpPr/>
            <p:nvPr/>
          </p:nvSpPr>
          <p:spPr>
            <a:xfrm>
              <a:off x="1823149" y="888496"/>
              <a:ext cx="222829" cy="177074"/>
            </a:xfrm>
            <a:custGeom>
              <a:rect b="b" l="l" r="r" t="t"/>
              <a:pathLst>
                <a:path extrusionOk="0" h="2245" w="2825">
                  <a:moveTo>
                    <a:pt x="1264" y="1"/>
                  </a:moveTo>
                  <a:cubicBezTo>
                    <a:pt x="1056" y="1"/>
                    <a:pt x="851" y="48"/>
                    <a:pt x="669" y="146"/>
                  </a:cubicBezTo>
                  <a:cubicBezTo>
                    <a:pt x="391" y="296"/>
                    <a:pt x="178" y="567"/>
                    <a:pt x="87" y="890"/>
                  </a:cubicBezTo>
                  <a:cubicBezTo>
                    <a:pt x="1" y="1194"/>
                    <a:pt x="32" y="1499"/>
                    <a:pt x="177" y="1748"/>
                  </a:cubicBezTo>
                  <a:cubicBezTo>
                    <a:pt x="347" y="2047"/>
                    <a:pt x="667" y="2228"/>
                    <a:pt x="975" y="2228"/>
                  </a:cubicBezTo>
                  <a:cubicBezTo>
                    <a:pt x="1073" y="2228"/>
                    <a:pt x="1169" y="2209"/>
                    <a:pt x="1260" y="2170"/>
                  </a:cubicBezTo>
                  <a:cubicBezTo>
                    <a:pt x="1477" y="2079"/>
                    <a:pt x="1634" y="1855"/>
                    <a:pt x="1661" y="1600"/>
                  </a:cubicBezTo>
                  <a:cubicBezTo>
                    <a:pt x="1686" y="1371"/>
                    <a:pt x="1600" y="1165"/>
                    <a:pt x="1431" y="1045"/>
                  </a:cubicBezTo>
                  <a:cubicBezTo>
                    <a:pt x="1402" y="1024"/>
                    <a:pt x="1368" y="1013"/>
                    <a:pt x="1334" y="1013"/>
                  </a:cubicBezTo>
                  <a:cubicBezTo>
                    <a:pt x="1281" y="1013"/>
                    <a:pt x="1228" y="1038"/>
                    <a:pt x="1195" y="1084"/>
                  </a:cubicBezTo>
                  <a:cubicBezTo>
                    <a:pt x="1141" y="1161"/>
                    <a:pt x="1159" y="1267"/>
                    <a:pt x="1236" y="1321"/>
                  </a:cubicBezTo>
                  <a:cubicBezTo>
                    <a:pt x="1332" y="1389"/>
                    <a:pt x="1330" y="1513"/>
                    <a:pt x="1324" y="1563"/>
                  </a:cubicBezTo>
                  <a:cubicBezTo>
                    <a:pt x="1309" y="1696"/>
                    <a:pt x="1230" y="1814"/>
                    <a:pt x="1126" y="1858"/>
                  </a:cubicBezTo>
                  <a:cubicBezTo>
                    <a:pt x="1076" y="1880"/>
                    <a:pt x="1023" y="1890"/>
                    <a:pt x="970" y="1890"/>
                  </a:cubicBezTo>
                  <a:cubicBezTo>
                    <a:pt x="771" y="1890"/>
                    <a:pt x="569" y="1752"/>
                    <a:pt x="471" y="1579"/>
                  </a:cubicBezTo>
                  <a:cubicBezTo>
                    <a:pt x="373" y="1410"/>
                    <a:pt x="352" y="1197"/>
                    <a:pt x="412" y="983"/>
                  </a:cubicBezTo>
                  <a:cubicBezTo>
                    <a:pt x="479" y="750"/>
                    <a:pt x="634" y="549"/>
                    <a:pt x="829" y="445"/>
                  </a:cubicBezTo>
                  <a:cubicBezTo>
                    <a:pt x="960" y="374"/>
                    <a:pt x="1109" y="341"/>
                    <a:pt x="1261" y="341"/>
                  </a:cubicBezTo>
                  <a:cubicBezTo>
                    <a:pt x="1559" y="341"/>
                    <a:pt x="1869" y="469"/>
                    <a:pt x="2077" y="701"/>
                  </a:cubicBezTo>
                  <a:cubicBezTo>
                    <a:pt x="2372" y="1035"/>
                    <a:pt x="2463" y="1563"/>
                    <a:pt x="2304" y="2020"/>
                  </a:cubicBezTo>
                  <a:cubicBezTo>
                    <a:pt x="2272" y="2108"/>
                    <a:pt x="2319" y="2204"/>
                    <a:pt x="2408" y="2236"/>
                  </a:cubicBezTo>
                  <a:cubicBezTo>
                    <a:pt x="2426" y="2242"/>
                    <a:pt x="2445" y="2245"/>
                    <a:pt x="2463" y="2245"/>
                  </a:cubicBezTo>
                  <a:cubicBezTo>
                    <a:pt x="2533" y="2245"/>
                    <a:pt x="2599" y="2201"/>
                    <a:pt x="2624" y="2132"/>
                  </a:cubicBezTo>
                  <a:cubicBezTo>
                    <a:pt x="2825" y="1556"/>
                    <a:pt x="2711" y="906"/>
                    <a:pt x="2330" y="476"/>
                  </a:cubicBezTo>
                  <a:cubicBezTo>
                    <a:pt x="2055" y="168"/>
                    <a:pt x="1655" y="1"/>
                    <a:pt x="1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77"/>
            <p:cNvSpPr/>
            <p:nvPr/>
          </p:nvSpPr>
          <p:spPr>
            <a:xfrm>
              <a:off x="1154363" y="885499"/>
              <a:ext cx="787592" cy="286790"/>
            </a:xfrm>
            <a:custGeom>
              <a:rect b="b" l="l" r="r" t="t"/>
              <a:pathLst>
                <a:path extrusionOk="0" h="3636" w="9985">
                  <a:moveTo>
                    <a:pt x="1781" y="0"/>
                  </a:moveTo>
                  <a:cubicBezTo>
                    <a:pt x="1697" y="0"/>
                    <a:pt x="1614" y="4"/>
                    <a:pt x="1531" y="10"/>
                  </a:cubicBezTo>
                  <a:cubicBezTo>
                    <a:pt x="1262" y="33"/>
                    <a:pt x="1010" y="94"/>
                    <a:pt x="784" y="191"/>
                  </a:cubicBezTo>
                  <a:cubicBezTo>
                    <a:pt x="488" y="317"/>
                    <a:pt x="245" y="499"/>
                    <a:pt x="60" y="735"/>
                  </a:cubicBezTo>
                  <a:cubicBezTo>
                    <a:pt x="1" y="808"/>
                    <a:pt x="14" y="914"/>
                    <a:pt x="88" y="972"/>
                  </a:cubicBezTo>
                  <a:cubicBezTo>
                    <a:pt x="119" y="996"/>
                    <a:pt x="156" y="1008"/>
                    <a:pt x="192" y="1008"/>
                  </a:cubicBezTo>
                  <a:cubicBezTo>
                    <a:pt x="242" y="1008"/>
                    <a:pt x="292" y="986"/>
                    <a:pt x="325" y="944"/>
                  </a:cubicBezTo>
                  <a:cubicBezTo>
                    <a:pt x="475" y="754"/>
                    <a:pt x="673" y="606"/>
                    <a:pt x="916" y="503"/>
                  </a:cubicBezTo>
                  <a:cubicBezTo>
                    <a:pt x="1109" y="419"/>
                    <a:pt x="1326" y="367"/>
                    <a:pt x="1560" y="348"/>
                  </a:cubicBezTo>
                  <a:cubicBezTo>
                    <a:pt x="1635" y="342"/>
                    <a:pt x="1710" y="339"/>
                    <a:pt x="1786" y="339"/>
                  </a:cubicBezTo>
                  <a:cubicBezTo>
                    <a:pt x="2036" y="339"/>
                    <a:pt x="2292" y="373"/>
                    <a:pt x="2536" y="440"/>
                  </a:cubicBezTo>
                  <a:cubicBezTo>
                    <a:pt x="3411" y="679"/>
                    <a:pt x="4185" y="1234"/>
                    <a:pt x="4843" y="1736"/>
                  </a:cubicBezTo>
                  <a:lnTo>
                    <a:pt x="5121" y="1948"/>
                  </a:lnTo>
                  <a:cubicBezTo>
                    <a:pt x="5749" y="2431"/>
                    <a:pt x="6399" y="2929"/>
                    <a:pt x="7142" y="3263"/>
                  </a:cubicBezTo>
                  <a:cubicBezTo>
                    <a:pt x="7221" y="3298"/>
                    <a:pt x="7303" y="3333"/>
                    <a:pt x="7384" y="3363"/>
                  </a:cubicBezTo>
                  <a:cubicBezTo>
                    <a:pt x="7777" y="3514"/>
                    <a:pt x="8177" y="3604"/>
                    <a:pt x="8574" y="3629"/>
                  </a:cubicBezTo>
                  <a:cubicBezTo>
                    <a:pt x="8641" y="3633"/>
                    <a:pt x="8709" y="3636"/>
                    <a:pt x="8776" y="3636"/>
                  </a:cubicBezTo>
                  <a:cubicBezTo>
                    <a:pt x="9163" y="3636"/>
                    <a:pt x="9526" y="3567"/>
                    <a:pt x="9857" y="3429"/>
                  </a:cubicBezTo>
                  <a:cubicBezTo>
                    <a:pt x="9943" y="3394"/>
                    <a:pt x="9985" y="3294"/>
                    <a:pt x="9949" y="3207"/>
                  </a:cubicBezTo>
                  <a:cubicBezTo>
                    <a:pt x="9922" y="3142"/>
                    <a:pt x="9859" y="3103"/>
                    <a:pt x="9792" y="3103"/>
                  </a:cubicBezTo>
                  <a:cubicBezTo>
                    <a:pt x="9771" y="3103"/>
                    <a:pt x="9749" y="3107"/>
                    <a:pt x="9727" y="3116"/>
                  </a:cubicBezTo>
                  <a:cubicBezTo>
                    <a:pt x="9438" y="3236"/>
                    <a:pt x="9120" y="3296"/>
                    <a:pt x="8776" y="3296"/>
                  </a:cubicBezTo>
                  <a:cubicBezTo>
                    <a:pt x="8716" y="3296"/>
                    <a:pt x="8655" y="3295"/>
                    <a:pt x="8594" y="3291"/>
                  </a:cubicBezTo>
                  <a:cubicBezTo>
                    <a:pt x="8238" y="3268"/>
                    <a:pt x="7862" y="3184"/>
                    <a:pt x="7503" y="3046"/>
                  </a:cubicBezTo>
                  <a:cubicBezTo>
                    <a:pt x="7428" y="3017"/>
                    <a:pt x="7352" y="2985"/>
                    <a:pt x="7280" y="2953"/>
                  </a:cubicBezTo>
                  <a:cubicBezTo>
                    <a:pt x="6574" y="2637"/>
                    <a:pt x="5940" y="2150"/>
                    <a:pt x="5328" y="1679"/>
                  </a:cubicBezTo>
                  <a:lnTo>
                    <a:pt x="5049" y="1466"/>
                  </a:lnTo>
                  <a:cubicBezTo>
                    <a:pt x="4366" y="945"/>
                    <a:pt x="3559" y="369"/>
                    <a:pt x="2625" y="113"/>
                  </a:cubicBezTo>
                  <a:cubicBezTo>
                    <a:pt x="2350" y="38"/>
                    <a:pt x="2063" y="0"/>
                    <a:pt x="1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77"/>
            <p:cNvSpPr/>
            <p:nvPr/>
          </p:nvSpPr>
          <p:spPr>
            <a:xfrm>
              <a:off x="1552921" y="883290"/>
              <a:ext cx="618163" cy="461103"/>
            </a:xfrm>
            <a:custGeom>
              <a:rect b="b" l="l" r="r" t="t"/>
              <a:pathLst>
                <a:path extrusionOk="0" h="5846" w="7837">
                  <a:moveTo>
                    <a:pt x="177" y="1"/>
                  </a:moveTo>
                  <a:cubicBezTo>
                    <a:pt x="89" y="1"/>
                    <a:pt x="0" y="73"/>
                    <a:pt x="0" y="168"/>
                  </a:cubicBezTo>
                  <a:cubicBezTo>
                    <a:pt x="0" y="245"/>
                    <a:pt x="52" y="310"/>
                    <a:pt x="122" y="331"/>
                  </a:cubicBezTo>
                  <a:cubicBezTo>
                    <a:pt x="1107" y="645"/>
                    <a:pt x="1830" y="1092"/>
                    <a:pt x="2336" y="1695"/>
                  </a:cubicBezTo>
                  <a:cubicBezTo>
                    <a:pt x="2719" y="2153"/>
                    <a:pt x="2981" y="2715"/>
                    <a:pt x="3236" y="3260"/>
                  </a:cubicBezTo>
                  <a:cubicBezTo>
                    <a:pt x="3280" y="3355"/>
                    <a:pt x="3324" y="3450"/>
                    <a:pt x="3365" y="3534"/>
                  </a:cubicBezTo>
                  <a:cubicBezTo>
                    <a:pt x="3366" y="3537"/>
                    <a:pt x="3375" y="3559"/>
                    <a:pt x="3377" y="3562"/>
                  </a:cubicBezTo>
                  <a:cubicBezTo>
                    <a:pt x="3691" y="4221"/>
                    <a:pt x="4065" y="4893"/>
                    <a:pt x="4661" y="5355"/>
                  </a:cubicBezTo>
                  <a:cubicBezTo>
                    <a:pt x="5028" y="5639"/>
                    <a:pt x="5531" y="5846"/>
                    <a:pt x="6038" y="5846"/>
                  </a:cubicBezTo>
                  <a:cubicBezTo>
                    <a:pt x="6324" y="5846"/>
                    <a:pt x="6611" y="5780"/>
                    <a:pt x="6875" y="5625"/>
                  </a:cubicBezTo>
                  <a:cubicBezTo>
                    <a:pt x="7351" y="5347"/>
                    <a:pt x="7679" y="4808"/>
                    <a:pt x="7752" y="4186"/>
                  </a:cubicBezTo>
                  <a:cubicBezTo>
                    <a:pt x="7836" y="3469"/>
                    <a:pt x="7558" y="2741"/>
                    <a:pt x="7045" y="2330"/>
                  </a:cubicBezTo>
                  <a:cubicBezTo>
                    <a:pt x="6754" y="2098"/>
                    <a:pt x="6380" y="1970"/>
                    <a:pt x="5998" y="1970"/>
                  </a:cubicBezTo>
                  <a:cubicBezTo>
                    <a:pt x="5958" y="1970"/>
                    <a:pt x="5917" y="1971"/>
                    <a:pt x="5877" y="1974"/>
                  </a:cubicBezTo>
                  <a:cubicBezTo>
                    <a:pt x="5573" y="1996"/>
                    <a:pt x="5295" y="2100"/>
                    <a:pt x="5072" y="2276"/>
                  </a:cubicBezTo>
                  <a:cubicBezTo>
                    <a:pt x="4775" y="2510"/>
                    <a:pt x="4587" y="2891"/>
                    <a:pt x="4570" y="3293"/>
                  </a:cubicBezTo>
                  <a:cubicBezTo>
                    <a:pt x="4553" y="3648"/>
                    <a:pt x="4668" y="3972"/>
                    <a:pt x="4894" y="4207"/>
                  </a:cubicBezTo>
                  <a:cubicBezTo>
                    <a:pt x="5105" y="4426"/>
                    <a:pt x="5395" y="4542"/>
                    <a:pt x="5677" y="4542"/>
                  </a:cubicBezTo>
                  <a:cubicBezTo>
                    <a:pt x="5850" y="4542"/>
                    <a:pt x="6021" y="4498"/>
                    <a:pt x="6167" y="4406"/>
                  </a:cubicBezTo>
                  <a:cubicBezTo>
                    <a:pt x="6381" y="4273"/>
                    <a:pt x="6522" y="4032"/>
                    <a:pt x="6546" y="3761"/>
                  </a:cubicBezTo>
                  <a:cubicBezTo>
                    <a:pt x="6567" y="3516"/>
                    <a:pt x="6485" y="3290"/>
                    <a:pt x="6320" y="3142"/>
                  </a:cubicBezTo>
                  <a:cubicBezTo>
                    <a:pt x="6287" y="3112"/>
                    <a:pt x="6246" y="3097"/>
                    <a:pt x="6206" y="3097"/>
                  </a:cubicBezTo>
                  <a:cubicBezTo>
                    <a:pt x="6159" y="3097"/>
                    <a:pt x="6113" y="3117"/>
                    <a:pt x="6080" y="3154"/>
                  </a:cubicBezTo>
                  <a:cubicBezTo>
                    <a:pt x="6017" y="3223"/>
                    <a:pt x="6023" y="3330"/>
                    <a:pt x="6093" y="3394"/>
                  </a:cubicBezTo>
                  <a:cubicBezTo>
                    <a:pt x="6178" y="3470"/>
                    <a:pt x="6220" y="3594"/>
                    <a:pt x="6208" y="3731"/>
                  </a:cubicBezTo>
                  <a:cubicBezTo>
                    <a:pt x="6194" y="3894"/>
                    <a:pt x="6110" y="4043"/>
                    <a:pt x="5987" y="4119"/>
                  </a:cubicBezTo>
                  <a:cubicBezTo>
                    <a:pt x="5897" y="4176"/>
                    <a:pt x="5789" y="4203"/>
                    <a:pt x="5678" y="4203"/>
                  </a:cubicBezTo>
                  <a:cubicBezTo>
                    <a:pt x="5486" y="4203"/>
                    <a:pt x="5283" y="4121"/>
                    <a:pt x="5138" y="3971"/>
                  </a:cubicBezTo>
                  <a:cubicBezTo>
                    <a:pt x="4978" y="3805"/>
                    <a:pt x="4897" y="3570"/>
                    <a:pt x="4909" y="3308"/>
                  </a:cubicBezTo>
                  <a:cubicBezTo>
                    <a:pt x="4922" y="3003"/>
                    <a:pt x="5062" y="2715"/>
                    <a:pt x="5282" y="2541"/>
                  </a:cubicBezTo>
                  <a:cubicBezTo>
                    <a:pt x="5452" y="2408"/>
                    <a:pt x="5665" y="2329"/>
                    <a:pt x="5902" y="2311"/>
                  </a:cubicBezTo>
                  <a:cubicBezTo>
                    <a:pt x="5932" y="2309"/>
                    <a:pt x="5963" y="2308"/>
                    <a:pt x="5993" y="2308"/>
                  </a:cubicBezTo>
                  <a:cubicBezTo>
                    <a:pt x="6299" y="2308"/>
                    <a:pt x="6601" y="2410"/>
                    <a:pt x="6834" y="2595"/>
                  </a:cubicBezTo>
                  <a:cubicBezTo>
                    <a:pt x="7258" y="2935"/>
                    <a:pt x="7486" y="3544"/>
                    <a:pt x="7415" y="4146"/>
                  </a:cubicBezTo>
                  <a:cubicBezTo>
                    <a:pt x="7355" y="4664"/>
                    <a:pt x="7088" y="5108"/>
                    <a:pt x="6704" y="5333"/>
                  </a:cubicBezTo>
                  <a:cubicBezTo>
                    <a:pt x="6498" y="5453"/>
                    <a:pt x="6270" y="5504"/>
                    <a:pt x="6041" y="5504"/>
                  </a:cubicBezTo>
                  <a:cubicBezTo>
                    <a:pt x="5610" y="5504"/>
                    <a:pt x="5174" y="5324"/>
                    <a:pt x="4869" y="5087"/>
                  </a:cubicBezTo>
                  <a:cubicBezTo>
                    <a:pt x="4329" y="4669"/>
                    <a:pt x="3979" y="4037"/>
                    <a:pt x="3688" y="3426"/>
                  </a:cubicBezTo>
                  <a:cubicBezTo>
                    <a:pt x="3686" y="3423"/>
                    <a:pt x="3676" y="3401"/>
                    <a:pt x="3674" y="3398"/>
                  </a:cubicBezTo>
                  <a:lnTo>
                    <a:pt x="3543" y="3118"/>
                  </a:lnTo>
                  <a:cubicBezTo>
                    <a:pt x="3280" y="2553"/>
                    <a:pt x="3007" y="1969"/>
                    <a:pt x="2595" y="1478"/>
                  </a:cubicBezTo>
                  <a:cubicBezTo>
                    <a:pt x="2049" y="825"/>
                    <a:pt x="1276" y="345"/>
                    <a:pt x="232" y="11"/>
                  </a:cubicBezTo>
                  <a:cubicBezTo>
                    <a:pt x="214" y="4"/>
                    <a:pt x="196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77"/>
            <p:cNvSpPr/>
            <p:nvPr/>
          </p:nvSpPr>
          <p:spPr>
            <a:xfrm>
              <a:off x="1207368" y="643825"/>
              <a:ext cx="219595" cy="223690"/>
            </a:xfrm>
            <a:custGeom>
              <a:rect b="b" l="l" r="r" t="t"/>
              <a:pathLst>
                <a:path extrusionOk="0" h="2836" w="2784">
                  <a:moveTo>
                    <a:pt x="1321" y="0"/>
                  </a:moveTo>
                  <a:cubicBezTo>
                    <a:pt x="1052" y="0"/>
                    <a:pt x="783" y="78"/>
                    <a:pt x="558" y="233"/>
                  </a:cubicBezTo>
                  <a:cubicBezTo>
                    <a:pt x="279" y="428"/>
                    <a:pt x="94" y="718"/>
                    <a:pt x="49" y="1031"/>
                  </a:cubicBezTo>
                  <a:cubicBezTo>
                    <a:pt x="0" y="1374"/>
                    <a:pt x="133" y="1728"/>
                    <a:pt x="390" y="1934"/>
                  </a:cubicBezTo>
                  <a:cubicBezTo>
                    <a:pt x="545" y="2059"/>
                    <a:pt x="741" y="2122"/>
                    <a:pt x="933" y="2122"/>
                  </a:cubicBezTo>
                  <a:cubicBezTo>
                    <a:pt x="1088" y="2122"/>
                    <a:pt x="1240" y="2081"/>
                    <a:pt x="1367" y="1997"/>
                  </a:cubicBezTo>
                  <a:cubicBezTo>
                    <a:pt x="1681" y="1794"/>
                    <a:pt x="1800" y="1367"/>
                    <a:pt x="1635" y="1046"/>
                  </a:cubicBezTo>
                  <a:cubicBezTo>
                    <a:pt x="1549" y="880"/>
                    <a:pt x="1390" y="755"/>
                    <a:pt x="1197" y="706"/>
                  </a:cubicBezTo>
                  <a:cubicBezTo>
                    <a:pt x="1138" y="691"/>
                    <a:pt x="1079" y="683"/>
                    <a:pt x="1021" y="683"/>
                  </a:cubicBezTo>
                  <a:cubicBezTo>
                    <a:pt x="896" y="683"/>
                    <a:pt x="776" y="717"/>
                    <a:pt x="677" y="784"/>
                  </a:cubicBezTo>
                  <a:cubicBezTo>
                    <a:pt x="600" y="836"/>
                    <a:pt x="579" y="942"/>
                    <a:pt x="631" y="1019"/>
                  </a:cubicBezTo>
                  <a:cubicBezTo>
                    <a:pt x="663" y="1068"/>
                    <a:pt x="717" y="1094"/>
                    <a:pt x="772" y="1094"/>
                  </a:cubicBezTo>
                  <a:cubicBezTo>
                    <a:pt x="804" y="1094"/>
                    <a:pt x="837" y="1085"/>
                    <a:pt x="866" y="1066"/>
                  </a:cubicBezTo>
                  <a:cubicBezTo>
                    <a:pt x="909" y="1037"/>
                    <a:pt x="963" y="1022"/>
                    <a:pt x="1022" y="1022"/>
                  </a:cubicBezTo>
                  <a:cubicBezTo>
                    <a:pt x="1051" y="1022"/>
                    <a:pt x="1081" y="1026"/>
                    <a:pt x="1112" y="1033"/>
                  </a:cubicBezTo>
                  <a:cubicBezTo>
                    <a:pt x="1209" y="1059"/>
                    <a:pt x="1293" y="1122"/>
                    <a:pt x="1334" y="1201"/>
                  </a:cubicBezTo>
                  <a:cubicBezTo>
                    <a:pt x="1418" y="1367"/>
                    <a:pt x="1348" y="1606"/>
                    <a:pt x="1182" y="1714"/>
                  </a:cubicBezTo>
                  <a:cubicBezTo>
                    <a:pt x="1110" y="1761"/>
                    <a:pt x="1023" y="1784"/>
                    <a:pt x="933" y="1784"/>
                  </a:cubicBezTo>
                  <a:cubicBezTo>
                    <a:pt x="817" y="1784"/>
                    <a:pt x="696" y="1745"/>
                    <a:pt x="602" y="1670"/>
                  </a:cubicBezTo>
                  <a:cubicBezTo>
                    <a:pt x="440" y="1540"/>
                    <a:pt x="353" y="1302"/>
                    <a:pt x="384" y="1079"/>
                  </a:cubicBezTo>
                  <a:cubicBezTo>
                    <a:pt x="416" y="862"/>
                    <a:pt x="553" y="650"/>
                    <a:pt x="752" y="511"/>
                  </a:cubicBezTo>
                  <a:cubicBezTo>
                    <a:pt x="917" y="397"/>
                    <a:pt x="1119" y="340"/>
                    <a:pt x="1321" y="340"/>
                  </a:cubicBezTo>
                  <a:cubicBezTo>
                    <a:pt x="1546" y="340"/>
                    <a:pt x="1771" y="410"/>
                    <a:pt x="1946" y="550"/>
                  </a:cubicBezTo>
                  <a:cubicBezTo>
                    <a:pt x="2279" y="812"/>
                    <a:pt x="2412" y="1308"/>
                    <a:pt x="2256" y="1702"/>
                  </a:cubicBezTo>
                  <a:cubicBezTo>
                    <a:pt x="2129" y="2023"/>
                    <a:pt x="1848" y="2265"/>
                    <a:pt x="1519" y="2524"/>
                  </a:cubicBezTo>
                  <a:cubicBezTo>
                    <a:pt x="1473" y="2555"/>
                    <a:pt x="1443" y="2606"/>
                    <a:pt x="1443" y="2665"/>
                  </a:cubicBezTo>
                  <a:cubicBezTo>
                    <a:pt x="1443" y="2759"/>
                    <a:pt x="1519" y="2835"/>
                    <a:pt x="1613" y="2835"/>
                  </a:cubicBezTo>
                  <a:lnTo>
                    <a:pt x="1613" y="2836"/>
                  </a:lnTo>
                  <a:cubicBezTo>
                    <a:pt x="1651" y="2836"/>
                    <a:pt x="1687" y="2822"/>
                    <a:pt x="1718" y="2799"/>
                  </a:cubicBezTo>
                  <a:cubicBezTo>
                    <a:pt x="2090" y="2506"/>
                    <a:pt x="2411" y="2231"/>
                    <a:pt x="2571" y="1828"/>
                  </a:cubicBezTo>
                  <a:cubicBezTo>
                    <a:pt x="2783" y="1290"/>
                    <a:pt x="2609" y="641"/>
                    <a:pt x="2156" y="284"/>
                  </a:cubicBezTo>
                  <a:cubicBezTo>
                    <a:pt x="1918" y="96"/>
                    <a:pt x="1619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3" name="Google Shape;1833;p77"/>
          <p:cNvGrpSpPr/>
          <p:nvPr/>
        </p:nvGrpSpPr>
        <p:grpSpPr>
          <a:xfrm rot="10800000">
            <a:off x="3570470" y="4257700"/>
            <a:ext cx="2003060" cy="701594"/>
            <a:chOff x="168025" y="643825"/>
            <a:chExt cx="2003060" cy="701594"/>
          </a:xfrm>
        </p:grpSpPr>
        <p:sp>
          <p:nvSpPr>
            <p:cNvPr id="1834" name="Google Shape;1834;p77"/>
            <p:cNvSpPr/>
            <p:nvPr/>
          </p:nvSpPr>
          <p:spPr>
            <a:xfrm>
              <a:off x="579361" y="833126"/>
              <a:ext cx="553089" cy="512293"/>
            </a:xfrm>
            <a:custGeom>
              <a:rect b="b" l="l" r="r" t="t"/>
              <a:pathLst>
                <a:path extrusionOk="0" h="6495" w="7012">
                  <a:moveTo>
                    <a:pt x="4582" y="1"/>
                  </a:moveTo>
                  <a:cubicBezTo>
                    <a:pt x="4450" y="1"/>
                    <a:pt x="4317" y="8"/>
                    <a:pt x="4184" y="22"/>
                  </a:cubicBezTo>
                  <a:cubicBezTo>
                    <a:pt x="3563" y="90"/>
                    <a:pt x="2953" y="304"/>
                    <a:pt x="2369" y="655"/>
                  </a:cubicBezTo>
                  <a:cubicBezTo>
                    <a:pt x="2367" y="657"/>
                    <a:pt x="2364" y="659"/>
                    <a:pt x="2361" y="660"/>
                  </a:cubicBezTo>
                  <a:cubicBezTo>
                    <a:pt x="1992" y="883"/>
                    <a:pt x="1643" y="1157"/>
                    <a:pt x="1323" y="1473"/>
                  </a:cubicBezTo>
                  <a:cubicBezTo>
                    <a:pt x="748" y="2043"/>
                    <a:pt x="360" y="2655"/>
                    <a:pt x="173" y="3294"/>
                  </a:cubicBezTo>
                  <a:cubicBezTo>
                    <a:pt x="118" y="3475"/>
                    <a:pt x="81" y="3662"/>
                    <a:pt x="62" y="3852"/>
                  </a:cubicBezTo>
                  <a:cubicBezTo>
                    <a:pt x="1" y="4441"/>
                    <a:pt x="112" y="4995"/>
                    <a:pt x="383" y="5453"/>
                  </a:cubicBezTo>
                  <a:cubicBezTo>
                    <a:pt x="757" y="6091"/>
                    <a:pt x="1440" y="6494"/>
                    <a:pt x="2124" y="6494"/>
                  </a:cubicBezTo>
                  <a:lnTo>
                    <a:pt x="2124" y="6494"/>
                  </a:lnTo>
                  <a:cubicBezTo>
                    <a:pt x="2177" y="6494"/>
                    <a:pt x="2229" y="6491"/>
                    <a:pt x="2282" y="6486"/>
                  </a:cubicBezTo>
                  <a:cubicBezTo>
                    <a:pt x="3087" y="6412"/>
                    <a:pt x="3761" y="5728"/>
                    <a:pt x="3783" y="4964"/>
                  </a:cubicBezTo>
                  <a:cubicBezTo>
                    <a:pt x="3796" y="4564"/>
                    <a:pt x="3608" y="4156"/>
                    <a:pt x="3284" y="3871"/>
                  </a:cubicBezTo>
                  <a:cubicBezTo>
                    <a:pt x="3032" y="3650"/>
                    <a:pt x="2726" y="3531"/>
                    <a:pt x="2425" y="3531"/>
                  </a:cubicBezTo>
                  <a:cubicBezTo>
                    <a:pt x="2365" y="3531"/>
                    <a:pt x="2304" y="3536"/>
                    <a:pt x="2244" y="3546"/>
                  </a:cubicBezTo>
                  <a:cubicBezTo>
                    <a:pt x="1733" y="3631"/>
                    <a:pt x="1335" y="4062"/>
                    <a:pt x="1339" y="4530"/>
                  </a:cubicBezTo>
                  <a:cubicBezTo>
                    <a:pt x="1340" y="4797"/>
                    <a:pt x="1495" y="5057"/>
                    <a:pt x="1742" y="5209"/>
                  </a:cubicBezTo>
                  <a:cubicBezTo>
                    <a:pt x="1870" y="5289"/>
                    <a:pt x="2006" y="5329"/>
                    <a:pt x="2139" y="5329"/>
                  </a:cubicBezTo>
                  <a:cubicBezTo>
                    <a:pt x="2236" y="5329"/>
                    <a:pt x="2331" y="5307"/>
                    <a:pt x="2419" y="5265"/>
                  </a:cubicBezTo>
                  <a:cubicBezTo>
                    <a:pt x="2503" y="5223"/>
                    <a:pt x="2538" y="5122"/>
                    <a:pt x="2497" y="5038"/>
                  </a:cubicBezTo>
                  <a:cubicBezTo>
                    <a:pt x="2467" y="4978"/>
                    <a:pt x="2407" y="4943"/>
                    <a:pt x="2344" y="4943"/>
                  </a:cubicBezTo>
                  <a:cubicBezTo>
                    <a:pt x="2319" y="4943"/>
                    <a:pt x="2294" y="4948"/>
                    <a:pt x="2270" y="4960"/>
                  </a:cubicBezTo>
                  <a:cubicBezTo>
                    <a:pt x="2226" y="4981"/>
                    <a:pt x="2182" y="4989"/>
                    <a:pt x="2140" y="4989"/>
                  </a:cubicBezTo>
                  <a:cubicBezTo>
                    <a:pt x="2044" y="4989"/>
                    <a:pt x="1960" y="4946"/>
                    <a:pt x="1921" y="4921"/>
                  </a:cubicBezTo>
                  <a:cubicBezTo>
                    <a:pt x="1774" y="4831"/>
                    <a:pt x="1679" y="4676"/>
                    <a:pt x="1677" y="4527"/>
                  </a:cubicBezTo>
                  <a:cubicBezTo>
                    <a:pt x="1676" y="4227"/>
                    <a:pt x="1955" y="3938"/>
                    <a:pt x="2298" y="3880"/>
                  </a:cubicBezTo>
                  <a:cubicBezTo>
                    <a:pt x="2340" y="3874"/>
                    <a:pt x="2382" y="3870"/>
                    <a:pt x="2424" y="3870"/>
                  </a:cubicBezTo>
                  <a:cubicBezTo>
                    <a:pt x="2644" y="3870"/>
                    <a:pt x="2870" y="3960"/>
                    <a:pt x="3060" y="4127"/>
                  </a:cubicBezTo>
                  <a:cubicBezTo>
                    <a:pt x="3310" y="4345"/>
                    <a:pt x="3453" y="4654"/>
                    <a:pt x="3445" y="4954"/>
                  </a:cubicBezTo>
                  <a:cubicBezTo>
                    <a:pt x="3427" y="5543"/>
                    <a:pt x="2880" y="6090"/>
                    <a:pt x="2251" y="6150"/>
                  </a:cubicBezTo>
                  <a:cubicBezTo>
                    <a:pt x="2211" y="6153"/>
                    <a:pt x="2170" y="6155"/>
                    <a:pt x="2130" y="6155"/>
                  </a:cubicBezTo>
                  <a:cubicBezTo>
                    <a:pt x="1568" y="6155"/>
                    <a:pt x="984" y="5810"/>
                    <a:pt x="674" y="5282"/>
                  </a:cubicBezTo>
                  <a:cubicBezTo>
                    <a:pt x="444" y="4891"/>
                    <a:pt x="347" y="4396"/>
                    <a:pt x="399" y="3886"/>
                  </a:cubicBezTo>
                  <a:cubicBezTo>
                    <a:pt x="416" y="3718"/>
                    <a:pt x="449" y="3552"/>
                    <a:pt x="497" y="3390"/>
                  </a:cubicBezTo>
                  <a:cubicBezTo>
                    <a:pt x="669" y="2807"/>
                    <a:pt x="1027" y="2242"/>
                    <a:pt x="1560" y="1714"/>
                  </a:cubicBezTo>
                  <a:cubicBezTo>
                    <a:pt x="1861" y="1418"/>
                    <a:pt x="2187" y="1161"/>
                    <a:pt x="2532" y="952"/>
                  </a:cubicBezTo>
                  <a:cubicBezTo>
                    <a:pt x="2534" y="951"/>
                    <a:pt x="2537" y="950"/>
                    <a:pt x="2539" y="949"/>
                  </a:cubicBezTo>
                  <a:cubicBezTo>
                    <a:pt x="3081" y="620"/>
                    <a:pt x="3648" y="422"/>
                    <a:pt x="4220" y="360"/>
                  </a:cubicBezTo>
                  <a:cubicBezTo>
                    <a:pt x="4340" y="347"/>
                    <a:pt x="4460" y="341"/>
                    <a:pt x="4581" y="341"/>
                  </a:cubicBezTo>
                  <a:cubicBezTo>
                    <a:pt x="4841" y="341"/>
                    <a:pt x="5102" y="371"/>
                    <a:pt x="5351" y="430"/>
                  </a:cubicBezTo>
                  <a:cubicBezTo>
                    <a:pt x="5353" y="431"/>
                    <a:pt x="5356" y="433"/>
                    <a:pt x="5360" y="433"/>
                  </a:cubicBezTo>
                  <a:cubicBezTo>
                    <a:pt x="5881" y="553"/>
                    <a:pt x="6347" y="796"/>
                    <a:pt x="6708" y="1134"/>
                  </a:cubicBezTo>
                  <a:cubicBezTo>
                    <a:pt x="6741" y="1165"/>
                    <a:pt x="6783" y="1180"/>
                    <a:pt x="6824" y="1180"/>
                  </a:cubicBezTo>
                  <a:cubicBezTo>
                    <a:pt x="6869" y="1180"/>
                    <a:pt x="6914" y="1162"/>
                    <a:pt x="6947" y="1126"/>
                  </a:cubicBezTo>
                  <a:cubicBezTo>
                    <a:pt x="7012" y="1059"/>
                    <a:pt x="7008" y="951"/>
                    <a:pt x="6939" y="887"/>
                  </a:cubicBezTo>
                  <a:cubicBezTo>
                    <a:pt x="6534" y="506"/>
                    <a:pt x="6010" y="235"/>
                    <a:pt x="5428" y="100"/>
                  </a:cubicBezTo>
                  <a:cubicBezTo>
                    <a:pt x="5426" y="100"/>
                    <a:pt x="5424" y="99"/>
                    <a:pt x="5421" y="99"/>
                  </a:cubicBezTo>
                  <a:cubicBezTo>
                    <a:pt x="5146" y="34"/>
                    <a:pt x="4865" y="1"/>
                    <a:pt x="4582" y="1"/>
                  </a:cubicBezTo>
                  <a:close/>
                  <a:moveTo>
                    <a:pt x="2124" y="6494"/>
                  </a:moveTo>
                  <a:cubicBezTo>
                    <a:pt x="2123" y="6494"/>
                    <a:pt x="2123" y="6494"/>
                    <a:pt x="2123" y="6494"/>
                  </a:cubicBezTo>
                  <a:lnTo>
                    <a:pt x="2124" y="6494"/>
                  </a:lnTo>
                  <a:cubicBezTo>
                    <a:pt x="2124" y="6494"/>
                    <a:pt x="2124" y="6494"/>
                    <a:pt x="2124" y="6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77"/>
            <p:cNvSpPr/>
            <p:nvPr/>
          </p:nvSpPr>
          <p:spPr>
            <a:xfrm>
              <a:off x="397079" y="885420"/>
              <a:ext cx="787513" cy="286868"/>
            </a:xfrm>
            <a:custGeom>
              <a:rect b="b" l="l" r="r" t="t"/>
              <a:pathLst>
                <a:path extrusionOk="0" h="3637" w="9984">
                  <a:moveTo>
                    <a:pt x="8202" y="1"/>
                  </a:moveTo>
                  <a:cubicBezTo>
                    <a:pt x="7921" y="1"/>
                    <a:pt x="7634" y="39"/>
                    <a:pt x="7360" y="114"/>
                  </a:cubicBezTo>
                  <a:cubicBezTo>
                    <a:pt x="6426" y="370"/>
                    <a:pt x="5619" y="946"/>
                    <a:pt x="4937" y="1467"/>
                  </a:cubicBezTo>
                  <a:lnTo>
                    <a:pt x="4657" y="1682"/>
                  </a:lnTo>
                  <a:cubicBezTo>
                    <a:pt x="4044" y="2152"/>
                    <a:pt x="3410" y="2638"/>
                    <a:pt x="2707" y="2954"/>
                  </a:cubicBezTo>
                  <a:cubicBezTo>
                    <a:pt x="2634" y="2986"/>
                    <a:pt x="2557" y="3018"/>
                    <a:pt x="2480" y="3048"/>
                  </a:cubicBezTo>
                  <a:cubicBezTo>
                    <a:pt x="2124" y="3185"/>
                    <a:pt x="1748" y="3269"/>
                    <a:pt x="1392" y="3292"/>
                  </a:cubicBezTo>
                  <a:cubicBezTo>
                    <a:pt x="1331" y="3296"/>
                    <a:pt x="1270" y="3297"/>
                    <a:pt x="1210" y="3297"/>
                  </a:cubicBezTo>
                  <a:cubicBezTo>
                    <a:pt x="868" y="3297"/>
                    <a:pt x="547" y="3237"/>
                    <a:pt x="258" y="3117"/>
                  </a:cubicBezTo>
                  <a:cubicBezTo>
                    <a:pt x="237" y="3108"/>
                    <a:pt x="215" y="3104"/>
                    <a:pt x="193" y="3104"/>
                  </a:cubicBezTo>
                  <a:cubicBezTo>
                    <a:pt x="127" y="3104"/>
                    <a:pt x="63" y="3143"/>
                    <a:pt x="37" y="3208"/>
                  </a:cubicBezTo>
                  <a:cubicBezTo>
                    <a:pt x="1" y="3295"/>
                    <a:pt x="41" y="3394"/>
                    <a:pt x="128" y="3430"/>
                  </a:cubicBezTo>
                  <a:cubicBezTo>
                    <a:pt x="460" y="3567"/>
                    <a:pt x="822" y="3637"/>
                    <a:pt x="1210" y="3637"/>
                  </a:cubicBezTo>
                  <a:cubicBezTo>
                    <a:pt x="1277" y="3637"/>
                    <a:pt x="1344" y="3634"/>
                    <a:pt x="1412" y="3630"/>
                  </a:cubicBezTo>
                  <a:cubicBezTo>
                    <a:pt x="1809" y="3605"/>
                    <a:pt x="2209" y="3516"/>
                    <a:pt x="2600" y="3364"/>
                  </a:cubicBezTo>
                  <a:cubicBezTo>
                    <a:pt x="2681" y="3334"/>
                    <a:pt x="2764" y="3299"/>
                    <a:pt x="2845" y="3264"/>
                  </a:cubicBezTo>
                  <a:cubicBezTo>
                    <a:pt x="3585" y="2930"/>
                    <a:pt x="4235" y="2432"/>
                    <a:pt x="4863" y="1949"/>
                  </a:cubicBezTo>
                  <a:lnTo>
                    <a:pt x="5143" y="1736"/>
                  </a:lnTo>
                  <a:cubicBezTo>
                    <a:pt x="5799" y="1235"/>
                    <a:pt x="6574" y="680"/>
                    <a:pt x="7450" y="441"/>
                  </a:cubicBezTo>
                  <a:cubicBezTo>
                    <a:pt x="7694" y="374"/>
                    <a:pt x="7949" y="340"/>
                    <a:pt x="8200" y="340"/>
                  </a:cubicBezTo>
                  <a:cubicBezTo>
                    <a:pt x="8275" y="340"/>
                    <a:pt x="8351" y="343"/>
                    <a:pt x="8425" y="349"/>
                  </a:cubicBezTo>
                  <a:cubicBezTo>
                    <a:pt x="8659" y="368"/>
                    <a:pt x="8875" y="420"/>
                    <a:pt x="9070" y="504"/>
                  </a:cubicBezTo>
                  <a:cubicBezTo>
                    <a:pt x="9311" y="607"/>
                    <a:pt x="9510" y="755"/>
                    <a:pt x="9661" y="945"/>
                  </a:cubicBezTo>
                  <a:cubicBezTo>
                    <a:pt x="9694" y="987"/>
                    <a:pt x="9743" y="1009"/>
                    <a:pt x="9793" y="1009"/>
                  </a:cubicBezTo>
                  <a:cubicBezTo>
                    <a:pt x="9830" y="1009"/>
                    <a:pt x="9867" y="997"/>
                    <a:pt x="9898" y="973"/>
                  </a:cubicBezTo>
                  <a:cubicBezTo>
                    <a:pt x="9971" y="915"/>
                    <a:pt x="9984" y="809"/>
                    <a:pt x="9926" y="736"/>
                  </a:cubicBezTo>
                  <a:cubicBezTo>
                    <a:pt x="9741" y="500"/>
                    <a:pt x="9497" y="318"/>
                    <a:pt x="9202" y="192"/>
                  </a:cubicBezTo>
                  <a:cubicBezTo>
                    <a:pt x="8975" y="95"/>
                    <a:pt x="8724" y="34"/>
                    <a:pt x="8454" y="11"/>
                  </a:cubicBezTo>
                  <a:cubicBezTo>
                    <a:pt x="8371" y="4"/>
                    <a:pt x="8287" y="1"/>
                    <a:pt x="8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77"/>
            <p:cNvSpPr/>
            <p:nvPr/>
          </p:nvSpPr>
          <p:spPr>
            <a:xfrm>
              <a:off x="293042" y="888496"/>
              <a:ext cx="222908" cy="177074"/>
            </a:xfrm>
            <a:custGeom>
              <a:rect b="b" l="l" r="r" t="t"/>
              <a:pathLst>
                <a:path extrusionOk="0" h="2245" w="2826">
                  <a:moveTo>
                    <a:pt x="1562" y="0"/>
                  </a:moveTo>
                  <a:cubicBezTo>
                    <a:pt x="1171" y="0"/>
                    <a:pt x="770" y="168"/>
                    <a:pt x="495" y="476"/>
                  </a:cubicBezTo>
                  <a:cubicBezTo>
                    <a:pt x="115" y="905"/>
                    <a:pt x="1" y="1554"/>
                    <a:pt x="202" y="2132"/>
                  </a:cubicBezTo>
                  <a:cubicBezTo>
                    <a:pt x="227" y="2201"/>
                    <a:pt x="293" y="2245"/>
                    <a:pt x="363" y="2245"/>
                  </a:cubicBezTo>
                  <a:cubicBezTo>
                    <a:pt x="381" y="2245"/>
                    <a:pt x="400" y="2242"/>
                    <a:pt x="418" y="2235"/>
                  </a:cubicBezTo>
                  <a:cubicBezTo>
                    <a:pt x="507" y="2204"/>
                    <a:pt x="554" y="2108"/>
                    <a:pt x="522" y="2019"/>
                  </a:cubicBezTo>
                  <a:cubicBezTo>
                    <a:pt x="363" y="1563"/>
                    <a:pt x="454" y="1035"/>
                    <a:pt x="749" y="701"/>
                  </a:cubicBezTo>
                  <a:cubicBezTo>
                    <a:pt x="957" y="469"/>
                    <a:pt x="1267" y="340"/>
                    <a:pt x="1565" y="340"/>
                  </a:cubicBezTo>
                  <a:cubicBezTo>
                    <a:pt x="1717" y="340"/>
                    <a:pt x="1866" y="374"/>
                    <a:pt x="1997" y="445"/>
                  </a:cubicBezTo>
                  <a:cubicBezTo>
                    <a:pt x="2192" y="549"/>
                    <a:pt x="2348" y="750"/>
                    <a:pt x="2414" y="983"/>
                  </a:cubicBezTo>
                  <a:cubicBezTo>
                    <a:pt x="2475" y="1197"/>
                    <a:pt x="2454" y="1410"/>
                    <a:pt x="2355" y="1580"/>
                  </a:cubicBezTo>
                  <a:cubicBezTo>
                    <a:pt x="2258" y="1752"/>
                    <a:pt x="2054" y="1890"/>
                    <a:pt x="1855" y="1890"/>
                  </a:cubicBezTo>
                  <a:cubicBezTo>
                    <a:pt x="1802" y="1890"/>
                    <a:pt x="1749" y="1880"/>
                    <a:pt x="1698" y="1858"/>
                  </a:cubicBezTo>
                  <a:cubicBezTo>
                    <a:pt x="1596" y="1814"/>
                    <a:pt x="1516" y="1696"/>
                    <a:pt x="1502" y="1562"/>
                  </a:cubicBezTo>
                  <a:cubicBezTo>
                    <a:pt x="1496" y="1513"/>
                    <a:pt x="1494" y="1389"/>
                    <a:pt x="1590" y="1321"/>
                  </a:cubicBezTo>
                  <a:cubicBezTo>
                    <a:pt x="1667" y="1266"/>
                    <a:pt x="1685" y="1161"/>
                    <a:pt x="1631" y="1084"/>
                  </a:cubicBezTo>
                  <a:cubicBezTo>
                    <a:pt x="1597" y="1038"/>
                    <a:pt x="1545" y="1013"/>
                    <a:pt x="1492" y="1013"/>
                  </a:cubicBezTo>
                  <a:cubicBezTo>
                    <a:pt x="1458" y="1013"/>
                    <a:pt x="1424" y="1024"/>
                    <a:pt x="1394" y="1045"/>
                  </a:cubicBezTo>
                  <a:cubicBezTo>
                    <a:pt x="1226" y="1165"/>
                    <a:pt x="1140" y="1371"/>
                    <a:pt x="1165" y="1600"/>
                  </a:cubicBezTo>
                  <a:cubicBezTo>
                    <a:pt x="1192" y="1855"/>
                    <a:pt x="1350" y="2079"/>
                    <a:pt x="1565" y="2170"/>
                  </a:cubicBezTo>
                  <a:cubicBezTo>
                    <a:pt x="1656" y="2209"/>
                    <a:pt x="1753" y="2228"/>
                    <a:pt x="1851" y="2228"/>
                  </a:cubicBezTo>
                  <a:cubicBezTo>
                    <a:pt x="2159" y="2228"/>
                    <a:pt x="2479" y="2047"/>
                    <a:pt x="2649" y="1749"/>
                  </a:cubicBezTo>
                  <a:cubicBezTo>
                    <a:pt x="2793" y="1499"/>
                    <a:pt x="2825" y="1194"/>
                    <a:pt x="2739" y="890"/>
                  </a:cubicBezTo>
                  <a:cubicBezTo>
                    <a:pt x="2648" y="567"/>
                    <a:pt x="2435" y="296"/>
                    <a:pt x="2157" y="146"/>
                  </a:cubicBezTo>
                  <a:cubicBezTo>
                    <a:pt x="1975" y="48"/>
                    <a:pt x="1770" y="0"/>
                    <a:pt x="1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77"/>
            <p:cNvSpPr/>
            <p:nvPr/>
          </p:nvSpPr>
          <p:spPr>
            <a:xfrm>
              <a:off x="168025" y="883212"/>
              <a:ext cx="618084" cy="461182"/>
            </a:xfrm>
            <a:custGeom>
              <a:rect b="b" l="l" r="r" t="t"/>
              <a:pathLst>
                <a:path extrusionOk="0" h="5847" w="7836">
                  <a:moveTo>
                    <a:pt x="7659" y="1"/>
                  </a:moveTo>
                  <a:cubicBezTo>
                    <a:pt x="7640" y="1"/>
                    <a:pt x="7621" y="4"/>
                    <a:pt x="7604" y="11"/>
                  </a:cubicBezTo>
                  <a:cubicBezTo>
                    <a:pt x="6561" y="346"/>
                    <a:pt x="5788" y="825"/>
                    <a:pt x="5241" y="1478"/>
                  </a:cubicBezTo>
                  <a:cubicBezTo>
                    <a:pt x="4829" y="1970"/>
                    <a:pt x="4557" y="2554"/>
                    <a:pt x="4294" y="3118"/>
                  </a:cubicBezTo>
                  <a:lnTo>
                    <a:pt x="4154" y="3416"/>
                  </a:lnTo>
                  <a:cubicBezTo>
                    <a:pt x="3856" y="4038"/>
                    <a:pt x="3508" y="4669"/>
                    <a:pt x="2968" y="5087"/>
                  </a:cubicBezTo>
                  <a:cubicBezTo>
                    <a:pt x="2662" y="5324"/>
                    <a:pt x="2226" y="5505"/>
                    <a:pt x="1794" y="5505"/>
                  </a:cubicBezTo>
                  <a:cubicBezTo>
                    <a:pt x="1565" y="5505"/>
                    <a:pt x="1338" y="5454"/>
                    <a:pt x="1132" y="5334"/>
                  </a:cubicBezTo>
                  <a:cubicBezTo>
                    <a:pt x="747" y="5108"/>
                    <a:pt x="482" y="4665"/>
                    <a:pt x="421" y="4146"/>
                  </a:cubicBezTo>
                  <a:cubicBezTo>
                    <a:pt x="350" y="3544"/>
                    <a:pt x="578" y="2936"/>
                    <a:pt x="1003" y="2596"/>
                  </a:cubicBezTo>
                  <a:cubicBezTo>
                    <a:pt x="1234" y="2411"/>
                    <a:pt x="1532" y="2308"/>
                    <a:pt x="1836" y="2308"/>
                  </a:cubicBezTo>
                  <a:cubicBezTo>
                    <a:pt x="1869" y="2308"/>
                    <a:pt x="1902" y="2309"/>
                    <a:pt x="1935" y="2312"/>
                  </a:cubicBezTo>
                  <a:cubicBezTo>
                    <a:pt x="2171" y="2329"/>
                    <a:pt x="2385" y="2409"/>
                    <a:pt x="2553" y="2541"/>
                  </a:cubicBezTo>
                  <a:cubicBezTo>
                    <a:pt x="2775" y="2716"/>
                    <a:pt x="2914" y="3002"/>
                    <a:pt x="2927" y="3310"/>
                  </a:cubicBezTo>
                  <a:cubicBezTo>
                    <a:pt x="2940" y="3571"/>
                    <a:pt x="2858" y="3806"/>
                    <a:pt x="2699" y="3972"/>
                  </a:cubicBezTo>
                  <a:cubicBezTo>
                    <a:pt x="2553" y="4122"/>
                    <a:pt x="2350" y="4203"/>
                    <a:pt x="2158" y="4203"/>
                  </a:cubicBezTo>
                  <a:cubicBezTo>
                    <a:pt x="2047" y="4203"/>
                    <a:pt x="1940" y="4176"/>
                    <a:pt x="1849" y="4120"/>
                  </a:cubicBezTo>
                  <a:cubicBezTo>
                    <a:pt x="1727" y="4043"/>
                    <a:pt x="1643" y="3895"/>
                    <a:pt x="1628" y="3732"/>
                  </a:cubicBezTo>
                  <a:cubicBezTo>
                    <a:pt x="1617" y="3593"/>
                    <a:pt x="1658" y="3470"/>
                    <a:pt x="1744" y="3393"/>
                  </a:cubicBezTo>
                  <a:cubicBezTo>
                    <a:pt x="1813" y="3331"/>
                    <a:pt x="1819" y="3224"/>
                    <a:pt x="1757" y="3154"/>
                  </a:cubicBezTo>
                  <a:cubicBezTo>
                    <a:pt x="1723" y="3117"/>
                    <a:pt x="1677" y="3098"/>
                    <a:pt x="1630" y="3098"/>
                  </a:cubicBezTo>
                  <a:cubicBezTo>
                    <a:pt x="1590" y="3098"/>
                    <a:pt x="1550" y="3112"/>
                    <a:pt x="1517" y="3141"/>
                  </a:cubicBezTo>
                  <a:cubicBezTo>
                    <a:pt x="1352" y="3291"/>
                    <a:pt x="1270" y="3517"/>
                    <a:pt x="1291" y="3762"/>
                  </a:cubicBezTo>
                  <a:cubicBezTo>
                    <a:pt x="1314" y="4032"/>
                    <a:pt x="1456" y="4274"/>
                    <a:pt x="1670" y="4407"/>
                  </a:cubicBezTo>
                  <a:cubicBezTo>
                    <a:pt x="1816" y="4499"/>
                    <a:pt x="1986" y="4543"/>
                    <a:pt x="2159" y="4543"/>
                  </a:cubicBezTo>
                  <a:cubicBezTo>
                    <a:pt x="2441" y="4543"/>
                    <a:pt x="2731" y="4427"/>
                    <a:pt x="2943" y="4207"/>
                  </a:cubicBezTo>
                  <a:cubicBezTo>
                    <a:pt x="3168" y="3973"/>
                    <a:pt x="3282" y="3649"/>
                    <a:pt x="3265" y="3294"/>
                  </a:cubicBezTo>
                  <a:cubicBezTo>
                    <a:pt x="3249" y="2892"/>
                    <a:pt x="3061" y="2511"/>
                    <a:pt x="2764" y="2276"/>
                  </a:cubicBezTo>
                  <a:cubicBezTo>
                    <a:pt x="2541" y="2101"/>
                    <a:pt x="2264" y="1995"/>
                    <a:pt x="1959" y="1974"/>
                  </a:cubicBezTo>
                  <a:cubicBezTo>
                    <a:pt x="1920" y="1971"/>
                    <a:pt x="1881" y="1970"/>
                    <a:pt x="1841" y="1970"/>
                  </a:cubicBezTo>
                  <a:cubicBezTo>
                    <a:pt x="1462" y="1970"/>
                    <a:pt x="1083" y="2098"/>
                    <a:pt x="792" y="2331"/>
                  </a:cubicBezTo>
                  <a:cubicBezTo>
                    <a:pt x="277" y="2742"/>
                    <a:pt x="1" y="3470"/>
                    <a:pt x="84" y="4186"/>
                  </a:cubicBezTo>
                  <a:cubicBezTo>
                    <a:pt x="158" y="4809"/>
                    <a:pt x="485" y="5347"/>
                    <a:pt x="961" y="5626"/>
                  </a:cubicBezTo>
                  <a:cubicBezTo>
                    <a:pt x="1226" y="5780"/>
                    <a:pt x="1513" y="5847"/>
                    <a:pt x="1798" y="5847"/>
                  </a:cubicBezTo>
                  <a:lnTo>
                    <a:pt x="1798" y="5846"/>
                  </a:lnTo>
                  <a:cubicBezTo>
                    <a:pt x="2305" y="5846"/>
                    <a:pt x="2809" y="5639"/>
                    <a:pt x="3175" y="5356"/>
                  </a:cubicBezTo>
                  <a:cubicBezTo>
                    <a:pt x="3772" y="4894"/>
                    <a:pt x="4144" y="4221"/>
                    <a:pt x="4468" y="3545"/>
                  </a:cubicBezTo>
                  <a:cubicBezTo>
                    <a:pt x="4512" y="3450"/>
                    <a:pt x="4556" y="3356"/>
                    <a:pt x="4600" y="3261"/>
                  </a:cubicBezTo>
                  <a:cubicBezTo>
                    <a:pt x="4854" y="2716"/>
                    <a:pt x="5117" y="2153"/>
                    <a:pt x="5501" y="1696"/>
                  </a:cubicBezTo>
                  <a:cubicBezTo>
                    <a:pt x="6006" y="1091"/>
                    <a:pt x="6730" y="646"/>
                    <a:pt x="7713" y="332"/>
                  </a:cubicBezTo>
                  <a:cubicBezTo>
                    <a:pt x="7783" y="311"/>
                    <a:pt x="7835" y="245"/>
                    <a:pt x="7835" y="169"/>
                  </a:cubicBezTo>
                  <a:cubicBezTo>
                    <a:pt x="7835" y="73"/>
                    <a:pt x="7747" y="1"/>
                    <a:pt x="7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77"/>
            <p:cNvSpPr/>
            <p:nvPr/>
          </p:nvSpPr>
          <p:spPr>
            <a:xfrm>
              <a:off x="912137" y="643825"/>
              <a:ext cx="219595" cy="223611"/>
            </a:xfrm>
            <a:custGeom>
              <a:rect b="b" l="l" r="r" t="t"/>
              <a:pathLst>
                <a:path extrusionOk="0" h="2835" w="2784">
                  <a:moveTo>
                    <a:pt x="1462" y="0"/>
                  </a:moveTo>
                  <a:cubicBezTo>
                    <a:pt x="1163" y="0"/>
                    <a:pt x="865" y="95"/>
                    <a:pt x="628" y="283"/>
                  </a:cubicBezTo>
                  <a:cubicBezTo>
                    <a:pt x="174" y="641"/>
                    <a:pt x="0" y="1290"/>
                    <a:pt x="213" y="1828"/>
                  </a:cubicBezTo>
                  <a:cubicBezTo>
                    <a:pt x="373" y="2231"/>
                    <a:pt x="694" y="2506"/>
                    <a:pt x="1066" y="2799"/>
                  </a:cubicBezTo>
                  <a:cubicBezTo>
                    <a:pt x="1096" y="2822"/>
                    <a:pt x="1134" y="2835"/>
                    <a:pt x="1172" y="2835"/>
                  </a:cubicBezTo>
                  <a:cubicBezTo>
                    <a:pt x="1266" y="2835"/>
                    <a:pt x="1341" y="2759"/>
                    <a:pt x="1341" y="2665"/>
                  </a:cubicBezTo>
                  <a:cubicBezTo>
                    <a:pt x="1341" y="2609"/>
                    <a:pt x="1313" y="2559"/>
                    <a:pt x="1271" y="2529"/>
                  </a:cubicBezTo>
                  <a:cubicBezTo>
                    <a:pt x="939" y="2267"/>
                    <a:pt x="656" y="2026"/>
                    <a:pt x="528" y="1704"/>
                  </a:cubicBezTo>
                  <a:cubicBezTo>
                    <a:pt x="372" y="1308"/>
                    <a:pt x="504" y="812"/>
                    <a:pt x="838" y="550"/>
                  </a:cubicBezTo>
                  <a:cubicBezTo>
                    <a:pt x="1013" y="411"/>
                    <a:pt x="1238" y="341"/>
                    <a:pt x="1464" y="341"/>
                  </a:cubicBezTo>
                  <a:cubicBezTo>
                    <a:pt x="1665" y="341"/>
                    <a:pt x="1867" y="397"/>
                    <a:pt x="2031" y="511"/>
                  </a:cubicBezTo>
                  <a:cubicBezTo>
                    <a:pt x="2231" y="650"/>
                    <a:pt x="2368" y="863"/>
                    <a:pt x="2399" y="1079"/>
                  </a:cubicBezTo>
                  <a:cubicBezTo>
                    <a:pt x="2431" y="1302"/>
                    <a:pt x="2344" y="1540"/>
                    <a:pt x="2181" y="1671"/>
                  </a:cubicBezTo>
                  <a:cubicBezTo>
                    <a:pt x="2088" y="1745"/>
                    <a:pt x="1968" y="1784"/>
                    <a:pt x="1851" y="1784"/>
                  </a:cubicBezTo>
                  <a:cubicBezTo>
                    <a:pt x="1761" y="1784"/>
                    <a:pt x="1673" y="1761"/>
                    <a:pt x="1600" y="1714"/>
                  </a:cubicBezTo>
                  <a:cubicBezTo>
                    <a:pt x="1436" y="1606"/>
                    <a:pt x="1365" y="1367"/>
                    <a:pt x="1450" y="1201"/>
                  </a:cubicBezTo>
                  <a:cubicBezTo>
                    <a:pt x="1491" y="1122"/>
                    <a:pt x="1575" y="1059"/>
                    <a:pt x="1672" y="1033"/>
                  </a:cubicBezTo>
                  <a:cubicBezTo>
                    <a:pt x="1702" y="1026"/>
                    <a:pt x="1733" y="1022"/>
                    <a:pt x="1762" y="1022"/>
                  </a:cubicBezTo>
                  <a:cubicBezTo>
                    <a:pt x="1820" y="1022"/>
                    <a:pt x="1874" y="1037"/>
                    <a:pt x="1918" y="1066"/>
                  </a:cubicBezTo>
                  <a:cubicBezTo>
                    <a:pt x="1947" y="1086"/>
                    <a:pt x="1980" y="1095"/>
                    <a:pt x="2013" y="1095"/>
                  </a:cubicBezTo>
                  <a:cubicBezTo>
                    <a:pt x="2067" y="1095"/>
                    <a:pt x="2121" y="1069"/>
                    <a:pt x="2153" y="1020"/>
                  </a:cubicBezTo>
                  <a:cubicBezTo>
                    <a:pt x="2205" y="942"/>
                    <a:pt x="2185" y="837"/>
                    <a:pt x="2107" y="785"/>
                  </a:cubicBezTo>
                  <a:cubicBezTo>
                    <a:pt x="2007" y="718"/>
                    <a:pt x="1887" y="683"/>
                    <a:pt x="1762" y="683"/>
                  </a:cubicBezTo>
                  <a:cubicBezTo>
                    <a:pt x="1704" y="683"/>
                    <a:pt x="1645" y="691"/>
                    <a:pt x="1587" y="706"/>
                  </a:cubicBezTo>
                  <a:cubicBezTo>
                    <a:pt x="1394" y="755"/>
                    <a:pt x="1234" y="880"/>
                    <a:pt x="1150" y="1046"/>
                  </a:cubicBezTo>
                  <a:cubicBezTo>
                    <a:pt x="983" y="1367"/>
                    <a:pt x="1103" y="1794"/>
                    <a:pt x="1416" y="1997"/>
                  </a:cubicBezTo>
                  <a:cubicBezTo>
                    <a:pt x="1544" y="2081"/>
                    <a:pt x="1696" y="2122"/>
                    <a:pt x="1851" y="2122"/>
                  </a:cubicBezTo>
                  <a:cubicBezTo>
                    <a:pt x="2043" y="2122"/>
                    <a:pt x="2239" y="2059"/>
                    <a:pt x="2394" y="1934"/>
                  </a:cubicBezTo>
                  <a:cubicBezTo>
                    <a:pt x="2650" y="1728"/>
                    <a:pt x="2784" y="1374"/>
                    <a:pt x="2735" y="1031"/>
                  </a:cubicBezTo>
                  <a:cubicBezTo>
                    <a:pt x="2690" y="718"/>
                    <a:pt x="2505" y="428"/>
                    <a:pt x="2225" y="233"/>
                  </a:cubicBezTo>
                  <a:cubicBezTo>
                    <a:pt x="2000" y="77"/>
                    <a:pt x="1731" y="0"/>
                    <a:pt x="1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77"/>
            <p:cNvSpPr/>
            <p:nvPr/>
          </p:nvSpPr>
          <p:spPr>
            <a:xfrm>
              <a:off x="1206658" y="833126"/>
              <a:ext cx="553010" cy="512293"/>
            </a:xfrm>
            <a:custGeom>
              <a:rect b="b" l="l" r="r" t="t"/>
              <a:pathLst>
                <a:path extrusionOk="0" h="6495" w="7011">
                  <a:moveTo>
                    <a:pt x="2430" y="1"/>
                  </a:moveTo>
                  <a:cubicBezTo>
                    <a:pt x="2147" y="1"/>
                    <a:pt x="1866" y="34"/>
                    <a:pt x="1591" y="99"/>
                  </a:cubicBezTo>
                  <a:cubicBezTo>
                    <a:pt x="1588" y="99"/>
                    <a:pt x="1586" y="100"/>
                    <a:pt x="1582" y="100"/>
                  </a:cubicBezTo>
                  <a:cubicBezTo>
                    <a:pt x="1000" y="235"/>
                    <a:pt x="478" y="506"/>
                    <a:pt x="71" y="887"/>
                  </a:cubicBezTo>
                  <a:cubicBezTo>
                    <a:pt x="3" y="951"/>
                    <a:pt x="0" y="1059"/>
                    <a:pt x="63" y="1126"/>
                  </a:cubicBezTo>
                  <a:cubicBezTo>
                    <a:pt x="97" y="1162"/>
                    <a:pt x="142" y="1180"/>
                    <a:pt x="187" y="1180"/>
                  </a:cubicBezTo>
                  <a:cubicBezTo>
                    <a:pt x="229" y="1180"/>
                    <a:pt x="270" y="1165"/>
                    <a:pt x="303" y="1134"/>
                  </a:cubicBezTo>
                  <a:cubicBezTo>
                    <a:pt x="665" y="796"/>
                    <a:pt x="1130" y="555"/>
                    <a:pt x="1651" y="433"/>
                  </a:cubicBezTo>
                  <a:cubicBezTo>
                    <a:pt x="1654" y="433"/>
                    <a:pt x="1658" y="431"/>
                    <a:pt x="1661" y="430"/>
                  </a:cubicBezTo>
                  <a:cubicBezTo>
                    <a:pt x="1910" y="371"/>
                    <a:pt x="2170" y="340"/>
                    <a:pt x="2430" y="340"/>
                  </a:cubicBezTo>
                  <a:cubicBezTo>
                    <a:pt x="2551" y="340"/>
                    <a:pt x="2671" y="347"/>
                    <a:pt x="2790" y="360"/>
                  </a:cubicBezTo>
                  <a:cubicBezTo>
                    <a:pt x="3364" y="422"/>
                    <a:pt x="3930" y="620"/>
                    <a:pt x="4473" y="949"/>
                  </a:cubicBezTo>
                  <a:cubicBezTo>
                    <a:pt x="4475" y="950"/>
                    <a:pt x="4477" y="951"/>
                    <a:pt x="4480" y="952"/>
                  </a:cubicBezTo>
                  <a:cubicBezTo>
                    <a:pt x="4824" y="1161"/>
                    <a:pt x="5151" y="1418"/>
                    <a:pt x="5450" y="1714"/>
                  </a:cubicBezTo>
                  <a:cubicBezTo>
                    <a:pt x="5984" y="2243"/>
                    <a:pt x="6342" y="2807"/>
                    <a:pt x="6515" y="3391"/>
                  </a:cubicBezTo>
                  <a:cubicBezTo>
                    <a:pt x="6562" y="3552"/>
                    <a:pt x="6595" y="3718"/>
                    <a:pt x="6613" y="3886"/>
                  </a:cubicBezTo>
                  <a:cubicBezTo>
                    <a:pt x="6665" y="4396"/>
                    <a:pt x="6568" y="4891"/>
                    <a:pt x="6337" y="5282"/>
                  </a:cubicBezTo>
                  <a:cubicBezTo>
                    <a:pt x="6027" y="5809"/>
                    <a:pt x="5443" y="6155"/>
                    <a:pt x="4883" y="6155"/>
                  </a:cubicBezTo>
                  <a:cubicBezTo>
                    <a:pt x="4842" y="6155"/>
                    <a:pt x="4802" y="6153"/>
                    <a:pt x="4761" y="6150"/>
                  </a:cubicBezTo>
                  <a:cubicBezTo>
                    <a:pt x="4132" y="6091"/>
                    <a:pt x="3585" y="5543"/>
                    <a:pt x="3567" y="4954"/>
                  </a:cubicBezTo>
                  <a:cubicBezTo>
                    <a:pt x="3558" y="4654"/>
                    <a:pt x="3702" y="4345"/>
                    <a:pt x="3952" y="4127"/>
                  </a:cubicBezTo>
                  <a:cubicBezTo>
                    <a:pt x="4142" y="3960"/>
                    <a:pt x="4368" y="3871"/>
                    <a:pt x="4588" y="3871"/>
                  </a:cubicBezTo>
                  <a:cubicBezTo>
                    <a:pt x="4630" y="3871"/>
                    <a:pt x="4671" y="3874"/>
                    <a:pt x="4712" y="3880"/>
                  </a:cubicBezTo>
                  <a:cubicBezTo>
                    <a:pt x="5057" y="3938"/>
                    <a:pt x="5336" y="4228"/>
                    <a:pt x="5334" y="4527"/>
                  </a:cubicBezTo>
                  <a:cubicBezTo>
                    <a:pt x="5333" y="4676"/>
                    <a:pt x="5238" y="4831"/>
                    <a:pt x="5091" y="4922"/>
                  </a:cubicBezTo>
                  <a:cubicBezTo>
                    <a:pt x="5052" y="4946"/>
                    <a:pt x="4968" y="4989"/>
                    <a:pt x="4872" y="4989"/>
                  </a:cubicBezTo>
                  <a:cubicBezTo>
                    <a:pt x="4830" y="4989"/>
                    <a:pt x="4786" y="4981"/>
                    <a:pt x="4742" y="4960"/>
                  </a:cubicBezTo>
                  <a:cubicBezTo>
                    <a:pt x="4718" y="4948"/>
                    <a:pt x="4692" y="4943"/>
                    <a:pt x="4668" y="4943"/>
                  </a:cubicBezTo>
                  <a:cubicBezTo>
                    <a:pt x="4604" y="4943"/>
                    <a:pt x="4544" y="4978"/>
                    <a:pt x="4515" y="5038"/>
                  </a:cubicBezTo>
                  <a:cubicBezTo>
                    <a:pt x="4474" y="5122"/>
                    <a:pt x="4509" y="5223"/>
                    <a:pt x="4593" y="5265"/>
                  </a:cubicBezTo>
                  <a:cubicBezTo>
                    <a:pt x="4681" y="5308"/>
                    <a:pt x="4776" y="5329"/>
                    <a:pt x="4873" y="5329"/>
                  </a:cubicBezTo>
                  <a:cubicBezTo>
                    <a:pt x="5006" y="5329"/>
                    <a:pt x="5142" y="5289"/>
                    <a:pt x="5270" y="5210"/>
                  </a:cubicBezTo>
                  <a:cubicBezTo>
                    <a:pt x="5516" y="5057"/>
                    <a:pt x="5671" y="4797"/>
                    <a:pt x="5673" y="4529"/>
                  </a:cubicBezTo>
                  <a:cubicBezTo>
                    <a:pt x="5676" y="4062"/>
                    <a:pt x="5277" y="3631"/>
                    <a:pt x="4768" y="3546"/>
                  </a:cubicBezTo>
                  <a:cubicBezTo>
                    <a:pt x="4708" y="3536"/>
                    <a:pt x="4647" y="3531"/>
                    <a:pt x="4586" y="3531"/>
                  </a:cubicBezTo>
                  <a:cubicBezTo>
                    <a:pt x="4284" y="3531"/>
                    <a:pt x="3980" y="3650"/>
                    <a:pt x="3728" y="3871"/>
                  </a:cubicBezTo>
                  <a:cubicBezTo>
                    <a:pt x="3403" y="4156"/>
                    <a:pt x="3216" y="4565"/>
                    <a:pt x="3228" y="4964"/>
                  </a:cubicBezTo>
                  <a:cubicBezTo>
                    <a:pt x="3251" y="5728"/>
                    <a:pt x="3925" y="6412"/>
                    <a:pt x="4729" y="6486"/>
                  </a:cubicBezTo>
                  <a:cubicBezTo>
                    <a:pt x="4781" y="6492"/>
                    <a:pt x="4834" y="6494"/>
                    <a:pt x="4888" y="6494"/>
                  </a:cubicBezTo>
                  <a:cubicBezTo>
                    <a:pt x="5570" y="6494"/>
                    <a:pt x="6255" y="6090"/>
                    <a:pt x="6629" y="5453"/>
                  </a:cubicBezTo>
                  <a:cubicBezTo>
                    <a:pt x="6899" y="4995"/>
                    <a:pt x="7011" y="4441"/>
                    <a:pt x="6950" y="3852"/>
                  </a:cubicBezTo>
                  <a:cubicBezTo>
                    <a:pt x="6930" y="3662"/>
                    <a:pt x="6893" y="3475"/>
                    <a:pt x="6839" y="3294"/>
                  </a:cubicBezTo>
                  <a:cubicBezTo>
                    <a:pt x="6651" y="2655"/>
                    <a:pt x="6264" y="2043"/>
                    <a:pt x="5689" y="1473"/>
                  </a:cubicBezTo>
                  <a:cubicBezTo>
                    <a:pt x="5369" y="1157"/>
                    <a:pt x="5019" y="883"/>
                    <a:pt x="4650" y="660"/>
                  </a:cubicBezTo>
                  <a:cubicBezTo>
                    <a:pt x="4647" y="659"/>
                    <a:pt x="4645" y="657"/>
                    <a:pt x="4642" y="655"/>
                  </a:cubicBezTo>
                  <a:cubicBezTo>
                    <a:pt x="4059" y="303"/>
                    <a:pt x="3448" y="90"/>
                    <a:pt x="2827" y="22"/>
                  </a:cubicBezTo>
                  <a:cubicBezTo>
                    <a:pt x="2695" y="8"/>
                    <a:pt x="2562" y="1"/>
                    <a:pt x="2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77"/>
            <p:cNvSpPr/>
            <p:nvPr/>
          </p:nvSpPr>
          <p:spPr>
            <a:xfrm>
              <a:off x="1823149" y="888496"/>
              <a:ext cx="222829" cy="177074"/>
            </a:xfrm>
            <a:custGeom>
              <a:rect b="b" l="l" r="r" t="t"/>
              <a:pathLst>
                <a:path extrusionOk="0" h="2245" w="2825">
                  <a:moveTo>
                    <a:pt x="1264" y="1"/>
                  </a:moveTo>
                  <a:cubicBezTo>
                    <a:pt x="1056" y="1"/>
                    <a:pt x="851" y="48"/>
                    <a:pt x="669" y="146"/>
                  </a:cubicBezTo>
                  <a:cubicBezTo>
                    <a:pt x="391" y="296"/>
                    <a:pt x="178" y="567"/>
                    <a:pt x="87" y="890"/>
                  </a:cubicBezTo>
                  <a:cubicBezTo>
                    <a:pt x="1" y="1194"/>
                    <a:pt x="32" y="1499"/>
                    <a:pt x="177" y="1748"/>
                  </a:cubicBezTo>
                  <a:cubicBezTo>
                    <a:pt x="347" y="2047"/>
                    <a:pt x="667" y="2228"/>
                    <a:pt x="975" y="2228"/>
                  </a:cubicBezTo>
                  <a:cubicBezTo>
                    <a:pt x="1073" y="2228"/>
                    <a:pt x="1169" y="2209"/>
                    <a:pt x="1260" y="2170"/>
                  </a:cubicBezTo>
                  <a:cubicBezTo>
                    <a:pt x="1477" y="2079"/>
                    <a:pt x="1634" y="1855"/>
                    <a:pt x="1661" y="1600"/>
                  </a:cubicBezTo>
                  <a:cubicBezTo>
                    <a:pt x="1686" y="1371"/>
                    <a:pt x="1600" y="1165"/>
                    <a:pt x="1431" y="1045"/>
                  </a:cubicBezTo>
                  <a:cubicBezTo>
                    <a:pt x="1402" y="1024"/>
                    <a:pt x="1368" y="1013"/>
                    <a:pt x="1334" y="1013"/>
                  </a:cubicBezTo>
                  <a:cubicBezTo>
                    <a:pt x="1281" y="1013"/>
                    <a:pt x="1228" y="1038"/>
                    <a:pt x="1195" y="1084"/>
                  </a:cubicBezTo>
                  <a:cubicBezTo>
                    <a:pt x="1141" y="1161"/>
                    <a:pt x="1159" y="1267"/>
                    <a:pt x="1236" y="1321"/>
                  </a:cubicBezTo>
                  <a:cubicBezTo>
                    <a:pt x="1332" y="1389"/>
                    <a:pt x="1330" y="1513"/>
                    <a:pt x="1324" y="1563"/>
                  </a:cubicBezTo>
                  <a:cubicBezTo>
                    <a:pt x="1309" y="1696"/>
                    <a:pt x="1230" y="1814"/>
                    <a:pt x="1126" y="1858"/>
                  </a:cubicBezTo>
                  <a:cubicBezTo>
                    <a:pt x="1076" y="1880"/>
                    <a:pt x="1023" y="1890"/>
                    <a:pt x="970" y="1890"/>
                  </a:cubicBezTo>
                  <a:cubicBezTo>
                    <a:pt x="771" y="1890"/>
                    <a:pt x="569" y="1752"/>
                    <a:pt x="471" y="1579"/>
                  </a:cubicBezTo>
                  <a:cubicBezTo>
                    <a:pt x="373" y="1410"/>
                    <a:pt x="352" y="1197"/>
                    <a:pt x="412" y="983"/>
                  </a:cubicBezTo>
                  <a:cubicBezTo>
                    <a:pt x="479" y="750"/>
                    <a:pt x="634" y="549"/>
                    <a:pt x="829" y="445"/>
                  </a:cubicBezTo>
                  <a:cubicBezTo>
                    <a:pt x="960" y="374"/>
                    <a:pt x="1109" y="341"/>
                    <a:pt x="1261" y="341"/>
                  </a:cubicBezTo>
                  <a:cubicBezTo>
                    <a:pt x="1559" y="341"/>
                    <a:pt x="1869" y="469"/>
                    <a:pt x="2077" y="701"/>
                  </a:cubicBezTo>
                  <a:cubicBezTo>
                    <a:pt x="2372" y="1035"/>
                    <a:pt x="2463" y="1563"/>
                    <a:pt x="2304" y="2020"/>
                  </a:cubicBezTo>
                  <a:cubicBezTo>
                    <a:pt x="2272" y="2108"/>
                    <a:pt x="2319" y="2204"/>
                    <a:pt x="2408" y="2236"/>
                  </a:cubicBezTo>
                  <a:cubicBezTo>
                    <a:pt x="2426" y="2242"/>
                    <a:pt x="2445" y="2245"/>
                    <a:pt x="2463" y="2245"/>
                  </a:cubicBezTo>
                  <a:cubicBezTo>
                    <a:pt x="2533" y="2245"/>
                    <a:pt x="2599" y="2201"/>
                    <a:pt x="2624" y="2132"/>
                  </a:cubicBezTo>
                  <a:cubicBezTo>
                    <a:pt x="2825" y="1556"/>
                    <a:pt x="2711" y="906"/>
                    <a:pt x="2330" y="476"/>
                  </a:cubicBezTo>
                  <a:cubicBezTo>
                    <a:pt x="2055" y="168"/>
                    <a:pt x="1655" y="1"/>
                    <a:pt x="1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77"/>
            <p:cNvSpPr/>
            <p:nvPr/>
          </p:nvSpPr>
          <p:spPr>
            <a:xfrm>
              <a:off x="1154363" y="885499"/>
              <a:ext cx="787592" cy="286790"/>
            </a:xfrm>
            <a:custGeom>
              <a:rect b="b" l="l" r="r" t="t"/>
              <a:pathLst>
                <a:path extrusionOk="0" h="3636" w="9985">
                  <a:moveTo>
                    <a:pt x="1781" y="0"/>
                  </a:moveTo>
                  <a:cubicBezTo>
                    <a:pt x="1697" y="0"/>
                    <a:pt x="1614" y="4"/>
                    <a:pt x="1531" y="10"/>
                  </a:cubicBezTo>
                  <a:cubicBezTo>
                    <a:pt x="1262" y="33"/>
                    <a:pt x="1010" y="94"/>
                    <a:pt x="784" y="191"/>
                  </a:cubicBezTo>
                  <a:cubicBezTo>
                    <a:pt x="488" y="317"/>
                    <a:pt x="245" y="499"/>
                    <a:pt x="60" y="735"/>
                  </a:cubicBezTo>
                  <a:cubicBezTo>
                    <a:pt x="1" y="808"/>
                    <a:pt x="14" y="914"/>
                    <a:pt x="88" y="972"/>
                  </a:cubicBezTo>
                  <a:cubicBezTo>
                    <a:pt x="119" y="996"/>
                    <a:pt x="156" y="1008"/>
                    <a:pt x="192" y="1008"/>
                  </a:cubicBezTo>
                  <a:cubicBezTo>
                    <a:pt x="242" y="1008"/>
                    <a:pt x="292" y="986"/>
                    <a:pt x="325" y="944"/>
                  </a:cubicBezTo>
                  <a:cubicBezTo>
                    <a:pt x="475" y="754"/>
                    <a:pt x="673" y="606"/>
                    <a:pt x="916" y="503"/>
                  </a:cubicBezTo>
                  <a:cubicBezTo>
                    <a:pt x="1109" y="419"/>
                    <a:pt x="1326" y="367"/>
                    <a:pt x="1560" y="348"/>
                  </a:cubicBezTo>
                  <a:cubicBezTo>
                    <a:pt x="1635" y="342"/>
                    <a:pt x="1710" y="339"/>
                    <a:pt x="1786" y="339"/>
                  </a:cubicBezTo>
                  <a:cubicBezTo>
                    <a:pt x="2036" y="339"/>
                    <a:pt x="2292" y="373"/>
                    <a:pt x="2536" y="440"/>
                  </a:cubicBezTo>
                  <a:cubicBezTo>
                    <a:pt x="3411" y="679"/>
                    <a:pt x="4185" y="1234"/>
                    <a:pt x="4843" y="1736"/>
                  </a:cubicBezTo>
                  <a:lnTo>
                    <a:pt x="5121" y="1948"/>
                  </a:lnTo>
                  <a:cubicBezTo>
                    <a:pt x="5749" y="2431"/>
                    <a:pt x="6399" y="2929"/>
                    <a:pt x="7142" y="3263"/>
                  </a:cubicBezTo>
                  <a:cubicBezTo>
                    <a:pt x="7221" y="3298"/>
                    <a:pt x="7303" y="3333"/>
                    <a:pt x="7384" y="3363"/>
                  </a:cubicBezTo>
                  <a:cubicBezTo>
                    <a:pt x="7777" y="3514"/>
                    <a:pt x="8177" y="3604"/>
                    <a:pt x="8574" y="3629"/>
                  </a:cubicBezTo>
                  <a:cubicBezTo>
                    <a:pt x="8641" y="3633"/>
                    <a:pt x="8709" y="3636"/>
                    <a:pt x="8776" y="3636"/>
                  </a:cubicBezTo>
                  <a:cubicBezTo>
                    <a:pt x="9163" y="3636"/>
                    <a:pt x="9526" y="3567"/>
                    <a:pt x="9857" y="3429"/>
                  </a:cubicBezTo>
                  <a:cubicBezTo>
                    <a:pt x="9943" y="3394"/>
                    <a:pt x="9985" y="3294"/>
                    <a:pt x="9949" y="3207"/>
                  </a:cubicBezTo>
                  <a:cubicBezTo>
                    <a:pt x="9922" y="3142"/>
                    <a:pt x="9859" y="3103"/>
                    <a:pt x="9792" y="3103"/>
                  </a:cubicBezTo>
                  <a:cubicBezTo>
                    <a:pt x="9771" y="3103"/>
                    <a:pt x="9749" y="3107"/>
                    <a:pt x="9727" y="3116"/>
                  </a:cubicBezTo>
                  <a:cubicBezTo>
                    <a:pt x="9438" y="3236"/>
                    <a:pt x="9120" y="3296"/>
                    <a:pt x="8776" y="3296"/>
                  </a:cubicBezTo>
                  <a:cubicBezTo>
                    <a:pt x="8716" y="3296"/>
                    <a:pt x="8655" y="3295"/>
                    <a:pt x="8594" y="3291"/>
                  </a:cubicBezTo>
                  <a:cubicBezTo>
                    <a:pt x="8238" y="3268"/>
                    <a:pt x="7862" y="3184"/>
                    <a:pt x="7503" y="3046"/>
                  </a:cubicBezTo>
                  <a:cubicBezTo>
                    <a:pt x="7428" y="3017"/>
                    <a:pt x="7352" y="2985"/>
                    <a:pt x="7280" y="2953"/>
                  </a:cubicBezTo>
                  <a:cubicBezTo>
                    <a:pt x="6574" y="2637"/>
                    <a:pt x="5940" y="2150"/>
                    <a:pt x="5328" y="1679"/>
                  </a:cubicBezTo>
                  <a:lnTo>
                    <a:pt x="5049" y="1466"/>
                  </a:lnTo>
                  <a:cubicBezTo>
                    <a:pt x="4366" y="945"/>
                    <a:pt x="3559" y="369"/>
                    <a:pt x="2625" y="113"/>
                  </a:cubicBezTo>
                  <a:cubicBezTo>
                    <a:pt x="2350" y="38"/>
                    <a:pt x="2063" y="0"/>
                    <a:pt x="1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77"/>
            <p:cNvSpPr/>
            <p:nvPr/>
          </p:nvSpPr>
          <p:spPr>
            <a:xfrm>
              <a:off x="1552921" y="883290"/>
              <a:ext cx="618163" cy="461103"/>
            </a:xfrm>
            <a:custGeom>
              <a:rect b="b" l="l" r="r" t="t"/>
              <a:pathLst>
                <a:path extrusionOk="0" h="5846" w="7837">
                  <a:moveTo>
                    <a:pt x="177" y="1"/>
                  </a:moveTo>
                  <a:cubicBezTo>
                    <a:pt x="89" y="1"/>
                    <a:pt x="0" y="73"/>
                    <a:pt x="0" y="168"/>
                  </a:cubicBezTo>
                  <a:cubicBezTo>
                    <a:pt x="0" y="245"/>
                    <a:pt x="52" y="310"/>
                    <a:pt x="122" y="331"/>
                  </a:cubicBezTo>
                  <a:cubicBezTo>
                    <a:pt x="1107" y="645"/>
                    <a:pt x="1830" y="1092"/>
                    <a:pt x="2336" y="1695"/>
                  </a:cubicBezTo>
                  <a:cubicBezTo>
                    <a:pt x="2719" y="2153"/>
                    <a:pt x="2981" y="2715"/>
                    <a:pt x="3236" y="3260"/>
                  </a:cubicBezTo>
                  <a:cubicBezTo>
                    <a:pt x="3280" y="3355"/>
                    <a:pt x="3324" y="3450"/>
                    <a:pt x="3365" y="3534"/>
                  </a:cubicBezTo>
                  <a:cubicBezTo>
                    <a:pt x="3366" y="3537"/>
                    <a:pt x="3375" y="3559"/>
                    <a:pt x="3377" y="3562"/>
                  </a:cubicBezTo>
                  <a:cubicBezTo>
                    <a:pt x="3691" y="4221"/>
                    <a:pt x="4065" y="4893"/>
                    <a:pt x="4661" y="5355"/>
                  </a:cubicBezTo>
                  <a:cubicBezTo>
                    <a:pt x="5028" y="5639"/>
                    <a:pt x="5531" y="5846"/>
                    <a:pt x="6038" y="5846"/>
                  </a:cubicBezTo>
                  <a:cubicBezTo>
                    <a:pt x="6324" y="5846"/>
                    <a:pt x="6611" y="5780"/>
                    <a:pt x="6875" y="5625"/>
                  </a:cubicBezTo>
                  <a:cubicBezTo>
                    <a:pt x="7351" y="5347"/>
                    <a:pt x="7679" y="4808"/>
                    <a:pt x="7752" y="4186"/>
                  </a:cubicBezTo>
                  <a:cubicBezTo>
                    <a:pt x="7836" y="3469"/>
                    <a:pt x="7558" y="2741"/>
                    <a:pt x="7045" y="2330"/>
                  </a:cubicBezTo>
                  <a:cubicBezTo>
                    <a:pt x="6754" y="2098"/>
                    <a:pt x="6380" y="1970"/>
                    <a:pt x="5998" y="1970"/>
                  </a:cubicBezTo>
                  <a:cubicBezTo>
                    <a:pt x="5958" y="1970"/>
                    <a:pt x="5917" y="1971"/>
                    <a:pt x="5877" y="1974"/>
                  </a:cubicBezTo>
                  <a:cubicBezTo>
                    <a:pt x="5573" y="1996"/>
                    <a:pt x="5295" y="2100"/>
                    <a:pt x="5072" y="2276"/>
                  </a:cubicBezTo>
                  <a:cubicBezTo>
                    <a:pt x="4775" y="2510"/>
                    <a:pt x="4587" y="2891"/>
                    <a:pt x="4570" y="3293"/>
                  </a:cubicBezTo>
                  <a:cubicBezTo>
                    <a:pt x="4553" y="3648"/>
                    <a:pt x="4668" y="3972"/>
                    <a:pt x="4894" y="4207"/>
                  </a:cubicBezTo>
                  <a:cubicBezTo>
                    <a:pt x="5105" y="4426"/>
                    <a:pt x="5395" y="4542"/>
                    <a:pt x="5677" y="4542"/>
                  </a:cubicBezTo>
                  <a:cubicBezTo>
                    <a:pt x="5850" y="4542"/>
                    <a:pt x="6021" y="4498"/>
                    <a:pt x="6167" y="4406"/>
                  </a:cubicBezTo>
                  <a:cubicBezTo>
                    <a:pt x="6381" y="4273"/>
                    <a:pt x="6522" y="4032"/>
                    <a:pt x="6546" y="3761"/>
                  </a:cubicBezTo>
                  <a:cubicBezTo>
                    <a:pt x="6567" y="3516"/>
                    <a:pt x="6485" y="3290"/>
                    <a:pt x="6320" y="3142"/>
                  </a:cubicBezTo>
                  <a:cubicBezTo>
                    <a:pt x="6287" y="3112"/>
                    <a:pt x="6246" y="3097"/>
                    <a:pt x="6206" y="3097"/>
                  </a:cubicBezTo>
                  <a:cubicBezTo>
                    <a:pt x="6159" y="3097"/>
                    <a:pt x="6113" y="3117"/>
                    <a:pt x="6080" y="3154"/>
                  </a:cubicBezTo>
                  <a:cubicBezTo>
                    <a:pt x="6017" y="3223"/>
                    <a:pt x="6023" y="3330"/>
                    <a:pt x="6093" y="3394"/>
                  </a:cubicBezTo>
                  <a:cubicBezTo>
                    <a:pt x="6178" y="3470"/>
                    <a:pt x="6220" y="3594"/>
                    <a:pt x="6208" y="3731"/>
                  </a:cubicBezTo>
                  <a:cubicBezTo>
                    <a:pt x="6194" y="3894"/>
                    <a:pt x="6110" y="4043"/>
                    <a:pt x="5987" y="4119"/>
                  </a:cubicBezTo>
                  <a:cubicBezTo>
                    <a:pt x="5897" y="4176"/>
                    <a:pt x="5789" y="4203"/>
                    <a:pt x="5678" y="4203"/>
                  </a:cubicBezTo>
                  <a:cubicBezTo>
                    <a:pt x="5486" y="4203"/>
                    <a:pt x="5283" y="4121"/>
                    <a:pt x="5138" y="3971"/>
                  </a:cubicBezTo>
                  <a:cubicBezTo>
                    <a:pt x="4978" y="3805"/>
                    <a:pt x="4897" y="3570"/>
                    <a:pt x="4909" y="3308"/>
                  </a:cubicBezTo>
                  <a:cubicBezTo>
                    <a:pt x="4922" y="3003"/>
                    <a:pt x="5062" y="2715"/>
                    <a:pt x="5282" y="2541"/>
                  </a:cubicBezTo>
                  <a:cubicBezTo>
                    <a:pt x="5452" y="2408"/>
                    <a:pt x="5665" y="2329"/>
                    <a:pt x="5902" y="2311"/>
                  </a:cubicBezTo>
                  <a:cubicBezTo>
                    <a:pt x="5932" y="2309"/>
                    <a:pt x="5963" y="2308"/>
                    <a:pt x="5993" y="2308"/>
                  </a:cubicBezTo>
                  <a:cubicBezTo>
                    <a:pt x="6299" y="2308"/>
                    <a:pt x="6601" y="2410"/>
                    <a:pt x="6834" y="2595"/>
                  </a:cubicBezTo>
                  <a:cubicBezTo>
                    <a:pt x="7258" y="2935"/>
                    <a:pt x="7486" y="3544"/>
                    <a:pt x="7415" y="4146"/>
                  </a:cubicBezTo>
                  <a:cubicBezTo>
                    <a:pt x="7355" y="4664"/>
                    <a:pt x="7088" y="5108"/>
                    <a:pt x="6704" y="5333"/>
                  </a:cubicBezTo>
                  <a:cubicBezTo>
                    <a:pt x="6498" y="5453"/>
                    <a:pt x="6270" y="5504"/>
                    <a:pt x="6041" y="5504"/>
                  </a:cubicBezTo>
                  <a:cubicBezTo>
                    <a:pt x="5610" y="5504"/>
                    <a:pt x="5174" y="5324"/>
                    <a:pt x="4869" y="5087"/>
                  </a:cubicBezTo>
                  <a:cubicBezTo>
                    <a:pt x="4329" y="4669"/>
                    <a:pt x="3979" y="4037"/>
                    <a:pt x="3688" y="3426"/>
                  </a:cubicBezTo>
                  <a:cubicBezTo>
                    <a:pt x="3686" y="3423"/>
                    <a:pt x="3676" y="3401"/>
                    <a:pt x="3674" y="3398"/>
                  </a:cubicBezTo>
                  <a:lnTo>
                    <a:pt x="3543" y="3118"/>
                  </a:lnTo>
                  <a:cubicBezTo>
                    <a:pt x="3280" y="2553"/>
                    <a:pt x="3007" y="1969"/>
                    <a:pt x="2595" y="1478"/>
                  </a:cubicBezTo>
                  <a:cubicBezTo>
                    <a:pt x="2049" y="825"/>
                    <a:pt x="1276" y="345"/>
                    <a:pt x="232" y="11"/>
                  </a:cubicBezTo>
                  <a:cubicBezTo>
                    <a:pt x="214" y="4"/>
                    <a:pt x="196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77"/>
            <p:cNvSpPr/>
            <p:nvPr/>
          </p:nvSpPr>
          <p:spPr>
            <a:xfrm>
              <a:off x="1207368" y="643825"/>
              <a:ext cx="219595" cy="223690"/>
            </a:xfrm>
            <a:custGeom>
              <a:rect b="b" l="l" r="r" t="t"/>
              <a:pathLst>
                <a:path extrusionOk="0" h="2836" w="2784">
                  <a:moveTo>
                    <a:pt x="1321" y="0"/>
                  </a:moveTo>
                  <a:cubicBezTo>
                    <a:pt x="1052" y="0"/>
                    <a:pt x="783" y="78"/>
                    <a:pt x="558" y="233"/>
                  </a:cubicBezTo>
                  <a:cubicBezTo>
                    <a:pt x="279" y="428"/>
                    <a:pt x="94" y="718"/>
                    <a:pt x="49" y="1031"/>
                  </a:cubicBezTo>
                  <a:cubicBezTo>
                    <a:pt x="0" y="1374"/>
                    <a:pt x="133" y="1728"/>
                    <a:pt x="390" y="1934"/>
                  </a:cubicBezTo>
                  <a:cubicBezTo>
                    <a:pt x="545" y="2059"/>
                    <a:pt x="741" y="2122"/>
                    <a:pt x="933" y="2122"/>
                  </a:cubicBezTo>
                  <a:cubicBezTo>
                    <a:pt x="1088" y="2122"/>
                    <a:pt x="1240" y="2081"/>
                    <a:pt x="1367" y="1997"/>
                  </a:cubicBezTo>
                  <a:cubicBezTo>
                    <a:pt x="1681" y="1794"/>
                    <a:pt x="1800" y="1367"/>
                    <a:pt x="1635" y="1046"/>
                  </a:cubicBezTo>
                  <a:cubicBezTo>
                    <a:pt x="1549" y="880"/>
                    <a:pt x="1390" y="755"/>
                    <a:pt x="1197" y="706"/>
                  </a:cubicBezTo>
                  <a:cubicBezTo>
                    <a:pt x="1138" y="691"/>
                    <a:pt x="1079" y="683"/>
                    <a:pt x="1021" y="683"/>
                  </a:cubicBezTo>
                  <a:cubicBezTo>
                    <a:pt x="896" y="683"/>
                    <a:pt x="776" y="717"/>
                    <a:pt x="677" y="784"/>
                  </a:cubicBezTo>
                  <a:cubicBezTo>
                    <a:pt x="600" y="836"/>
                    <a:pt x="579" y="942"/>
                    <a:pt x="631" y="1019"/>
                  </a:cubicBezTo>
                  <a:cubicBezTo>
                    <a:pt x="663" y="1068"/>
                    <a:pt x="717" y="1094"/>
                    <a:pt x="772" y="1094"/>
                  </a:cubicBezTo>
                  <a:cubicBezTo>
                    <a:pt x="804" y="1094"/>
                    <a:pt x="837" y="1085"/>
                    <a:pt x="866" y="1066"/>
                  </a:cubicBezTo>
                  <a:cubicBezTo>
                    <a:pt x="909" y="1037"/>
                    <a:pt x="963" y="1022"/>
                    <a:pt x="1022" y="1022"/>
                  </a:cubicBezTo>
                  <a:cubicBezTo>
                    <a:pt x="1051" y="1022"/>
                    <a:pt x="1081" y="1026"/>
                    <a:pt x="1112" y="1033"/>
                  </a:cubicBezTo>
                  <a:cubicBezTo>
                    <a:pt x="1209" y="1059"/>
                    <a:pt x="1293" y="1122"/>
                    <a:pt x="1334" y="1201"/>
                  </a:cubicBezTo>
                  <a:cubicBezTo>
                    <a:pt x="1418" y="1367"/>
                    <a:pt x="1348" y="1606"/>
                    <a:pt x="1182" y="1714"/>
                  </a:cubicBezTo>
                  <a:cubicBezTo>
                    <a:pt x="1110" y="1761"/>
                    <a:pt x="1023" y="1784"/>
                    <a:pt x="933" y="1784"/>
                  </a:cubicBezTo>
                  <a:cubicBezTo>
                    <a:pt x="817" y="1784"/>
                    <a:pt x="696" y="1745"/>
                    <a:pt x="602" y="1670"/>
                  </a:cubicBezTo>
                  <a:cubicBezTo>
                    <a:pt x="440" y="1540"/>
                    <a:pt x="353" y="1302"/>
                    <a:pt x="384" y="1079"/>
                  </a:cubicBezTo>
                  <a:cubicBezTo>
                    <a:pt x="416" y="862"/>
                    <a:pt x="553" y="650"/>
                    <a:pt x="752" y="511"/>
                  </a:cubicBezTo>
                  <a:cubicBezTo>
                    <a:pt x="917" y="397"/>
                    <a:pt x="1119" y="340"/>
                    <a:pt x="1321" y="340"/>
                  </a:cubicBezTo>
                  <a:cubicBezTo>
                    <a:pt x="1546" y="340"/>
                    <a:pt x="1771" y="410"/>
                    <a:pt x="1946" y="550"/>
                  </a:cubicBezTo>
                  <a:cubicBezTo>
                    <a:pt x="2279" y="812"/>
                    <a:pt x="2412" y="1308"/>
                    <a:pt x="2256" y="1702"/>
                  </a:cubicBezTo>
                  <a:cubicBezTo>
                    <a:pt x="2129" y="2023"/>
                    <a:pt x="1848" y="2265"/>
                    <a:pt x="1519" y="2524"/>
                  </a:cubicBezTo>
                  <a:cubicBezTo>
                    <a:pt x="1473" y="2555"/>
                    <a:pt x="1443" y="2606"/>
                    <a:pt x="1443" y="2665"/>
                  </a:cubicBezTo>
                  <a:cubicBezTo>
                    <a:pt x="1443" y="2759"/>
                    <a:pt x="1519" y="2835"/>
                    <a:pt x="1613" y="2835"/>
                  </a:cubicBezTo>
                  <a:lnTo>
                    <a:pt x="1613" y="2836"/>
                  </a:lnTo>
                  <a:cubicBezTo>
                    <a:pt x="1651" y="2836"/>
                    <a:pt x="1687" y="2822"/>
                    <a:pt x="1718" y="2799"/>
                  </a:cubicBezTo>
                  <a:cubicBezTo>
                    <a:pt x="2090" y="2506"/>
                    <a:pt x="2411" y="2231"/>
                    <a:pt x="2571" y="1828"/>
                  </a:cubicBezTo>
                  <a:cubicBezTo>
                    <a:pt x="2783" y="1290"/>
                    <a:pt x="2609" y="641"/>
                    <a:pt x="2156" y="284"/>
                  </a:cubicBezTo>
                  <a:cubicBezTo>
                    <a:pt x="1918" y="96"/>
                    <a:pt x="1619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4" name="Google Shape;1844;p77"/>
          <p:cNvSpPr txBox="1"/>
          <p:nvPr>
            <p:ph idx="1" type="body"/>
          </p:nvPr>
        </p:nvSpPr>
        <p:spPr>
          <a:xfrm>
            <a:off x="1614450" y="1562352"/>
            <a:ext cx="5915100" cy="26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There are two ways, one of life and one of death</a:t>
            </a:r>
            <a:r>
              <a:rPr lang="en"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but a great difference between the two ways. </a:t>
            </a:r>
            <a:r>
              <a:rPr b="1" lang="en"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way of life, then, is this:</a:t>
            </a:r>
            <a:r>
              <a:rPr lang="en"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First, you shall love God who made you; second, love your neighbor as yourself, and do not do to another what you would not want done to you. And of these sayings the teaching is this: Bless those who curse you, and pray for your enemies, and fast for those who persecute you. For what reward is there for loving those who love you? … In the church you shall acknowledge your transgressions, and you shall not come near for your prayer with an evil conscience. </a:t>
            </a:r>
            <a:r>
              <a:rPr b="1" lang="en"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This is the way of life.</a:t>
            </a:r>
            <a:endParaRPr b="1" sz="16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848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p78"/>
          <p:cNvSpPr txBox="1"/>
          <p:nvPr>
            <p:ph type="title"/>
          </p:nvPr>
        </p:nvSpPr>
        <p:spPr>
          <a:xfrm>
            <a:off x="1614450" y="937725"/>
            <a:ext cx="589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Two Ways: Life and Death</a:t>
            </a:r>
            <a:endParaRPr sz="3400"/>
          </a:p>
        </p:txBody>
      </p:sp>
      <p:grpSp>
        <p:nvGrpSpPr>
          <p:cNvPr id="1850" name="Google Shape;1850;p78"/>
          <p:cNvGrpSpPr/>
          <p:nvPr/>
        </p:nvGrpSpPr>
        <p:grpSpPr>
          <a:xfrm>
            <a:off x="-28068" y="-9345"/>
            <a:ext cx="1493650" cy="5152875"/>
            <a:chOff x="-28068" y="-9345"/>
            <a:chExt cx="1493650" cy="5152875"/>
          </a:xfrm>
        </p:grpSpPr>
        <p:grpSp>
          <p:nvGrpSpPr>
            <p:cNvPr id="1851" name="Google Shape;1851;p78"/>
            <p:cNvGrpSpPr/>
            <p:nvPr/>
          </p:nvGrpSpPr>
          <p:grpSpPr>
            <a:xfrm>
              <a:off x="1226532" y="-9345"/>
              <a:ext cx="239050" cy="5152875"/>
              <a:chOff x="997932" y="-9345"/>
              <a:chExt cx="239050" cy="5152875"/>
            </a:xfrm>
          </p:grpSpPr>
          <p:grpSp>
            <p:nvGrpSpPr>
              <p:cNvPr id="1852" name="Google Shape;1852;p78"/>
              <p:cNvGrpSpPr/>
              <p:nvPr/>
            </p:nvGrpSpPr>
            <p:grpSpPr>
              <a:xfrm rot="5400000">
                <a:off x="938170" y="2452218"/>
                <a:ext cx="358575" cy="239050"/>
                <a:chOff x="4392754" y="151350"/>
                <a:chExt cx="358575" cy="239050"/>
              </a:xfrm>
            </p:grpSpPr>
            <p:sp>
              <p:nvSpPr>
                <p:cNvPr id="1853" name="Google Shape;1853;p78"/>
                <p:cNvSpPr/>
                <p:nvPr/>
              </p:nvSpPr>
              <p:spPr>
                <a:xfrm>
                  <a:off x="4392754" y="151350"/>
                  <a:ext cx="358575" cy="239050"/>
                </a:xfrm>
                <a:prstGeom prst="flowChartDecision">
                  <a:avLst/>
                </a:prstGeom>
                <a:solidFill>
                  <a:srgbClr val="F1F0E5"/>
                </a:solidFill>
                <a:ln cap="flat" cmpd="sng" w="19050">
                  <a:solidFill>
                    <a:srgbClr val="6F675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54" name="Google Shape;1854;p78"/>
                <p:cNvSpPr/>
                <p:nvPr/>
              </p:nvSpPr>
              <p:spPr>
                <a:xfrm>
                  <a:off x="4499525" y="220525"/>
                  <a:ext cx="144900" cy="100800"/>
                </a:xfrm>
                <a:prstGeom prst="diamond">
                  <a:avLst/>
                </a:prstGeom>
                <a:solidFill>
                  <a:schemeClr val="lt2"/>
                </a:solidFill>
                <a:ln cap="flat" cmpd="sng" w="19050">
                  <a:solidFill>
                    <a:srgbClr val="6F675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1855" name="Google Shape;1855;p78"/>
              <p:cNvCxnSpPr>
                <a:endCxn id="1853" idx="1"/>
              </p:cNvCxnSpPr>
              <p:nvPr/>
            </p:nvCxnSpPr>
            <p:spPr>
              <a:xfrm>
                <a:off x="1117457" y="-9345"/>
                <a:ext cx="0" cy="24018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56" name="Google Shape;1856;p78"/>
              <p:cNvCxnSpPr>
                <a:stCxn id="1853" idx="3"/>
              </p:cNvCxnSpPr>
              <p:nvPr/>
            </p:nvCxnSpPr>
            <p:spPr>
              <a:xfrm>
                <a:off x="1117457" y="2751030"/>
                <a:ext cx="0" cy="23925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857" name="Google Shape;1857;p78"/>
            <p:cNvCxnSpPr>
              <a:stCxn id="1853" idx="2"/>
            </p:cNvCxnSpPr>
            <p:nvPr/>
          </p:nvCxnSpPr>
          <p:spPr>
            <a:xfrm rot="10800000">
              <a:off x="-28068" y="864743"/>
              <a:ext cx="1254600" cy="17070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8" name="Google Shape;1858;p78"/>
            <p:cNvCxnSpPr/>
            <p:nvPr/>
          </p:nvCxnSpPr>
          <p:spPr>
            <a:xfrm flipH="1">
              <a:off x="-9468" y="2571743"/>
              <a:ext cx="1236000" cy="16941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859" name="Google Shape;1859;p78"/>
          <p:cNvGrpSpPr/>
          <p:nvPr/>
        </p:nvGrpSpPr>
        <p:grpSpPr>
          <a:xfrm rot="10800000">
            <a:off x="7678432" y="-4682"/>
            <a:ext cx="1493650" cy="5152875"/>
            <a:chOff x="-28068" y="-9345"/>
            <a:chExt cx="1493650" cy="5152875"/>
          </a:xfrm>
        </p:grpSpPr>
        <p:grpSp>
          <p:nvGrpSpPr>
            <p:cNvPr id="1860" name="Google Shape;1860;p78"/>
            <p:cNvGrpSpPr/>
            <p:nvPr/>
          </p:nvGrpSpPr>
          <p:grpSpPr>
            <a:xfrm>
              <a:off x="1226532" y="-9345"/>
              <a:ext cx="239050" cy="5152875"/>
              <a:chOff x="997932" y="-9345"/>
              <a:chExt cx="239050" cy="5152875"/>
            </a:xfrm>
          </p:grpSpPr>
          <p:grpSp>
            <p:nvGrpSpPr>
              <p:cNvPr id="1861" name="Google Shape;1861;p78"/>
              <p:cNvGrpSpPr/>
              <p:nvPr/>
            </p:nvGrpSpPr>
            <p:grpSpPr>
              <a:xfrm rot="5400000">
                <a:off x="938170" y="2452218"/>
                <a:ext cx="358575" cy="239050"/>
                <a:chOff x="4392754" y="151350"/>
                <a:chExt cx="358575" cy="239050"/>
              </a:xfrm>
            </p:grpSpPr>
            <p:sp>
              <p:nvSpPr>
                <p:cNvPr id="1862" name="Google Shape;1862;p78"/>
                <p:cNvSpPr/>
                <p:nvPr/>
              </p:nvSpPr>
              <p:spPr>
                <a:xfrm>
                  <a:off x="4392754" y="151350"/>
                  <a:ext cx="358575" cy="239050"/>
                </a:xfrm>
                <a:prstGeom prst="flowChartDecision">
                  <a:avLst/>
                </a:prstGeom>
                <a:solidFill>
                  <a:srgbClr val="F1F0E5"/>
                </a:solidFill>
                <a:ln cap="flat" cmpd="sng" w="19050">
                  <a:solidFill>
                    <a:srgbClr val="6F675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3" name="Google Shape;1863;p78"/>
                <p:cNvSpPr/>
                <p:nvPr/>
              </p:nvSpPr>
              <p:spPr>
                <a:xfrm>
                  <a:off x="4499525" y="220525"/>
                  <a:ext cx="144900" cy="100800"/>
                </a:xfrm>
                <a:prstGeom prst="diamond">
                  <a:avLst/>
                </a:prstGeom>
                <a:solidFill>
                  <a:schemeClr val="lt2"/>
                </a:solidFill>
                <a:ln cap="flat" cmpd="sng" w="19050">
                  <a:solidFill>
                    <a:srgbClr val="6F675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1864" name="Google Shape;1864;p78"/>
              <p:cNvCxnSpPr>
                <a:endCxn id="1862" idx="1"/>
              </p:cNvCxnSpPr>
              <p:nvPr/>
            </p:nvCxnSpPr>
            <p:spPr>
              <a:xfrm>
                <a:off x="1117457" y="-9345"/>
                <a:ext cx="0" cy="24018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65" name="Google Shape;1865;p78"/>
              <p:cNvCxnSpPr>
                <a:stCxn id="1862" idx="3"/>
              </p:cNvCxnSpPr>
              <p:nvPr/>
            </p:nvCxnSpPr>
            <p:spPr>
              <a:xfrm>
                <a:off x="1117457" y="2751030"/>
                <a:ext cx="0" cy="23925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866" name="Google Shape;1866;p78"/>
            <p:cNvCxnSpPr>
              <a:stCxn id="1862" idx="2"/>
            </p:cNvCxnSpPr>
            <p:nvPr/>
          </p:nvCxnSpPr>
          <p:spPr>
            <a:xfrm rot="10800000">
              <a:off x="-28068" y="864743"/>
              <a:ext cx="1254600" cy="17070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7" name="Google Shape;1867;p78"/>
            <p:cNvCxnSpPr/>
            <p:nvPr/>
          </p:nvCxnSpPr>
          <p:spPr>
            <a:xfrm flipH="1">
              <a:off x="-9468" y="2571743"/>
              <a:ext cx="1236000" cy="16941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868" name="Google Shape;1868;p78"/>
          <p:cNvGrpSpPr/>
          <p:nvPr/>
        </p:nvGrpSpPr>
        <p:grpSpPr>
          <a:xfrm>
            <a:off x="3570470" y="184200"/>
            <a:ext cx="2003060" cy="701594"/>
            <a:chOff x="168025" y="643825"/>
            <a:chExt cx="2003060" cy="701594"/>
          </a:xfrm>
        </p:grpSpPr>
        <p:sp>
          <p:nvSpPr>
            <p:cNvPr id="1869" name="Google Shape;1869;p78"/>
            <p:cNvSpPr/>
            <p:nvPr/>
          </p:nvSpPr>
          <p:spPr>
            <a:xfrm>
              <a:off x="579361" y="833126"/>
              <a:ext cx="553089" cy="512293"/>
            </a:xfrm>
            <a:custGeom>
              <a:rect b="b" l="l" r="r" t="t"/>
              <a:pathLst>
                <a:path extrusionOk="0" h="6495" w="7012">
                  <a:moveTo>
                    <a:pt x="4582" y="1"/>
                  </a:moveTo>
                  <a:cubicBezTo>
                    <a:pt x="4450" y="1"/>
                    <a:pt x="4317" y="8"/>
                    <a:pt x="4184" y="22"/>
                  </a:cubicBezTo>
                  <a:cubicBezTo>
                    <a:pt x="3563" y="90"/>
                    <a:pt x="2953" y="304"/>
                    <a:pt x="2369" y="655"/>
                  </a:cubicBezTo>
                  <a:cubicBezTo>
                    <a:pt x="2367" y="657"/>
                    <a:pt x="2364" y="659"/>
                    <a:pt x="2361" y="660"/>
                  </a:cubicBezTo>
                  <a:cubicBezTo>
                    <a:pt x="1992" y="883"/>
                    <a:pt x="1643" y="1157"/>
                    <a:pt x="1323" y="1473"/>
                  </a:cubicBezTo>
                  <a:cubicBezTo>
                    <a:pt x="748" y="2043"/>
                    <a:pt x="360" y="2655"/>
                    <a:pt x="173" y="3294"/>
                  </a:cubicBezTo>
                  <a:cubicBezTo>
                    <a:pt x="118" y="3475"/>
                    <a:pt x="81" y="3662"/>
                    <a:pt x="62" y="3852"/>
                  </a:cubicBezTo>
                  <a:cubicBezTo>
                    <a:pt x="1" y="4441"/>
                    <a:pt x="112" y="4995"/>
                    <a:pt x="383" y="5453"/>
                  </a:cubicBezTo>
                  <a:cubicBezTo>
                    <a:pt x="757" y="6091"/>
                    <a:pt x="1440" y="6494"/>
                    <a:pt x="2124" y="6494"/>
                  </a:cubicBezTo>
                  <a:lnTo>
                    <a:pt x="2124" y="6494"/>
                  </a:lnTo>
                  <a:cubicBezTo>
                    <a:pt x="2177" y="6494"/>
                    <a:pt x="2229" y="6491"/>
                    <a:pt x="2282" y="6486"/>
                  </a:cubicBezTo>
                  <a:cubicBezTo>
                    <a:pt x="3087" y="6412"/>
                    <a:pt x="3761" y="5728"/>
                    <a:pt x="3783" y="4964"/>
                  </a:cubicBezTo>
                  <a:cubicBezTo>
                    <a:pt x="3796" y="4564"/>
                    <a:pt x="3608" y="4156"/>
                    <a:pt x="3284" y="3871"/>
                  </a:cubicBezTo>
                  <a:cubicBezTo>
                    <a:pt x="3032" y="3650"/>
                    <a:pt x="2726" y="3531"/>
                    <a:pt x="2425" y="3531"/>
                  </a:cubicBezTo>
                  <a:cubicBezTo>
                    <a:pt x="2365" y="3531"/>
                    <a:pt x="2304" y="3536"/>
                    <a:pt x="2244" y="3546"/>
                  </a:cubicBezTo>
                  <a:cubicBezTo>
                    <a:pt x="1733" y="3631"/>
                    <a:pt x="1335" y="4062"/>
                    <a:pt x="1339" y="4530"/>
                  </a:cubicBezTo>
                  <a:cubicBezTo>
                    <a:pt x="1340" y="4797"/>
                    <a:pt x="1495" y="5057"/>
                    <a:pt x="1742" y="5209"/>
                  </a:cubicBezTo>
                  <a:cubicBezTo>
                    <a:pt x="1870" y="5289"/>
                    <a:pt x="2006" y="5329"/>
                    <a:pt x="2139" y="5329"/>
                  </a:cubicBezTo>
                  <a:cubicBezTo>
                    <a:pt x="2236" y="5329"/>
                    <a:pt x="2331" y="5307"/>
                    <a:pt x="2419" y="5265"/>
                  </a:cubicBezTo>
                  <a:cubicBezTo>
                    <a:pt x="2503" y="5223"/>
                    <a:pt x="2538" y="5122"/>
                    <a:pt x="2497" y="5038"/>
                  </a:cubicBezTo>
                  <a:cubicBezTo>
                    <a:pt x="2467" y="4978"/>
                    <a:pt x="2407" y="4943"/>
                    <a:pt x="2344" y="4943"/>
                  </a:cubicBezTo>
                  <a:cubicBezTo>
                    <a:pt x="2319" y="4943"/>
                    <a:pt x="2294" y="4948"/>
                    <a:pt x="2270" y="4960"/>
                  </a:cubicBezTo>
                  <a:cubicBezTo>
                    <a:pt x="2226" y="4981"/>
                    <a:pt x="2182" y="4989"/>
                    <a:pt x="2140" y="4989"/>
                  </a:cubicBezTo>
                  <a:cubicBezTo>
                    <a:pt x="2044" y="4989"/>
                    <a:pt x="1960" y="4946"/>
                    <a:pt x="1921" y="4921"/>
                  </a:cubicBezTo>
                  <a:cubicBezTo>
                    <a:pt x="1774" y="4831"/>
                    <a:pt x="1679" y="4676"/>
                    <a:pt x="1677" y="4527"/>
                  </a:cubicBezTo>
                  <a:cubicBezTo>
                    <a:pt x="1676" y="4227"/>
                    <a:pt x="1955" y="3938"/>
                    <a:pt x="2298" y="3880"/>
                  </a:cubicBezTo>
                  <a:cubicBezTo>
                    <a:pt x="2340" y="3874"/>
                    <a:pt x="2382" y="3870"/>
                    <a:pt x="2424" y="3870"/>
                  </a:cubicBezTo>
                  <a:cubicBezTo>
                    <a:pt x="2644" y="3870"/>
                    <a:pt x="2870" y="3960"/>
                    <a:pt x="3060" y="4127"/>
                  </a:cubicBezTo>
                  <a:cubicBezTo>
                    <a:pt x="3310" y="4345"/>
                    <a:pt x="3453" y="4654"/>
                    <a:pt x="3445" y="4954"/>
                  </a:cubicBezTo>
                  <a:cubicBezTo>
                    <a:pt x="3427" y="5543"/>
                    <a:pt x="2880" y="6090"/>
                    <a:pt x="2251" y="6150"/>
                  </a:cubicBezTo>
                  <a:cubicBezTo>
                    <a:pt x="2211" y="6153"/>
                    <a:pt x="2170" y="6155"/>
                    <a:pt x="2130" y="6155"/>
                  </a:cubicBezTo>
                  <a:cubicBezTo>
                    <a:pt x="1568" y="6155"/>
                    <a:pt x="984" y="5810"/>
                    <a:pt x="674" y="5282"/>
                  </a:cubicBezTo>
                  <a:cubicBezTo>
                    <a:pt x="444" y="4891"/>
                    <a:pt x="347" y="4396"/>
                    <a:pt x="399" y="3886"/>
                  </a:cubicBezTo>
                  <a:cubicBezTo>
                    <a:pt x="416" y="3718"/>
                    <a:pt x="449" y="3552"/>
                    <a:pt x="497" y="3390"/>
                  </a:cubicBezTo>
                  <a:cubicBezTo>
                    <a:pt x="669" y="2807"/>
                    <a:pt x="1027" y="2242"/>
                    <a:pt x="1560" y="1714"/>
                  </a:cubicBezTo>
                  <a:cubicBezTo>
                    <a:pt x="1861" y="1418"/>
                    <a:pt x="2187" y="1161"/>
                    <a:pt x="2532" y="952"/>
                  </a:cubicBezTo>
                  <a:cubicBezTo>
                    <a:pt x="2534" y="951"/>
                    <a:pt x="2537" y="950"/>
                    <a:pt x="2539" y="949"/>
                  </a:cubicBezTo>
                  <a:cubicBezTo>
                    <a:pt x="3081" y="620"/>
                    <a:pt x="3648" y="422"/>
                    <a:pt x="4220" y="360"/>
                  </a:cubicBezTo>
                  <a:cubicBezTo>
                    <a:pt x="4340" y="347"/>
                    <a:pt x="4460" y="341"/>
                    <a:pt x="4581" y="341"/>
                  </a:cubicBezTo>
                  <a:cubicBezTo>
                    <a:pt x="4841" y="341"/>
                    <a:pt x="5102" y="371"/>
                    <a:pt x="5351" y="430"/>
                  </a:cubicBezTo>
                  <a:cubicBezTo>
                    <a:pt x="5353" y="431"/>
                    <a:pt x="5356" y="433"/>
                    <a:pt x="5360" y="433"/>
                  </a:cubicBezTo>
                  <a:cubicBezTo>
                    <a:pt x="5881" y="553"/>
                    <a:pt x="6347" y="796"/>
                    <a:pt x="6708" y="1134"/>
                  </a:cubicBezTo>
                  <a:cubicBezTo>
                    <a:pt x="6741" y="1165"/>
                    <a:pt x="6783" y="1180"/>
                    <a:pt x="6824" y="1180"/>
                  </a:cubicBezTo>
                  <a:cubicBezTo>
                    <a:pt x="6869" y="1180"/>
                    <a:pt x="6914" y="1162"/>
                    <a:pt x="6947" y="1126"/>
                  </a:cubicBezTo>
                  <a:cubicBezTo>
                    <a:pt x="7012" y="1059"/>
                    <a:pt x="7008" y="951"/>
                    <a:pt x="6939" y="887"/>
                  </a:cubicBezTo>
                  <a:cubicBezTo>
                    <a:pt x="6534" y="506"/>
                    <a:pt x="6010" y="235"/>
                    <a:pt x="5428" y="100"/>
                  </a:cubicBezTo>
                  <a:cubicBezTo>
                    <a:pt x="5426" y="100"/>
                    <a:pt x="5424" y="99"/>
                    <a:pt x="5421" y="99"/>
                  </a:cubicBezTo>
                  <a:cubicBezTo>
                    <a:pt x="5146" y="34"/>
                    <a:pt x="4865" y="1"/>
                    <a:pt x="4582" y="1"/>
                  </a:cubicBezTo>
                  <a:close/>
                  <a:moveTo>
                    <a:pt x="2124" y="6494"/>
                  </a:moveTo>
                  <a:cubicBezTo>
                    <a:pt x="2123" y="6494"/>
                    <a:pt x="2123" y="6494"/>
                    <a:pt x="2123" y="6494"/>
                  </a:cubicBezTo>
                  <a:lnTo>
                    <a:pt x="2124" y="6494"/>
                  </a:lnTo>
                  <a:cubicBezTo>
                    <a:pt x="2124" y="6494"/>
                    <a:pt x="2124" y="6494"/>
                    <a:pt x="2124" y="6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78"/>
            <p:cNvSpPr/>
            <p:nvPr/>
          </p:nvSpPr>
          <p:spPr>
            <a:xfrm>
              <a:off x="397079" y="885420"/>
              <a:ext cx="787513" cy="286868"/>
            </a:xfrm>
            <a:custGeom>
              <a:rect b="b" l="l" r="r" t="t"/>
              <a:pathLst>
                <a:path extrusionOk="0" h="3637" w="9984">
                  <a:moveTo>
                    <a:pt x="8202" y="1"/>
                  </a:moveTo>
                  <a:cubicBezTo>
                    <a:pt x="7921" y="1"/>
                    <a:pt x="7634" y="39"/>
                    <a:pt x="7360" y="114"/>
                  </a:cubicBezTo>
                  <a:cubicBezTo>
                    <a:pt x="6426" y="370"/>
                    <a:pt x="5619" y="946"/>
                    <a:pt x="4937" y="1467"/>
                  </a:cubicBezTo>
                  <a:lnTo>
                    <a:pt x="4657" y="1682"/>
                  </a:lnTo>
                  <a:cubicBezTo>
                    <a:pt x="4044" y="2152"/>
                    <a:pt x="3410" y="2638"/>
                    <a:pt x="2707" y="2954"/>
                  </a:cubicBezTo>
                  <a:cubicBezTo>
                    <a:pt x="2634" y="2986"/>
                    <a:pt x="2557" y="3018"/>
                    <a:pt x="2480" y="3048"/>
                  </a:cubicBezTo>
                  <a:cubicBezTo>
                    <a:pt x="2124" y="3185"/>
                    <a:pt x="1748" y="3269"/>
                    <a:pt x="1392" y="3292"/>
                  </a:cubicBezTo>
                  <a:cubicBezTo>
                    <a:pt x="1331" y="3296"/>
                    <a:pt x="1270" y="3297"/>
                    <a:pt x="1210" y="3297"/>
                  </a:cubicBezTo>
                  <a:cubicBezTo>
                    <a:pt x="868" y="3297"/>
                    <a:pt x="547" y="3237"/>
                    <a:pt x="258" y="3117"/>
                  </a:cubicBezTo>
                  <a:cubicBezTo>
                    <a:pt x="237" y="3108"/>
                    <a:pt x="215" y="3104"/>
                    <a:pt x="193" y="3104"/>
                  </a:cubicBezTo>
                  <a:cubicBezTo>
                    <a:pt x="127" y="3104"/>
                    <a:pt x="63" y="3143"/>
                    <a:pt x="37" y="3208"/>
                  </a:cubicBezTo>
                  <a:cubicBezTo>
                    <a:pt x="1" y="3295"/>
                    <a:pt x="41" y="3394"/>
                    <a:pt x="128" y="3430"/>
                  </a:cubicBezTo>
                  <a:cubicBezTo>
                    <a:pt x="460" y="3567"/>
                    <a:pt x="822" y="3637"/>
                    <a:pt x="1210" y="3637"/>
                  </a:cubicBezTo>
                  <a:cubicBezTo>
                    <a:pt x="1277" y="3637"/>
                    <a:pt x="1344" y="3634"/>
                    <a:pt x="1412" y="3630"/>
                  </a:cubicBezTo>
                  <a:cubicBezTo>
                    <a:pt x="1809" y="3605"/>
                    <a:pt x="2209" y="3516"/>
                    <a:pt x="2600" y="3364"/>
                  </a:cubicBezTo>
                  <a:cubicBezTo>
                    <a:pt x="2681" y="3334"/>
                    <a:pt x="2764" y="3299"/>
                    <a:pt x="2845" y="3264"/>
                  </a:cubicBezTo>
                  <a:cubicBezTo>
                    <a:pt x="3585" y="2930"/>
                    <a:pt x="4235" y="2432"/>
                    <a:pt x="4863" y="1949"/>
                  </a:cubicBezTo>
                  <a:lnTo>
                    <a:pt x="5143" y="1736"/>
                  </a:lnTo>
                  <a:cubicBezTo>
                    <a:pt x="5799" y="1235"/>
                    <a:pt x="6574" y="680"/>
                    <a:pt x="7450" y="441"/>
                  </a:cubicBezTo>
                  <a:cubicBezTo>
                    <a:pt x="7694" y="374"/>
                    <a:pt x="7949" y="340"/>
                    <a:pt x="8200" y="340"/>
                  </a:cubicBezTo>
                  <a:cubicBezTo>
                    <a:pt x="8275" y="340"/>
                    <a:pt x="8351" y="343"/>
                    <a:pt x="8425" y="349"/>
                  </a:cubicBezTo>
                  <a:cubicBezTo>
                    <a:pt x="8659" y="368"/>
                    <a:pt x="8875" y="420"/>
                    <a:pt x="9070" y="504"/>
                  </a:cubicBezTo>
                  <a:cubicBezTo>
                    <a:pt x="9311" y="607"/>
                    <a:pt x="9510" y="755"/>
                    <a:pt x="9661" y="945"/>
                  </a:cubicBezTo>
                  <a:cubicBezTo>
                    <a:pt x="9694" y="987"/>
                    <a:pt x="9743" y="1009"/>
                    <a:pt x="9793" y="1009"/>
                  </a:cubicBezTo>
                  <a:cubicBezTo>
                    <a:pt x="9830" y="1009"/>
                    <a:pt x="9867" y="997"/>
                    <a:pt x="9898" y="973"/>
                  </a:cubicBezTo>
                  <a:cubicBezTo>
                    <a:pt x="9971" y="915"/>
                    <a:pt x="9984" y="809"/>
                    <a:pt x="9926" y="736"/>
                  </a:cubicBezTo>
                  <a:cubicBezTo>
                    <a:pt x="9741" y="500"/>
                    <a:pt x="9497" y="318"/>
                    <a:pt x="9202" y="192"/>
                  </a:cubicBezTo>
                  <a:cubicBezTo>
                    <a:pt x="8975" y="95"/>
                    <a:pt x="8724" y="34"/>
                    <a:pt x="8454" y="11"/>
                  </a:cubicBezTo>
                  <a:cubicBezTo>
                    <a:pt x="8371" y="4"/>
                    <a:pt x="8287" y="1"/>
                    <a:pt x="8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78"/>
            <p:cNvSpPr/>
            <p:nvPr/>
          </p:nvSpPr>
          <p:spPr>
            <a:xfrm>
              <a:off x="293042" y="888496"/>
              <a:ext cx="222908" cy="177074"/>
            </a:xfrm>
            <a:custGeom>
              <a:rect b="b" l="l" r="r" t="t"/>
              <a:pathLst>
                <a:path extrusionOk="0" h="2245" w="2826">
                  <a:moveTo>
                    <a:pt x="1562" y="0"/>
                  </a:moveTo>
                  <a:cubicBezTo>
                    <a:pt x="1171" y="0"/>
                    <a:pt x="770" y="168"/>
                    <a:pt x="495" y="476"/>
                  </a:cubicBezTo>
                  <a:cubicBezTo>
                    <a:pt x="115" y="905"/>
                    <a:pt x="1" y="1554"/>
                    <a:pt x="202" y="2132"/>
                  </a:cubicBezTo>
                  <a:cubicBezTo>
                    <a:pt x="227" y="2201"/>
                    <a:pt x="293" y="2245"/>
                    <a:pt x="363" y="2245"/>
                  </a:cubicBezTo>
                  <a:cubicBezTo>
                    <a:pt x="381" y="2245"/>
                    <a:pt x="400" y="2242"/>
                    <a:pt x="418" y="2235"/>
                  </a:cubicBezTo>
                  <a:cubicBezTo>
                    <a:pt x="507" y="2204"/>
                    <a:pt x="554" y="2108"/>
                    <a:pt x="522" y="2019"/>
                  </a:cubicBezTo>
                  <a:cubicBezTo>
                    <a:pt x="363" y="1563"/>
                    <a:pt x="454" y="1035"/>
                    <a:pt x="749" y="701"/>
                  </a:cubicBezTo>
                  <a:cubicBezTo>
                    <a:pt x="957" y="469"/>
                    <a:pt x="1267" y="340"/>
                    <a:pt x="1565" y="340"/>
                  </a:cubicBezTo>
                  <a:cubicBezTo>
                    <a:pt x="1717" y="340"/>
                    <a:pt x="1866" y="374"/>
                    <a:pt x="1997" y="445"/>
                  </a:cubicBezTo>
                  <a:cubicBezTo>
                    <a:pt x="2192" y="549"/>
                    <a:pt x="2348" y="750"/>
                    <a:pt x="2414" y="983"/>
                  </a:cubicBezTo>
                  <a:cubicBezTo>
                    <a:pt x="2475" y="1197"/>
                    <a:pt x="2454" y="1410"/>
                    <a:pt x="2355" y="1580"/>
                  </a:cubicBezTo>
                  <a:cubicBezTo>
                    <a:pt x="2258" y="1752"/>
                    <a:pt x="2054" y="1890"/>
                    <a:pt x="1855" y="1890"/>
                  </a:cubicBezTo>
                  <a:cubicBezTo>
                    <a:pt x="1802" y="1890"/>
                    <a:pt x="1749" y="1880"/>
                    <a:pt x="1698" y="1858"/>
                  </a:cubicBezTo>
                  <a:cubicBezTo>
                    <a:pt x="1596" y="1814"/>
                    <a:pt x="1516" y="1696"/>
                    <a:pt x="1502" y="1562"/>
                  </a:cubicBezTo>
                  <a:cubicBezTo>
                    <a:pt x="1496" y="1513"/>
                    <a:pt x="1494" y="1389"/>
                    <a:pt x="1590" y="1321"/>
                  </a:cubicBezTo>
                  <a:cubicBezTo>
                    <a:pt x="1667" y="1266"/>
                    <a:pt x="1685" y="1161"/>
                    <a:pt x="1631" y="1084"/>
                  </a:cubicBezTo>
                  <a:cubicBezTo>
                    <a:pt x="1597" y="1038"/>
                    <a:pt x="1545" y="1013"/>
                    <a:pt x="1492" y="1013"/>
                  </a:cubicBezTo>
                  <a:cubicBezTo>
                    <a:pt x="1458" y="1013"/>
                    <a:pt x="1424" y="1024"/>
                    <a:pt x="1394" y="1045"/>
                  </a:cubicBezTo>
                  <a:cubicBezTo>
                    <a:pt x="1226" y="1165"/>
                    <a:pt x="1140" y="1371"/>
                    <a:pt x="1165" y="1600"/>
                  </a:cubicBezTo>
                  <a:cubicBezTo>
                    <a:pt x="1192" y="1855"/>
                    <a:pt x="1350" y="2079"/>
                    <a:pt x="1565" y="2170"/>
                  </a:cubicBezTo>
                  <a:cubicBezTo>
                    <a:pt x="1656" y="2209"/>
                    <a:pt x="1753" y="2228"/>
                    <a:pt x="1851" y="2228"/>
                  </a:cubicBezTo>
                  <a:cubicBezTo>
                    <a:pt x="2159" y="2228"/>
                    <a:pt x="2479" y="2047"/>
                    <a:pt x="2649" y="1749"/>
                  </a:cubicBezTo>
                  <a:cubicBezTo>
                    <a:pt x="2793" y="1499"/>
                    <a:pt x="2825" y="1194"/>
                    <a:pt x="2739" y="890"/>
                  </a:cubicBezTo>
                  <a:cubicBezTo>
                    <a:pt x="2648" y="567"/>
                    <a:pt x="2435" y="296"/>
                    <a:pt x="2157" y="146"/>
                  </a:cubicBezTo>
                  <a:cubicBezTo>
                    <a:pt x="1975" y="48"/>
                    <a:pt x="1770" y="0"/>
                    <a:pt x="1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78"/>
            <p:cNvSpPr/>
            <p:nvPr/>
          </p:nvSpPr>
          <p:spPr>
            <a:xfrm>
              <a:off x="168025" y="883212"/>
              <a:ext cx="618084" cy="461182"/>
            </a:xfrm>
            <a:custGeom>
              <a:rect b="b" l="l" r="r" t="t"/>
              <a:pathLst>
                <a:path extrusionOk="0" h="5847" w="7836">
                  <a:moveTo>
                    <a:pt x="7659" y="1"/>
                  </a:moveTo>
                  <a:cubicBezTo>
                    <a:pt x="7640" y="1"/>
                    <a:pt x="7621" y="4"/>
                    <a:pt x="7604" y="11"/>
                  </a:cubicBezTo>
                  <a:cubicBezTo>
                    <a:pt x="6561" y="346"/>
                    <a:pt x="5788" y="825"/>
                    <a:pt x="5241" y="1478"/>
                  </a:cubicBezTo>
                  <a:cubicBezTo>
                    <a:pt x="4829" y="1970"/>
                    <a:pt x="4557" y="2554"/>
                    <a:pt x="4294" y="3118"/>
                  </a:cubicBezTo>
                  <a:lnTo>
                    <a:pt x="4154" y="3416"/>
                  </a:lnTo>
                  <a:cubicBezTo>
                    <a:pt x="3856" y="4038"/>
                    <a:pt x="3508" y="4669"/>
                    <a:pt x="2968" y="5087"/>
                  </a:cubicBezTo>
                  <a:cubicBezTo>
                    <a:pt x="2662" y="5324"/>
                    <a:pt x="2226" y="5505"/>
                    <a:pt x="1794" y="5505"/>
                  </a:cubicBezTo>
                  <a:cubicBezTo>
                    <a:pt x="1565" y="5505"/>
                    <a:pt x="1338" y="5454"/>
                    <a:pt x="1132" y="5334"/>
                  </a:cubicBezTo>
                  <a:cubicBezTo>
                    <a:pt x="747" y="5108"/>
                    <a:pt x="482" y="4665"/>
                    <a:pt x="421" y="4146"/>
                  </a:cubicBezTo>
                  <a:cubicBezTo>
                    <a:pt x="350" y="3544"/>
                    <a:pt x="578" y="2936"/>
                    <a:pt x="1003" y="2596"/>
                  </a:cubicBezTo>
                  <a:cubicBezTo>
                    <a:pt x="1234" y="2411"/>
                    <a:pt x="1532" y="2308"/>
                    <a:pt x="1836" y="2308"/>
                  </a:cubicBezTo>
                  <a:cubicBezTo>
                    <a:pt x="1869" y="2308"/>
                    <a:pt x="1902" y="2309"/>
                    <a:pt x="1935" y="2312"/>
                  </a:cubicBezTo>
                  <a:cubicBezTo>
                    <a:pt x="2171" y="2329"/>
                    <a:pt x="2385" y="2409"/>
                    <a:pt x="2553" y="2541"/>
                  </a:cubicBezTo>
                  <a:cubicBezTo>
                    <a:pt x="2775" y="2716"/>
                    <a:pt x="2914" y="3002"/>
                    <a:pt x="2927" y="3310"/>
                  </a:cubicBezTo>
                  <a:cubicBezTo>
                    <a:pt x="2940" y="3571"/>
                    <a:pt x="2858" y="3806"/>
                    <a:pt x="2699" y="3972"/>
                  </a:cubicBezTo>
                  <a:cubicBezTo>
                    <a:pt x="2553" y="4122"/>
                    <a:pt x="2350" y="4203"/>
                    <a:pt x="2158" y="4203"/>
                  </a:cubicBezTo>
                  <a:cubicBezTo>
                    <a:pt x="2047" y="4203"/>
                    <a:pt x="1940" y="4176"/>
                    <a:pt x="1849" y="4120"/>
                  </a:cubicBezTo>
                  <a:cubicBezTo>
                    <a:pt x="1727" y="4043"/>
                    <a:pt x="1643" y="3895"/>
                    <a:pt x="1628" y="3732"/>
                  </a:cubicBezTo>
                  <a:cubicBezTo>
                    <a:pt x="1617" y="3593"/>
                    <a:pt x="1658" y="3470"/>
                    <a:pt x="1744" y="3393"/>
                  </a:cubicBezTo>
                  <a:cubicBezTo>
                    <a:pt x="1813" y="3331"/>
                    <a:pt x="1819" y="3224"/>
                    <a:pt x="1757" y="3154"/>
                  </a:cubicBezTo>
                  <a:cubicBezTo>
                    <a:pt x="1723" y="3117"/>
                    <a:pt x="1677" y="3098"/>
                    <a:pt x="1630" y="3098"/>
                  </a:cubicBezTo>
                  <a:cubicBezTo>
                    <a:pt x="1590" y="3098"/>
                    <a:pt x="1550" y="3112"/>
                    <a:pt x="1517" y="3141"/>
                  </a:cubicBezTo>
                  <a:cubicBezTo>
                    <a:pt x="1352" y="3291"/>
                    <a:pt x="1270" y="3517"/>
                    <a:pt x="1291" y="3762"/>
                  </a:cubicBezTo>
                  <a:cubicBezTo>
                    <a:pt x="1314" y="4032"/>
                    <a:pt x="1456" y="4274"/>
                    <a:pt x="1670" y="4407"/>
                  </a:cubicBezTo>
                  <a:cubicBezTo>
                    <a:pt x="1816" y="4499"/>
                    <a:pt x="1986" y="4543"/>
                    <a:pt x="2159" y="4543"/>
                  </a:cubicBezTo>
                  <a:cubicBezTo>
                    <a:pt x="2441" y="4543"/>
                    <a:pt x="2731" y="4427"/>
                    <a:pt x="2943" y="4207"/>
                  </a:cubicBezTo>
                  <a:cubicBezTo>
                    <a:pt x="3168" y="3973"/>
                    <a:pt x="3282" y="3649"/>
                    <a:pt x="3265" y="3294"/>
                  </a:cubicBezTo>
                  <a:cubicBezTo>
                    <a:pt x="3249" y="2892"/>
                    <a:pt x="3061" y="2511"/>
                    <a:pt x="2764" y="2276"/>
                  </a:cubicBezTo>
                  <a:cubicBezTo>
                    <a:pt x="2541" y="2101"/>
                    <a:pt x="2264" y="1995"/>
                    <a:pt x="1959" y="1974"/>
                  </a:cubicBezTo>
                  <a:cubicBezTo>
                    <a:pt x="1920" y="1971"/>
                    <a:pt x="1881" y="1970"/>
                    <a:pt x="1841" y="1970"/>
                  </a:cubicBezTo>
                  <a:cubicBezTo>
                    <a:pt x="1462" y="1970"/>
                    <a:pt x="1083" y="2098"/>
                    <a:pt x="792" y="2331"/>
                  </a:cubicBezTo>
                  <a:cubicBezTo>
                    <a:pt x="277" y="2742"/>
                    <a:pt x="1" y="3470"/>
                    <a:pt x="84" y="4186"/>
                  </a:cubicBezTo>
                  <a:cubicBezTo>
                    <a:pt x="158" y="4809"/>
                    <a:pt x="485" y="5347"/>
                    <a:pt x="961" y="5626"/>
                  </a:cubicBezTo>
                  <a:cubicBezTo>
                    <a:pt x="1226" y="5780"/>
                    <a:pt x="1513" y="5847"/>
                    <a:pt x="1798" y="5847"/>
                  </a:cubicBezTo>
                  <a:lnTo>
                    <a:pt x="1798" y="5846"/>
                  </a:lnTo>
                  <a:cubicBezTo>
                    <a:pt x="2305" y="5846"/>
                    <a:pt x="2809" y="5639"/>
                    <a:pt x="3175" y="5356"/>
                  </a:cubicBezTo>
                  <a:cubicBezTo>
                    <a:pt x="3772" y="4894"/>
                    <a:pt x="4144" y="4221"/>
                    <a:pt x="4468" y="3545"/>
                  </a:cubicBezTo>
                  <a:cubicBezTo>
                    <a:pt x="4512" y="3450"/>
                    <a:pt x="4556" y="3356"/>
                    <a:pt x="4600" y="3261"/>
                  </a:cubicBezTo>
                  <a:cubicBezTo>
                    <a:pt x="4854" y="2716"/>
                    <a:pt x="5117" y="2153"/>
                    <a:pt x="5501" y="1696"/>
                  </a:cubicBezTo>
                  <a:cubicBezTo>
                    <a:pt x="6006" y="1091"/>
                    <a:pt x="6730" y="646"/>
                    <a:pt x="7713" y="332"/>
                  </a:cubicBezTo>
                  <a:cubicBezTo>
                    <a:pt x="7783" y="311"/>
                    <a:pt x="7835" y="245"/>
                    <a:pt x="7835" y="169"/>
                  </a:cubicBezTo>
                  <a:cubicBezTo>
                    <a:pt x="7835" y="73"/>
                    <a:pt x="7747" y="1"/>
                    <a:pt x="7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78"/>
            <p:cNvSpPr/>
            <p:nvPr/>
          </p:nvSpPr>
          <p:spPr>
            <a:xfrm>
              <a:off x="912137" y="643825"/>
              <a:ext cx="219595" cy="223611"/>
            </a:xfrm>
            <a:custGeom>
              <a:rect b="b" l="l" r="r" t="t"/>
              <a:pathLst>
                <a:path extrusionOk="0" h="2835" w="2784">
                  <a:moveTo>
                    <a:pt x="1462" y="0"/>
                  </a:moveTo>
                  <a:cubicBezTo>
                    <a:pt x="1163" y="0"/>
                    <a:pt x="865" y="95"/>
                    <a:pt x="628" y="283"/>
                  </a:cubicBezTo>
                  <a:cubicBezTo>
                    <a:pt x="174" y="641"/>
                    <a:pt x="0" y="1290"/>
                    <a:pt x="213" y="1828"/>
                  </a:cubicBezTo>
                  <a:cubicBezTo>
                    <a:pt x="373" y="2231"/>
                    <a:pt x="694" y="2506"/>
                    <a:pt x="1066" y="2799"/>
                  </a:cubicBezTo>
                  <a:cubicBezTo>
                    <a:pt x="1096" y="2822"/>
                    <a:pt x="1134" y="2835"/>
                    <a:pt x="1172" y="2835"/>
                  </a:cubicBezTo>
                  <a:cubicBezTo>
                    <a:pt x="1266" y="2835"/>
                    <a:pt x="1341" y="2759"/>
                    <a:pt x="1341" y="2665"/>
                  </a:cubicBezTo>
                  <a:cubicBezTo>
                    <a:pt x="1341" y="2609"/>
                    <a:pt x="1313" y="2559"/>
                    <a:pt x="1271" y="2529"/>
                  </a:cubicBezTo>
                  <a:cubicBezTo>
                    <a:pt x="939" y="2267"/>
                    <a:pt x="656" y="2026"/>
                    <a:pt x="528" y="1704"/>
                  </a:cubicBezTo>
                  <a:cubicBezTo>
                    <a:pt x="372" y="1308"/>
                    <a:pt x="504" y="812"/>
                    <a:pt x="838" y="550"/>
                  </a:cubicBezTo>
                  <a:cubicBezTo>
                    <a:pt x="1013" y="411"/>
                    <a:pt x="1238" y="341"/>
                    <a:pt x="1464" y="341"/>
                  </a:cubicBezTo>
                  <a:cubicBezTo>
                    <a:pt x="1665" y="341"/>
                    <a:pt x="1867" y="397"/>
                    <a:pt x="2031" y="511"/>
                  </a:cubicBezTo>
                  <a:cubicBezTo>
                    <a:pt x="2231" y="650"/>
                    <a:pt x="2368" y="863"/>
                    <a:pt x="2399" y="1079"/>
                  </a:cubicBezTo>
                  <a:cubicBezTo>
                    <a:pt x="2431" y="1302"/>
                    <a:pt x="2344" y="1540"/>
                    <a:pt x="2181" y="1671"/>
                  </a:cubicBezTo>
                  <a:cubicBezTo>
                    <a:pt x="2088" y="1745"/>
                    <a:pt x="1968" y="1784"/>
                    <a:pt x="1851" y="1784"/>
                  </a:cubicBezTo>
                  <a:cubicBezTo>
                    <a:pt x="1761" y="1784"/>
                    <a:pt x="1673" y="1761"/>
                    <a:pt x="1600" y="1714"/>
                  </a:cubicBezTo>
                  <a:cubicBezTo>
                    <a:pt x="1436" y="1606"/>
                    <a:pt x="1365" y="1367"/>
                    <a:pt x="1450" y="1201"/>
                  </a:cubicBezTo>
                  <a:cubicBezTo>
                    <a:pt x="1491" y="1122"/>
                    <a:pt x="1575" y="1059"/>
                    <a:pt x="1672" y="1033"/>
                  </a:cubicBezTo>
                  <a:cubicBezTo>
                    <a:pt x="1702" y="1026"/>
                    <a:pt x="1733" y="1022"/>
                    <a:pt x="1762" y="1022"/>
                  </a:cubicBezTo>
                  <a:cubicBezTo>
                    <a:pt x="1820" y="1022"/>
                    <a:pt x="1874" y="1037"/>
                    <a:pt x="1918" y="1066"/>
                  </a:cubicBezTo>
                  <a:cubicBezTo>
                    <a:pt x="1947" y="1086"/>
                    <a:pt x="1980" y="1095"/>
                    <a:pt x="2013" y="1095"/>
                  </a:cubicBezTo>
                  <a:cubicBezTo>
                    <a:pt x="2067" y="1095"/>
                    <a:pt x="2121" y="1069"/>
                    <a:pt x="2153" y="1020"/>
                  </a:cubicBezTo>
                  <a:cubicBezTo>
                    <a:pt x="2205" y="942"/>
                    <a:pt x="2185" y="837"/>
                    <a:pt x="2107" y="785"/>
                  </a:cubicBezTo>
                  <a:cubicBezTo>
                    <a:pt x="2007" y="718"/>
                    <a:pt x="1887" y="683"/>
                    <a:pt x="1762" y="683"/>
                  </a:cubicBezTo>
                  <a:cubicBezTo>
                    <a:pt x="1704" y="683"/>
                    <a:pt x="1645" y="691"/>
                    <a:pt x="1587" y="706"/>
                  </a:cubicBezTo>
                  <a:cubicBezTo>
                    <a:pt x="1394" y="755"/>
                    <a:pt x="1234" y="880"/>
                    <a:pt x="1150" y="1046"/>
                  </a:cubicBezTo>
                  <a:cubicBezTo>
                    <a:pt x="983" y="1367"/>
                    <a:pt x="1103" y="1794"/>
                    <a:pt x="1416" y="1997"/>
                  </a:cubicBezTo>
                  <a:cubicBezTo>
                    <a:pt x="1544" y="2081"/>
                    <a:pt x="1696" y="2122"/>
                    <a:pt x="1851" y="2122"/>
                  </a:cubicBezTo>
                  <a:cubicBezTo>
                    <a:pt x="2043" y="2122"/>
                    <a:pt x="2239" y="2059"/>
                    <a:pt x="2394" y="1934"/>
                  </a:cubicBezTo>
                  <a:cubicBezTo>
                    <a:pt x="2650" y="1728"/>
                    <a:pt x="2784" y="1374"/>
                    <a:pt x="2735" y="1031"/>
                  </a:cubicBezTo>
                  <a:cubicBezTo>
                    <a:pt x="2690" y="718"/>
                    <a:pt x="2505" y="428"/>
                    <a:pt x="2225" y="233"/>
                  </a:cubicBezTo>
                  <a:cubicBezTo>
                    <a:pt x="2000" y="77"/>
                    <a:pt x="1731" y="0"/>
                    <a:pt x="1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78"/>
            <p:cNvSpPr/>
            <p:nvPr/>
          </p:nvSpPr>
          <p:spPr>
            <a:xfrm>
              <a:off x="1206658" y="833126"/>
              <a:ext cx="553010" cy="512293"/>
            </a:xfrm>
            <a:custGeom>
              <a:rect b="b" l="l" r="r" t="t"/>
              <a:pathLst>
                <a:path extrusionOk="0" h="6495" w="7011">
                  <a:moveTo>
                    <a:pt x="2430" y="1"/>
                  </a:moveTo>
                  <a:cubicBezTo>
                    <a:pt x="2147" y="1"/>
                    <a:pt x="1866" y="34"/>
                    <a:pt x="1591" y="99"/>
                  </a:cubicBezTo>
                  <a:cubicBezTo>
                    <a:pt x="1588" y="99"/>
                    <a:pt x="1586" y="100"/>
                    <a:pt x="1582" y="100"/>
                  </a:cubicBezTo>
                  <a:cubicBezTo>
                    <a:pt x="1000" y="235"/>
                    <a:pt x="478" y="506"/>
                    <a:pt x="71" y="887"/>
                  </a:cubicBezTo>
                  <a:cubicBezTo>
                    <a:pt x="3" y="951"/>
                    <a:pt x="0" y="1059"/>
                    <a:pt x="63" y="1126"/>
                  </a:cubicBezTo>
                  <a:cubicBezTo>
                    <a:pt x="97" y="1162"/>
                    <a:pt x="142" y="1180"/>
                    <a:pt x="187" y="1180"/>
                  </a:cubicBezTo>
                  <a:cubicBezTo>
                    <a:pt x="229" y="1180"/>
                    <a:pt x="270" y="1165"/>
                    <a:pt x="303" y="1134"/>
                  </a:cubicBezTo>
                  <a:cubicBezTo>
                    <a:pt x="665" y="796"/>
                    <a:pt x="1130" y="555"/>
                    <a:pt x="1651" y="433"/>
                  </a:cubicBezTo>
                  <a:cubicBezTo>
                    <a:pt x="1654" y="433"/>
                    <a:pt x="1658" y="431"/>
                    <a:pt x="1661" y="430"/>
                  </a:cubicBezTo>
                  <a:cubicBezTo>
                    <a:pt x="1910" y="371"/>
                    <a:pt x="2170" y="340"/>
                    <a:pt x="2430" y="340"/>
                  </a:cubicBezTo>
                  <a:cubicBezTo>
                    <a:pt x="2551" y="340"/>
                    <a:pt x="2671" y="347"/>
                    <a:pt x="2790" y="360"/>
                  </a:cubicBezTo>
                  <a:cubicBezTo>
                    <a:pt x="3364" y="422"/>
                    <a:pt x="3930" y="620"/>
                    <a:pt x="4473" y="949"/>
                  </a:cubicBezTo>
                  <a:cubicBezTo>
                    <a:pt x="4475" y="950"/>
                    <a:pt x="4477" y="951"/>
                    <a:pt x="4480" y="952"/>
                  </a:cubicBezTo>
                  <a:cubicBezTo>
                    <a:pt x="4824" y="1161"/>
                    <a:pt x="5151" y="1418"/>
                    <a:pt x="5450" y="1714"/>
                  </a:cubicBezTo>
                  <a:cubicBezTo>
                    <a:pt x="5984" y="2243"/>
                    <a:pt x="6342" y="2807"/>
                    <a:pt x="6515" y="3391"/>
                  </a:cubicBezTo>
                  <a:cubicBezTo>
                    <a:pt x="6562" y="3552"/>
                    <a:pt x="6595" y="3718"/>
                    <a:pt x="6613" y="3886"/>
                  </a:cubicBezTo>
                  <a:cubicBezTo>
                    <a:pt x="6665" y="4396"/>
                    <a:pt x="6568" y="4891"/>
                    <a:pt x="6337" y="5282"/>
                  </a:cubicBezTo>
                  <a:cubicBezTo>
                    <a:pt x="6027" y="5809"/>
                    <a:pt x="5443" y="6155"/>
                    <a:pt x="4883" y="6155"/>
                  </a:cubicBezTo>
                  <a:cubicBezTo>
                    <a:pt x="4842" y="6155"/>
                    <a:pt x="4802" y="6153"/>
                    <a:pt x="4761" y="6150"/>
                  </a:cubicBezTo>
                  <a:cubicBezTo>
                    <a:pt x="4132" y="6091"/>
                    <a:pt x="3585" y="5543"/>
                    <a:pt x="3567" y="4954"/>
                  </a:cubicBezTo>
                  <a:cubicBezTo>
                    <a:pt x="3558" y="4654"/>
                    <a:pt x="3702" y="4345"/>
                    <a:pt x="3952" y="4127"/>
                  </a:cubicBezTo>
                  <a:cubicBezTo>
                    <a:pt x="4142" y="3960"/>
                    <a:pt x="4368" y="3871"/>
                    <a:pt x="4588" y="3871"/>
                  </a:cubicBezTo>
                  <a:cubicBezTo>
                    <a:pt x="4630" y="3871"/>
                    <a:pt x="4671" y="3874"/>
                    <a:pt x="4712" y="3880"/>
                  </a:cubicBezTo>
                  <a:cubicBezTo>
                    <a:pt x="5057" y="3938"/>
                    <a:pt x="5336" y="4228"/>
                    <a:pt x="5334" y="4527"/>
                  </a:cubicBezTo>
                  <a:cubicBezTo>
                    <a:pt x="5333" y="4676"/>
                    <a:pt x="5238" y="4831"/>
                    <a:pt x="5091" y="4922"/>
                  </a:cubicBezTo>
                  <a:cubicBezTo>
                    <a:pt x="5052" y="4946"/>
                    <a:pt x="4968" y="4989"/>
                    <a:pt x="4872" y="4989"/>
                  </a:cubicBezTo>
                  <a:cubicBezTo>
                    <a:pt x="4830" y="4989"/>
                    <a:pt x="4786" y="4981"/>
                    <a:pt x="4742" y="4960"/>
                  </a:cubicBezTo>
                  <a:cubicBezTo>
                    <a:pt x="4718" y="4948"/>
                    <a:pt x="4692" y="4943"/>
                    <a:pt x="4668" y="4943"/>
                  </a:cubicBezTo>
                  <a:cubicBezTo>
                    <a:pt x="4604" y="4943"/>
                    <a:pt x="4544" y="4978"/>
                    <a:pt x="4515" y="5038"/>
                  </a:cubicBezTo>
                  <a:cubicBezTo>
                    <a:pt x="4474" y="5122"/>
                    <a:pt x="4509" y="5223"/>
                    <a:pt x="4593" y="5265"/>
                  </a:cubicBezTo>
                  <a:cubicBezTo>
                    <a:pt x="4681" y="5308"/>
                    <a:pt x="4776" y="5329"/>
                    <a:pt x="4873" y="5329"/>
                  </a:cubicBezTo>
                  <a:cubicBezTo>
                    <a:pt x="5006" y="5329"/>
                    <a:pt x="5142" y="5289"/>
                    <a:pt x="5270" y="5210"/>
                  </a:cubicBezTo>
                  <a:cubicBezTo>
                    <a:pt x="5516" y="5057"/>
                    <a:pt x="5671" y="4797"/>
                    <a:pt x="5673" y="4529"/>
                  </a:cubicBezTo>
                  <a:cubicBezTo>
                    <a:pt x="5676" y="4062"/>
                    <a:pt x="5277" y="3631"/>
                    <a:pt x="4768" y="3546"/>
                  </a:cubicBezTo>
                  <a:cubicBezTo>
                    <a:pt x="4708" y="3536"/>
                    <a:pt x="4647" y="3531"/>
                    <a:pt x="4586" y="3531"/>
                  </a:cubicBezTo>
                  <a:cubicBezTo>
                    <a:pt x="4284" y="3531"/>
                    <a:pt x="3980" y="3650"/>
                    <a:pt x="3728" y="3871"/>
                  </a:cubicBezTo>
                  <a:cubicBezTo>
                    <a:pt x="3403" y="4156"/>
                    <a:pt x="3216" y="4565"/>
                    <a:pt x="3228" y="4964"/>
                  </a:cubicBezTo>
                  <a:cubicBezTo>
                    <a:pt x="3251" y="5728"/>
                    <a:pt x="3925" y="6412"/>
                    <a:pt x="4729" y="6486"/>
                  </a:cubicBezTo>
                  <a:cubicBezTo>
                    <a:pt x="4781" y="6492"/>
                    <a:pt x="4834" y="6494"/>
                    <a:pt x="4888" y="6494"/>
                  </a:cubicBezTo>
                  <a:cubicBezTo>
                    <a:pt x="5570" y="6494"/>
                    <a:pt x="6255" y="6090"/>
                    <a:pt x="6629" y="5453"/>
                  </a:cubicBezTo>
                  <a:cubicBezTo>
                    <a:pt x="6899" y="4995"/>
                    <a:pt x="7011" y="4441"/>
                    <a:pt x="6950" y="3852"/>
                  </a:cubicBezTo>
                  <a:cubicBezTo>
                    <a:pt x="6930" y="3662"/>
                    <a:pt x="6893" y="3475"/>
                    <a:pt x="6839" y="3294"/>
                  </a:cubicBezTo>
                  <a:cubicBezTo>
                    <a:pt x="6651" y="2655"/>
                    <a:pt x="6264" y="2043"/>
                    <a:pt x="5689" y="1473"/>
                  </a:cubicBezTo>
                  <a:cubicBezTo>
                    <a:pt x="5369" y="1157"/>
                    <a:pt x="5019" y="883"/>
                    <a:pt x="4650" y="660"/>
                  </a:cubicBezTo>
                  <a:cubicBezTo>
                    <a:pt x="4647" y="659"/>
                    <a:pt x="4645" y="657"/>
                    <a:pt x="4642" y="655"/>
                  </a:cubicBezTo>
                  <a:cubicBezTo>
                    <a:pt x="4059" y="303"/>
                    <a:pt x="3448" y="90"/>
                    <a:pt x="2827" y="22"/>
                  </a:cubicBezTo>
                  <a:cubicBezTo>
                    <a:pt x="2695" y="8"/>
                    <a:pt x="2562" y="1"/>
                    <a:pt x="2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78"/>
            <p:cNvSpPr/>
            <p:nvPr/>
          </p:nvSpPr>
          <p:spPr>
            <a:xfrm>
              <a:off x="1823149" y="888496"/>
              <a:ext cx="222829" cy="177074"/>
            </a:xfrm>
            <a:custGeom>
              <a:rect b="b" l="l" r="r" t="t"/>
              <a:pathLst>
                <a:path extrusionOk="0" h="2245" w="2825">
                  <a:moveTo>
                    <a:pt x="1264" y="1"/>
                  </a:moveTo>
                  <a:cubicBezTo>
                    <a:pt x="1056" y="1"/>
                    <a:pt x="851" y="48"/>
                    <a:pt x="669" y="146"/>
                  </a:cubicBezTo>
                  <a:cubicBezTo>
                    <a:pt x="391" y="296"/>
                    <a:pt x="178" y="567"/>
                    <a:pt x="87" y="890"/>
                  </a:cubicBezTo>
                  <a:cubicBezTo>
                    <a:pt x="1" y="1194"/>
                    <a:pt x="32" y="1499"/>
                    <a:pt x="177" y="1748"/>
                  </a:cubicBezTo>
                  <a:cubicBezTo>
                    <a:pt x="347" y="2047"/>
                    <a:pt x="667" y="2228"/>
                    <a:pt x="975" y="2228"/>
                  </a:cubicBezTo>
                  <a:cubicBezTo>
                    <a:pt x="1073" y="2228"/>
                    <a:pt x="1169" y="2209"/>
                    <a:pt x="1260" y="2170"/>
                  </a:cubicBezTo>
                  <a:cubicBezTo>
                    <a:pt x="1477" y="2079"/>
                    <a:pt x="1634" y="1855"/>
                    <a:pt x="1661" y="1600"/>
                  </a:cubicBezTo>
                  <a:cubicBezTo>
                    <a:pt x="1686" y="1371"/>
                    <a:pt x="1600" y="1165"/>
                    <a:pt x="1431" y="1045"/>
                  </a:cubicBezTo>
                  <a:cubicBezTo>
                    <a:pt x="1402" y="1024"/>
                    <a:pt x="1368" y="1013"/>
                    <a:pt x="1334" y="1013"/>
                  </a:cubicBezTo>
                  <a:cubicBezTo>
                    <a:pt x="1281" y="1013"/>
                    <a:pt x="1228" y="1038"/>
                    <a:pt x="1195" y="1084"/>
                  </a:cubicBezTo>
                  <a:cubicBezTo>
                    <a:pt x="1141" y="1161"/>
                    <a:pt x="1159" y="1267"/>
                    <a:pt x="1236" y="1321"/>
                  </a:cubicBezTo>
                  <a:cubicBezTo>
                    <a:pt x="1332" y="1389"/>
                    <a:pt x="1330" y="1513"/>
                    <a:pt x="1324" y="1563"/>
                  </a:cubicBezTo>
                  <a:cubicBezTo>
                    <a:pt x="1309" y="1696"/>
                    <a:pt x="1230" y="1814"/>
                    <a:pt x="1126" y="1858"/>
                  </a:cubicBezTo>
                  <a:cubicBezTo>
                    <a:pt x="1076" y="1880"/>
                    <a:pt x="1023" y="1890"/>
                    <a:pt x="970" y="1890"/>
                  </a:cubicBezTo>
                  <a:cubicBezTo>
                    <a:pt x="771" y="1890"/>
                    <a:pt x="569" y="1752"/>
                    <a:pt x="471" y="1579"/>
                  </a:cubicBezTo>
                  <a:cubicBezTo>
                    <a:pt x="373" y="1410"/>
                    <a:pt x="352" y="1197"/>
                    <a:pt x="412" y="983"/>
                  </a:cubicBezTo>
                  <a:cubicBezTo>
                    <a:pt x="479" y="750"/>
                    <a:pt x="634" y="549"/>
                    <a:pt x="829" y="445"/>
                  </a:cubicBezTo>
                  <a:cubicBezTo>
                    <a:pt x="960" y="374"/>
                    <a:pt x="1109" y="341"/>
                    <a:pt x="1261" y="341"/>
                  </a:cubicBezTo>
                  <a:cubicBezTo>
                    <a:pt x="1559" y="341"/>
                    <a:pt x="1869" y="469"/>
                    <a:pt x="2077" y="701"/>
                  </a:cubicBezTo>
                  <a:cubicBezTo>
                    <a:pt x="2372" y="1035"/>
                    <a:pt x="2463" y="1563"/>
                    <a:pt x="2304" y="2020"/>
                  </a:cubicBezTo>
                  <a:cubicBezTo>
                    <a:pt x="2272" y="2108"/>
                    <a:pt x="2319" y="2204"/>
                    <a:pt x="2408" y="2236"/>
                  </a:cubicBezTo>
                  <a:cubicBezTo>
                    <a:pt x="2426" y="2242"/>
                    <a:pt x="2445" y="2245"/>
                    <a:pt x="2463" y="2245"/>
                  </a:cubicBezTo>
                  <a:cubicBezTo>
                    <a:pt x="2533" y="2245"/>
                    <a:pt x="2599" y="2201"/>
                    <a:pt x="2624" y="2132"/>
                  </a:cubicBezTo>
                  <a:cubicBezTo>
                    <a:pt x="2825" y="1556"/>
                    <a:pt x="2711" y="906"/>
                    <a:pt x="2330" y="476"/>
                  </a:cubicBezTo>
                  <a:cubicBezTo>
                    <a:pt x="2055" y="168"/>
                    <a:pt x="1655" y="1"/>
                    <a:pt x="1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78"/>
            <p:cNvSpPr/>
            <p:nvPr/>
          </p:nvSpPr>
          <p:spPr>
            <a:xfrm>
              <a:off x="1154363" y="885499"/>
              <a:ext cx="787592" cy="286790"/>
            </a:xfrm>
            <a:custGeom>
              <a:rect b="b" l="l" r="r" t="t"/>
              <a:pathLst>
                <a:path extrusionOk="0" h="3636" w="9985">
                  <a:moveTo>
                    <a:pt x="1781" y="0"/>
                  </a:moveTo>
                  <a:cubicBezTo>
                    <a:pt x="1697" y="0"/>
                    <a:pt x="1614" y="4"/>
                    <a:pt x="1531" y="10"/>
                  </a:cubicBezTo>
                  <a:cubicBezTo>
                    <a:pt x="1262" y="33"/>
                    <a:pt x="1010" y="94"/>
                    <a:pt x="784" y="191"/>
                  </a:cubicBezTo>
                  <a:cubicBezTo>
                    <a:pt x="488" y="317"/>
                    <a:pt x="245" y="499"/>
                    <a:pt x="60" y="735"/>
                  </a:cubicBezTo>
                  <a:cubicBezTo>
                    <a:pt x="1" y="808"/>
                    <a:pt x="14" y="914"/>
                    <a:pt x="88" y="972"/>
                  </a:cubicBezTo>
                  <a:cubicBezTo>
                    <a:pt x="119" y="996"/>
                    <a:pt x="156" y="1008"/>
                    <a:pt x="192" y="1008"/>
                  </a:cubicBezTo>
                  <a:cubicBezTo>
                    <a:pt x="242" y="1008"/>
                    <a:pt x="292" y="986"/>
                    <a:pt x="325" y="944"/>
                  </a:cubicBezTo>
                  <a:cubicBezTo>
                    <a:pt x="475" y="754"/>
                    <a:pt x="673" y="606"/>
                    <a:pt x="916" y="503"/>
                  </a:cubicBezTo>
                  <a:cubicBezTo>
                    <a:pt x="1109" y="419"/>
                    <a:pt x="1326" y="367"/>
                    <a:pt x="1560" y="348"/>
                  </a:cubicBezTo>
                  <a:cubicBezTo>
                    <a:pt x="1635" y="342"/>
                    <a:pt x="1710" y="339"/>
                    <a:pt x="1786" y="339"/>
                  </a:cubicBezTo>
                  <a:cubicBezTo>
                    <a:pt x="2036" y="339"/>
                    <a:pt x="2292" y="373"/>
                    <a:pt x="2536" y="440"/>
                  </a:cubicBezTo>
                  <a:cubicBezTo>
                    <a:pt x="3411" y="679"/>
                    <a:pt x="4185" y="1234"/>
                    <a:pt x="4843" y="1736"/>
                  </a:cubicBezTo>
                  <a:lnTo>
                    <a:pt x="5121" y="1948"/>
                  </a:lnTo>
                  <a:cubicBezTo>
                    <a:pt x="5749" y="2431"/>
                    <a:pt x="6399" y="2929"/>
                    <a:pt x="7142" y="3263"/>
                  </a:cubicBezTo>
                  <a:cubicBezTo>
                    <a:pt x="7221" y="3298"/>
                    <a:pt x="7303" y="3333"/>
                    <a:pt x="7384" y="3363"/>
                  </a:cubicBezTo>
                  <a:cubicBezTo>
                    <a:pt x="7777" y="3514"/>
                    <a:pt x="8177" y="3604"/>
                    <a:pt x="8574" y="3629"/>
                  </a:cubicBezTo>
                  <a:cubicBezTo>
                    <a:pt x="8641" y="3633"/>
                    <a:pt x="8709" y="3636"/>
                    <a:pt x="8776" y="3636"/>
                  </a:cubicBezTo>
                  <a:cubicBezTo>
                    <a:pt x="9163" y="3636"/>
                    <a:pt x="9526" y="3567"/>
                    <a:pt x="9857" y="3429"/>
                  </a:cubicBezTo>
                  <a:cubicBezTo>
                    <a:pt x="9943" y="3394"/>
                    <a:pt x="9985" y="3294"/>
                    <a:pt x="9949" y="3207"/>
                  </a:cubicBezTo>
                  <a:cubicBezTo>
                    <a:pt x="9922" y="3142"/>
                    <a:pt x="9859" y="3103"/>
                    <a:pt x="9792" y="3103"/>
                  </a:cubicBezTo>
                  <a:cubicBezTo>
                    <a:pt x="9771" y="3103"/>
                    <a:pt x="9749" y="3107"/>
                    <a:pt x="9727" y="3116"/>
                  </a:cubicBezTo>
                  <a:cubicBezTo>
                    <a:pt x="9438" y="3236"/>
                    <a:pt x="9120" y="3296"/>
                    <a:pt x="8776" y="3296"/>
                  </a:cubicBezTo>
                  <a:cubicBezTo>
                    <a:pt x="8716" y="3296"/>
                    <a:pt x="8655" y="3295"/>
                    <a:pt x="8594" y="3291"/>
                  </a:cubicBezTo>
                  <a:cubicBezTo>
                    <a:pt x="8238" y="3268"/>
                    <a:pt x="7862" y="3184"/>
                    <a:pt x="7503" y="3046"/>
                  </a:cubicBezTo>
                  <a:cubicBezTo>
                    <a:pt x="7428" y="3017"/>
                    <a:pt x="7352" y="2985"/>
                    <a:pt x="7280" y="2953"/>
                  </a:cubicBezTo>
                  <a:cubicBezTo>
                    <a:pt x="6574" y="2637"/>
                    <a:pt x="5940" y="2150"/>
                    <a:pt x="5328" y="1679"/>
                  </a:cubicBezTo>
                  <a:lnTo>
                    <a:pt x="5049" y="1466"/>
                  </a:lnTo>
                  <a:cubicBezTo>
                    <a:pt x="4366" y="945"/>
                    <a:pt x="3559" y="369"/>
                    <a:pt x="2625" y="113"/>
                  </a:cubicBezTo>
                  <a:cubicBezTo>
                    <a:pt x="2350" y="38"/>
                    <a:pt x="2063" y="0"/>
                    <a:pt x="1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78"/>
            <p:cNvSpPr/>
            <p:nvPr/>
          </p:nvSpPr>
          <p:spPr>
            <a:xfrm>
              <a:off x="1552921" y="883290"/>
              <a:ext cx="618163" cy="461103"/>
            </a:xfrm>
            <a:custGeom>
              <a:rect b="b" l="l" r="r" t="t"/>
              <a:pathLst>
                <a:path extrusionOk="0" h="5846" w="7837">
                  <a:moveTo>
                    <a:pt x="177" y="1"/>
                  </a:moveTo>
                  <a:cubicBezTo>
                    <a:pt x="89" y="1"/>
                    <a:pt x="0" y="73"/>
                    <a:pt x="0" y="168"/>
                  </a:cubicBezTo>
                  <a:cubicBezTo>
                    <a:pt x="0" y="245"/>
                    <a:pt x="52" y="310"/>
                    <a:pt x="122" y="331"/>
                  </a:cubicBezTo>
                  <a:cubicBezTo>
                    <a:pt x="1107" y="645"/>
                    <a:pt x="1830" y="1092"/>
                    <a:pt x="2336" y="1695"/>
                  </a:cubicBezTo>
                  <a:cubicBezTo>
                    <a:pt x="2719" y="2153"/>
                    <a:pt x="2981" y="2715"/>
                    <a:pt x="3236" y="3260"/>
                  </a:cubicBezTo>
                  <a:cubicBezTo>
                    <a:pt x="3280" y="3355"/>
                    <a:pt x="3324" y="3450"/>
                    <a:pt x="3365" y="3534"/>
                  </a:cubicBezTo>
                  <a:cubicBezTo>
                    <a:pt x="3366" y="3537"/>
                    <a:pt x="3375" y="3559"/>
                    <a:pt x="3377" y="3562"/>
                  </a:cubicBezTo>
                  <a:cubicBezTo>
                    <a:pt x="3691" y="4221"/>
                    <a:pt x="4065" y="4893"/>
                    <a:pt x="4661" y="5355"/>
                  </a:cubicBezTo>
                  <a:cubicBezTo>
                    <a:pt x="5028" y="5639"/>
                    <a:pt x="5531" y="5846"/>
                    <a:pt x="6038" y="5846"/>
                  </a:cubicBezTo>
                  <a:cubicBezTo>
                    <a:pt x="6324" y="5846"/>
                    <a:pt x="6611" y="5780"/>
                    <a:pt x="6875" y="5625"/>
                  </a:cubicBezTo>
                  <a:cubicBezTo>
                    <a:pt x="7351" y="5347"/>
                    <a:pt x="7679" y="4808"/>
                    <a:pt x="7752" y="4186"/>
                  </a:cubicBezTo>
                  <a:cubicBezTo>
                    <a:pt x="7836" y="3469"/>
                    <a:pt x="7558" y="2741"/>
                    <a:pt x="7045" y="2330"/>
                  </a:cubicBezTo>
                  <a:cubicBezTo>
                    <a:pt x="6754" y="2098"/>
                    <a:pt x="6380" y="1970"/>
                    <a:pt x="5998" y="1970"/>
                  </a:cubicBezTo>
                  <a:cubicBezTo>
                    <a:pt x="5958" y="1970"/>
                    <a:pt x="5917" y="1971"/>
                    <a:pt x="5877" y="1974"/>
                  </a:cubicBezTo>
                  <a:cubicBezTo>
                    <a:pt x="5573" y="1996"/>
                    <a:pt x="5295" y="2100"/>
                    <a:pt x="5072" y="2276"/>
                  </a:cubicBezTo>
                  <a:cubicBezTo>
                    <a:pt x="4775" y="2510"/>
                    <a:pt x="4587" y="2891"/>
                    <a:pt x="4570" y="3293"/>
                  </a:cubicBezTo>
                  <a:cubicBezTo>
                    <a:pt x="4553" y="3648"/>
                    <a:pt x="4668" y="3972"/>
                    <a:pt x="4894" y="4207"/>
                  </a:cubicBezTo>
                  <a:cubicBezTo>
                    <a:pt x="5105" y="4426"/>
                    <a:pt x="5395" y="4542"/>
                    <a:pt x="5677" y="4542"/>
                  </a:cubicBezTo>
                  <a:cubicBezTo>
                    <a:pt x="5850" y="4542"/>
                    <a:pt x="6021" y="4498"/>
                    <a:pt x="6167" y="4406"/>
                  </a:cubicBezTo>
                  <a:cubicBezTo>
                    <a:pt x="6381" y="4273"/>
                    <a:pt x="6522" y="4032"/>
                    <a:pt x="6546" y="3761"/>
                  </a:cubicBezTo>
                  <a:cubicBezTo>
                    <a:pt x="6567" y="3516"/>
                    <a:pt x="6485" y="3290"/>
                    <a:pt x="6320" y="3142"/>
                  </a:cubicBezTo>
                  <a:cubicBezTo>
                    <a:pt x="6287" y="3112"/>
                    <a:pt x="6246" y="3097"/>
                    <a:pt x="6206" y="3097"/>
                  </a:cubicBezTo>
                  <a:cubicBezTo>
                    <a:pt x="6159" y="3097"/>
                    <a:pt x="6113" y="3117"/>
                    <a:pt x="6080" y="3154"/>
                  </a:cubicBezTo>
                  <a:cubicBezTo>
                    <a:pt x="6017" y="3223"/>
                    <a:pt x="6023" y="3330"/>
                    <a:pt x="6093" y="3394"/>
                  </a:cubicBezTo>
                  <a:cubicBezTo>
                    <a:pt x="6178" y="3470"/>
                    <a:pt x="6220" y="3594"/>
                    <a:pt x="6208" y="3731"/>
                  </a:cubicBezTo>
                  <a:cubicBezTo>
                    <a:pt x="6194" y="3894"/>
                    <a:pt x="6110" y="4043"/>
                    <a:pt x="5987" y="4119"/>
                  </a:cubicBezTo>
                  <a:cubicBezTo>
                    <a:pt x="5897" y="4176"/>
                    <a:pt x="5789" y="4203"/>
                    <a:pt x="5678" y="4203"/>
                  </a:cubicBezTo>
                  <a:cubicBezTo>
                    <a:pt x="5486" y="4203"/>
                    <a:pt x="5283" y="4121"/>
                    <a:pt x="5138" y="3971"/>
                  </a:cubicBezTo>
                  <a:cubicBezTo>
                    <a:pt x="4978" y="3805"/>
                    <a:pt x="4897" y="3570"/>
                    <a:pt x="4909" y="3308"/>
                  </a:cubicBezTo>
                  <a:cubicBezTo>
                    <a:pt x="4922" y="3003"/>
                    <a:pt x="5062" y="2715"/>
                    <a:pt x="5282" y="2541"/>
                  </a:cubicBezTo>
                  <a:cubicBezTo>
                    <a:pt x="5452" y="2408"/>
                    <a:pt x="5665" y="2329"/>
                    <a:pt x="5902" y="2311"/>
                  </a:cubicBezTo>
                  <a:cubicBezTo>
                    <a:pt x="5932" y="2309"/>
                    <a:pt x="5963" y="2308"/>
                    <a:pt x="5993" y="2308"/>
                  </a:cubicBezTo>
                  <a:cubicBezTo>
                    <a:pt x="6299" y="2308"/>
                    <a:pt x="6601" y="2410"/>
                    <a:pt x="6834" y="2595"/>
                  </a:cubicBezTo>
                  <a:cubicBezTo>
                    <a:pt x="7258" y="2935"/>
                    <a:pt x="7486" y="3544"/>
                    <a:pt x="7415" y="4146"/>
                  </a:cubicBezTo>
                  <a:cubicBezTo>
                    <a:pt x="7355" y="4664"/>
                    <a:pt x="7088" y="5108"/>
                    <a:pt x="6704" y="5333"/>
                  </a:cubicBezTo>
                  <a:cubicBezTo>
                    <a:pt x="6498" y="5453"/>
                    <a:pt x="6270" y="5504"/>
                    <a:pt x="6041" y="5504"/>
                  </a:cubicBezTo>
                  <a:cubicBezTo>
                    <a:pt x="5610" y="5504"/>
                    <a:pt x="5174" y="5324"/>
                    <a:pt x="4869" y="5087"/>
                  </a:cubicBezTo>
                  <a:cubicBezTo>
                    <a:pt x="4329" y="4669"/>
                    <a:pt x="3979" y="4037"/>
                    <a:pt x="3688" y="3426"/>
                  </a:cubicBezTo>
                  <a:cubicBezTo>
                    <a:pt x="3686" y="3423"/>
                    <a:pt x="3676" y="3401"/>
                    <a:pt x="3674" y="3398"/>
                  </a:cubicBezTo>
                  <a:lnTo>
                    <a:pt x="3543" y="3118"/>
                  </a:lnTo>
                  <a:cubicBezTo>
                    <a:pt x="3280" y="2553"/>
                    <a:pt x="3007" y="1969"/>
                    <a:pt x="2595" y="1478"/>
                  </a:cubicBezTo>
                  <a:cubicBezTo>
                    <a:pt x="2049" y="825"/>
                    <a:pt x="1276" y="345"/>
                    <a:pt x="232" y="11"/>
                  </a:cubicBezTo>
                  <a:cubicBezTo>
                    <a:pt x="214" y="4"/>
                    <a:pt x="196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78"/>
            <p:cNvSpPr/>
            <p:nvPr/>
          </p:nvSpPr>
          <p:spPr>
            <a:xfrm>
              <a:off x="1207368" y="643825"/>
              <a:ext cx="219595" cy="223690"/>
            </a:xfrm>
            <a:custGeom>
              <a:rect b="b" l="l" r="r" t="t"/>
              <a:pathLst>
                <a:path extrusionOk="0" h="2836" w="2784">
                  <a:moveTo>
                    <a:pt x="1321" y="0"/>
                  </a:moveTo>
                  <a:cubicBezTo>
                    <a:pt x="1052" y="0"/>
                    <a:pt x="783" y="78"/>
                    <a:pt x="558" y="233"/>
                  </a:cubicBezTo>
                  <a:cubicBezTo>
                    <a:pt x="279" y="428"/>
                    <a:pt x="94" y="718"/>
                    <a:pt x="49" y="1031"/>
                  </a:cubicBezTo>
                  <a:cubicBezTo>
                    <a:pt x="0" y="1374"/>
                    <a:pt x="133" y="1728"/>
                    <a:pt x="390" y="1934"/>
                  </a:cubicBezTo>
                  <a:cubicBezTo>
                    <a:pt x="545" y="2059"/>
                    <a:pt x="741" y="2122"/>
                    <a:pt x="933" y="2122"/>
                  </a:cubicBezTo>
                  <a:cubicBezTo>
                    <a:pt x="1088" y="2122"/>
                    <a:pt x="1240" y="2081"/>
                    <a:pt x="1367" y="1997"/>
                  </a:cubicBezTo>
                  <a:cubicBezTo>
                    <a:pt x="1681" y="1794"/>
                    <a:pt x="1800" y="1367"/>
                    <a:pt x="1635" y="1046"/>
                  </a:cubicBezTo>
                  <a:cubicBezTo>
                    <a:pt x="1549" y="880"/>
                    <a:pt x="1390" y="755"/>
                    <a:pt x="1197" y="706"/>
                  </a:cubicBezTo>
                  <a:cubicBezTo>
                    <a:pt x="1138" y="691"/>
                    <a:pt x="1079" y="683"/>
                    <a:pt x="1021" y="683"/>
                  </a:cubicBezTo>
                  <a:cubicBezTo>
                    <a:pt x="896" y="683"/>
                    <a:pt x="776" y="717"/>
                    <a:pt x="677" y="784"/>
                  </a:cubicBezTo>
                  <a:cubicBezTo>
                    <a:pt x="600" y="836"/>
                    <a:pt x="579" y="942"/>
                    <a:pt x="631" y="1019"/>
                  </a:cubicBezTo>
                  <a:cubicBezTo>
                    <a:pt x="663" y="1068"/>
                    <a:pt x="717" y="1094"/>
                    <a:pt x="772" y="1094"/>
                  </a:cubicBezTo>
                  <a:cubicBezTo>
                    <a:pt x="804" y="1094"/>
                    <a:pt x="837" y="1085"/>
                    <a:pt x="866" y="1066"/>
                  </a:cubicBezTo>
                  <a:cubicBezTo>
                    <a:pt x="909" y="1037"/>
                    <a:pt x="963" y="1022"/>
                    <a:pt x="1022" y="1022"/>
                  </a:cubicBezTo>
                  <a:cubicBezTo>
                    <a:pt x="1051" y="1022"/>
                    <a:pt x="1081" y="1026"/>
                    <a:pt x="1112" y="1033"/>
                  </a:cubicBezTo>
                  <a:cubicBezTo>
                    <a:pt x="1209" y="1059"/>
                    <a:pt x="1293" y="1122"/>
                    <a:pt x="1334" y="1201"/>
                  </a:cubicBezTo>
                  <a:cubicBezTo>
                    <a:pt x="1418" y="1367"/>
                    <a:pt x="1348" y="1606"/>
                    <a:pt x="1182" y="1714"/>
                  </a:cubicBezTo>
                  <a:cubicBezTo>
                    <a:pt x="1110" y="1761"/>
                    <a:pt x="1023" y="1784"/>
                    <a:pt x="933" y="1784"/>
                  </a:cubicBezTo>
                  <a:cubicBezTo>
                    <a:pt x="817" y="1784"/>
                    <a:pt x="696" y="1745"/>
                    <a:pt x="602" y="1670"/>
                  </a:cubicBezTo>
                  <a:cubicBezTo>
                    <a:pt x="440" y="1540"/>
                    <a:pt x="353" y="1302"/>
                    <a:pt x="384" y="1079"/>
                  </a:cubicBezTo>
                  <a:cubicBezTo>
                    <a:pt x="416" y="862"/>
                    <a:pt x="553" y="650"/>
                    <a:pt x="752" y="511"/>
                  </a:cubicBezTo>
                  <a:cubicBezTo>
                    <a:pt x="917" y="397"/>
                    <a:pt x="1119" y="340"/>
                    <a:pt x="1321" y="340"/>
                  </a:cubicBezTo>
                  <a:cubicBezTo>
                    <a:pt x="1546" y="340"/>
                    <a:pt x="1771" y="410"/>
                    <a:pt x="1946" y="550"/>
                  </a:cubicBezTo>
                  <a:cubicBezTo>
                    <a:pt x="2279" y="812"/>
                    <a:pt x="2412" y="1308"/>
                    <a:pt x="2256" y="1702"/>
                  </a:cubicBezTo>
                  <a:cubicBezTo>
                    <a:pt x="2129" y="2023"/>
                    <a:pt x="1848" y="2265"/>
                    <a:pt x="1519" y="2524"/>
                  </a:cubicBezTo>
                  <a:cubicBezTo>
                    <a:pt x="1473" y="2555"/>
                    <a:pt x="1443" y="2606"/>
                    <a:pt x="1443" y="2665"/>
                  </a:cubicBezTo>
                  <a:cubicBezTo>
                    <a:pt x="1443" y="2759"/>
                    <a:pt x="1519" y="2835"/>
                    <a:pt x="1613" y="2835"/>
                  </a:cubicBezTo>
                  <a:lnTo>
                    <a:pt x="1613" y="2836"/>
                  </a:lnTo>
                  <a:cubicBezTo>
                    <a:pt x="1651" y="2836"/>
                    <a:pt x="1687" y="2822"/>
                    <a:pt x="1718" y="2799"/>
                  </a:cubicBezTo>
                  <a:cubicBezTo>
                    <a:pt x="2090" y="2506"/>
                    <a:pt x="2411" y="2231"/>
                    <a:pt x="2571" y="1828"/>
                  </a:cubicBezTo>
                  <a:cubicBezTo>
                    <a:pt x="2783" y="1290"/>
                    <a:pt x="2609" y="641"/>
                    <a:pt x="2156" y="284"/>
                  </a:cubicBezTo>
                  <a:cubicBezTo>
                    <a:pt x="1918" y="96"/>
                    <a:pt x="1619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9" name="Google Shape;1879;p78"/>
          <p:cNvGrpSpPr/>
          <p:nvPr/>
        </p:nvGrpSpPr>
        <p:grpSpPr>
          <a:xfrm rot="10800000">
            <a:off x="3570470" y="4257700"/>
            <a:ext cx="2003060" cy="701594"/>
            <a:chOff x="168025" y="643825"/>
            <a:chExt cx="2003060" cy="701594"/>
          </a:xfrm>
        </p:grpSpPr>
        <p:sp>
          <p:nvSpPr>
            <p:cNvPr id="1880" name="Google Shape;1880;p78"/>
            <p:cNvSpPr/>
            <p:nvPr/>
          </p:nvSpPr>
          <p:spPr>
            <a:xfrm>
              <a:off x="579361" y="833126"/>
              <a:ext cx="553089" cy="512293"/>
            </a:xfrm>
            <a:custGeom>
              <a:rect b="b" l="l" r="r" t="t"/>
              <a:pathLst>
                <a:path extrusionOk="0" h="6495" w="7012">
                  <a:moveTo>
                    <a:pt x="4582" y="1"/>
                  </a:moveTo>
                  <a:cubicBezTo>
                    <a:pt x="4450" y="1"/>
                    <a:pt x="4317" y="8"/>
                    <a:pt x="4184" y="22"/>
                  </a:cubicBezTo>
                  <a:cubicBezTo>
                    <a:pt x="3563" y="90"/>
                    <a:pt x="2953" y="304"/>
                    <a:pt x="2369" y="655"/>
                  </a:cubicBezTo>
                  <a:cubicBezTo>
                    <a:pt x="2367" y="657"/>
                    <a:pt x="2364" y="659"/>
                    <a:pt x="2361" y="660"/>
                  </a:cubicBezTo>
                  <a:cubicBezTo>
                    <a:pt x="1992" y="883"/>
                    <a:pt x="1643" y="1157"/>
                    <a:pt x="1323" y="1473"/>
                  </a:cubicBezTo>
                  <a:cubicBezTo>
                    <a:pt x="748" y="2043"/>
                    <a:pt x="360" y="2655"/>
                    <a:pt x="173" y="3294"/>
                  </a:cubicBezTo>
                  <a:cubicBezTo>
                    <a:pt x="118" y="3475"/>
                    <a:pt x="81" y="3662"/>
                    <a:pt x="62" y="3852"/>
                  </a:cubicBezTo>
                  <a:cubicBezTo>
                    <a:pt x="1" y="4441"/>
                    <a:pt x="112" y="4995"/>
                    <a:pt x="383" y="5453"/>
                  </a:cubicBezTo>
                  <a:cubicBezTo>
                    <a:pt x="757" y="6091"/>
                    <a:pt x="1440" y="6494"/>
                    <a:pt x="2124" y="6494"/>
                  </a:cubicBezTo>
                  <a:lnTo>
                    <a:pt x="2124" y="6494"/>
                  </a:lnTo>
                  <a:cubicBezTo>
                    <a:pt x="2177" y="6494"/>
                    <a:pt x="2229" y="6491"/>
                    <a:pt x="2282" y="6486"/>
                  </a:cubicBezTo>
                  <a:cubicBezTo>
                    <a:pt x="3087" y="6412"/>
                    <a:pt x="3761" y="5728"/>
                    <a:pt x="3783" y="4964"/>
                  </a:cubicBezTo>
                  <a:cubicBezTo>
                    <a:pt x="3796" y="4564"/>
                    <a:pt x="3608" y="4156"/>
                    <a:pt x="3284" y="3871"/>
                  </a:cubicBezTo>
                  <a:cubicBezTo>
                    <a:pt x="3032" y="3650"/>
                    <a:pt x="2726" y="3531"/>
                    <a:pt x="2425" y="3531"/>
                  </a:cubicBezTo>
                  <a:cubicBezTo>
                    <a:pt x="2365" y="3531"/>
                    <a:pt x="2304" y="3536"/>
                    <a:pt x="2244" y="3546"/>
                  </a:cubicBezTo>
                  <a:cubicBezTo>
                    <a:pt x="1733" y="3631"/>
                    <a:pt x="1335" y="4062"/>
                    <a:pt x="1339" y="4530"/>
                  </a:cubicBezTo>
                  <a:cubicBezTo>
                    <a:pt x="1340" y="4797"/>
                    <a:pt x="1495" y="5057"/>
                    <a:pt x="1742" y="5209"/>
                  </a:cubicBezTo>
                  <a:cubicBezTo>
                    <a:pt x="1870" y="5289"/>
                    <a:pt x="2006" y="5329"/>
                    <a:pt x="2139" y="5329"/>
                  </a:cubicBezTo>
                  <a:cubicBezTo>
                    <a:pt x="2236" y="5329"/>
                    <a:pt x="2331" y="5307"/>
                    <a:pt x="2419" y="5265"/>
                  </a:cubicBezTo>
                  <a:cubicBezTo>
                    <a:pt x="2503" y="5223"/>
                    <a:pt x="2538" y="5122"/>
                    <a:pt x="2497" y="5038"/>
                  </a:cubicBezTo>
                  <a:cubicBezTo>
                    <a:pt x="2467" y="4978"/>
                    <a:pt x="2407" y="4943"/>
                    <a:pt x="2344" y="4943"/>
                  </a:cubicBezTo>
                  <a:cubicBezTo>
                    <a:pt x="2319" y="4943"/>
                    <a:pt x="2294" y="4948"/>
                    <a:pt x="2270" y="4960"/>
                  </a:cubicBezTo>
                  <a:cubicBezTo>
                    <a:pt x="2226" y="4981"/>
                    <a:pt x="2182" y="4989"/>
                    <a:pt x="2140" y="4989"/>
                  </a:cubicBezTo>
                  <a:cubicBezTo>
                    <a:pt x="2044" y="4989"/>
                    <a:pt x="1960" y="4946"/>
                    <a:pt x="1921" y="4921"/>
                  </a:cubicBezTo>
                  <a:cubicBezTo>
                    <a:pt x="1774" y="4831"/>
                    <a:pt x="1679" y="4676"/>
                    <a:pt x="1677" y="4527"/>
                  </a:cubicBezTo>
                  <a:cubicBezTo>
                    <a:pt x="1676" y="4227"/>
                    <a:pt x="1955" y="3938"/>
                    <a:pt x="2298" y="3880"/>
                  </a:cubicBezTo>
                  <a:cubicBezTo>
                    <a:pt x="2340" y="3874"/>
                    <a:pt x="2382" y="3870"/>
                    <a:pt x="2424" y="3870"/>
                  </a:cubicBezTo>
                  <a:cubicBezTo>
                    <a:pt x="2644" y="3870"/>
                    <a:pt x="2870" y="3960"/>
                    <a:pt x="3060" y="4127"/>
                  </a:cubicBezTo>
                  <a:cubicBezTo>
                    <a:pt x="3310" y="4345"/>
                    <a:pt x="3453" y="4654"/>
                    <a:pt x="3445" y="4954"/>
                  </a:cubicBezTo>
                  <a:cubicBezTo>
                    <a:pt x="3427" y="5543"/>
                    <a:pt x="2880" y="6090"/>
                    <a:pt x="2251" y="6150"/>
                  </a:cubicBezTo>
                  <a:cubicBezTo>
                    <a:pt x="2211" y="6153"/>
                    <a:pt x="2170" y="6155"/>
                    <a:pt x="2130" y="6155"/>
                  </a:cubicBezTo>
                  <a:cubicBezTo>
                    <a:pt x="1568" y="6155"/>
                    <a:pt x="984" y="5810"/>
                    <a:pt x="674" y="5282"/>
                  </a:cubicBezTo>
                  <a:cubicBezTo>
                    <a:pt x="444" y="4891"/>
                    <a:pt x="347" y="4396"/>
                    <a:pt x="399" y="3886"/>
                  </a:cubicBezTo>
                  <a:cubicBezTo>
                    <a:pt x="416" y="3718"/>
                    <a:pt x="449" y="3552"/>
                    <a:pt x="497" y="3390"/>
                  </a:cubicBezTo>
                  <a:cubicBezTo>
                    <a:pt x="669" y="2807"/>
                    <a:pt x="1027" y="2242"/>
                    <a:pt x="1560" y="1714"/>
                  </a:cubicBezTo>
                  <a:cubicBezTo>
                    <a:pt x="1861" y="1418"/>
                    <a:pt x="2187" y="1161"/>
                    <a:pt x="2532" y="952"/>
                  </a:cubicBezTo>
                  <a:cubicBezTo>
                    <a:pt x="2534" y="951"/>
                    <a:pt x="2537" y="950"/>
                    <a:pt x="2539" y="949"/>
                  </a:cubicBezTo>
                  <a:cubicBezTo>
                    <a:pt x="3081" y="620"/>
                    <a:pt x="3648" y="422"/>
                    <a:pt x="4220" y="360"/>
                  </a:cubicBezTo>
                  <a:cubicBezTo>
                    <a:pt x="4340" y="347"/>
                    <a:pt x="4460" y="341"/>
                    <a:pt x="4581" y="341"/>
                  </a:cubicBezTo>
                  <a:cubicBezTo>
                    <a:pt x="4841" y="341"/>
                    <a:pt x="5102" y="371"/>
                    <a:pt x="5351" y="430"/>
                  </a:cubicBezTo>
                  <a:cubicBezTo>
                    <a:pt x="5353" y="431"/>
                    <a:pt x="5356" y="433"/>
                    <a:pt x="5360" y="433"/>
                  </a:cubicBezTo>
                  <a:cubicBezTo>
                    <a:pt x="5881" y="553"/>
                    <a:pt x="6347" y="796"/>
                    <a:pt x="6708" y="1134"/>
                  </a:cubicBezTo>
                  <a:cubicBezTo>
                    <a:pt x="6741" y="1165"/>
                    <a:pt x="6783" y="1180"/>
                    <a:pt x="6824" y="1180"/>
                  </a:cubicBezTo>
                  <a:cubicBezTo>
                    <a:pt x="6869" y="1180"/>
                    <a:pt x="6914" y="1162"/>
                    <a:pt x="6947" y="1126"/>
                  </a:cubicBezTo>
                  <a:cubicBezTo>
                    <a:pt x="7012" y="1059"/>
                    <a:pt x="7008" y="951"/>
                    <a:pt x="6939" y="887"/>
                  </a:cubicBezTo>
                  <a:cubicBezTo>
                    <a:pt x="6534" y="506"/>
                    <a:pt x="6010" y="235"/>
                    <a:pt x="5428" y="100"/>
                  </a:cubicBezTo>
                  <a:cubicBezTo>
                    <a:pt x="5426" y="100"/>
                    <a:pt x="5424" y="99"/>
                    <a:pt x="5421" y="99"/>
                  </a:cubicBezTo>
                  <a:cubicBezTo>
                    <a:pt x="5146" y="34"/>
                    <a:pt x="4865" y="1"/>
                    <a:pt x="4582" y="1"/>
                  </a:cubicBezTo>
                  <a:close/>
                  <a:moveTo>
                    <a:pt x="2124" y="6494"/>
                  </a:moveTo>
                  <a:cubicBezTo>
                    <a:pt x="2123" y="6494"/>
                    <a:pt x="2123" y="6494"/>
                    <a:pt x="2123" y="6494"/>
                  </a:cubicBezTo>
                  <a:lnTo>
                    <a:pt x="2124" y="6494"/>
                  </a:lnTo>
                  <a:cubicBezTo>
                    <a:pt x="2124" y="6494"/>
                    <a:pt x="2124" y="6494"/>
                    <a:pt x="2124" y="6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78"/>
            <p:cNvSpPr/>
            <p:nvPr/>
          </p:nvSpPr>
          <p:spPr>
            <a:xfrm>
              <a:off x="397079" y="885420"/>
              <a:ext cx="787513" cy="286868"/>
            </a:xfrm>
            <a:custGeom>
              <a:rect b="b" l="l" r="r" t="t"/>
              <a:pathLst>
                <a:path extrusionOk="0" h="3637" w="9984">
                  <a:moveTo>
                    <a:pt x="8202" y="1"/>
                  </a:moveTo>
                  <a:cubicBezTo>
                    <a:pt x="7921" y="1"/>
                    <a:pt x="7634" y="39"/>
                    <a:pt x="7360" y="114"/>
                  </a:cubicBezTo>
                  <a:cubicBezTo>
                    <a:pt x="6426" y="370"/>
                    <a:pt x="5619" y="946"/>
                    <a:pt x="4937" y="1467"/>
                  </a:cubicBezTo>
                  <a:lnTo>
                    <a:pt x="4657" y="1682"/>
                  </a:lnTo>
                  <a:cubicBezTo>
                    <a:pt x="4044" y="2152"/>
                    <a:pt x="3410" y="2638"/>
                    <a:pt x="2707" y="2954"/>
                  </a:cubicBezTo>
                  <a:cubicBezTo>
                    <a:pt x="2634" y="2986"/>
                    <a:pt x="2557" y="3018"/>
                    <a:pt x="2480" y="3048"/>
                  </a:cubicBezTo>
                  <a:cubicBezTo>
                    <a:pt x="2124" y="3185"/>
                    <a:pt x="1748" y="3269"/>
                    <a:pt x="1392" y="3292"/>
                  </a:cubicBezTo>
                  <a:cubicBezTo>
                    <a:pt x="1331" y="3296"/>
                    <a:pt x="1270" y="3297"/>
                    <a:pt x="1210" y="3297"/>
                  </a:cubicBezTo>
                  <a:cubicBezTo>
                    <a:pt x="868" y="3297"/>
                    <a:pt x="547" y="3237"/>
                    <a:pt x="258" y="3117"/>
                  </a:cubicBezTo>
                  <a:cubicBezTo>
                    <a:pt x="237" y="3108"/>
                    <a:pt x="215" y="3104"/>
                    <a:pt x="193" y="3104"/>
                  </a:cubicBezTo>
                  <a:cubicBezTo>
                    <a:pt x="127" y="3104"/>
                    <a:pt x="63" y="3143"/>
                    <a:pt x="37" y="3208"/>
                  </a:cubicBezTo>
                  <a:cubicBezTo>
                    <a:pt x="1" y="3295"/>
                    <a:pt x="41" y="3394"/>
                    <a:pt x="128" y="3430"/>
                  </a:cubicBezTo>
                  <a:cubicBezTo>
                    <a:pt x="460" y="3567"/>
                    <a:pt x="822" y="3637"/>
                    <a:pt x="1210" y="3637"/>
                  </a:cubicBezTo>
                  <a:cubicBezTo>
                    <a:pt x="1277" y="3637"/>
                    <a:pt x="1344" y="3634"/>
                    <a:pt x="1412" y="3630"/>
                  </a:cubicBezTo>
                  <a:cubicBezTo>
                    <a:pt x="1809" y="3605"/>
                    <a:pt x="2209" y="3516"/>
                    <a:pt x="2600" y="3364"/>
                  </a:cubicBezTo>
                  <a:cubicBezTo>
                    <a:pt x="2681" y="3334"/>
                    <a:pt x="2764" y="3299"/>
                    <a:pt x="2845" y="3264"/>
                  </a:cubicBezTo>
                  <a:cubicBezTo>
                    <a:pt x="3585" y="2930"/>
                    <a:pt x="4235" y="2432"/>
                    <a:pt x="4863" y="1949"/>
                  </a:cubicBezTo>
                  <a:lnTo>
                    <a:pt x="5143" y="1736"/>
                  </a:lnTo>
                  <a:cubicBezTo>
                    <a:pt x="5799" y="1235"/>
                    <a:pt x="6574" y="680"/>
                    <a:pt x="7450" y="441"/>
                  </a:cubicBezTo>
                  <a:cubicBezTo>
                    <a:pt x="7694" y="374"/>
                    <a:pt x="7949" y="340"/>
                    <a:pt x="8200" y="340"/>
                  </a:cubicBezTo>
                  <a:cubicBezTo>
                    <a:pt x="8275" y="340"/>
                    <a:pt x="8351" y="343"/>
                    <a:pt x="8425" y="349"/>
                  </a:cubicBezTo>
                  <a:cubicBezTo>
                    <a:pt x="8659" y="368"/>
                    <a:pt x="8875" y="420"/>
                    <a:pt x="9070" y="504"/>
                  </a:cubicBezTo>
                  <a:cubicBezTo>
                    <a:pt x="9311" y="607"/>
                    <a:pt x="9510" y="755"/>
                    <a:pt x="9661" y="945"/>
                  </a:cubicBezTo>
                  <a:cubicBezTo>
                    <a:pt x="9694" y="987"/>
                    <a:pt x="9743" y="1009"/>
                    <a:pt x="9793" y="1009"/>
                  </a:cubicBezTo>
                  <a:cubicBezTo>
                    <a:pt x="9830" y="1009"/>
                    <a:pt x="9867" y="997"/>
                    <a:pt x="9898" y="973"/>
                  </a:cubicBezTo>
                  <a:cubicBezTo>
                    <a:pt x="9971" y="915"/>
                    <a:pt x="9984" y="809"/>
                    <a:pt x="9926" y="736"/>
                  </a:cubicBezTo>
                  <a:cubicBezTo>
                    <a:pt x="9741" y="500"/>
                    <a:pt x="9497" y="318"/>
                    <a:pt x="9202" y="192"/>
                  </a:cubicBezTo>
                  <a:cubicBezTo>
                    <a:pt x="8975" y="95"/>
                    <a:pt x="8724" y="34"/>
                    <a:pt x="8454" y="11"/>
                  </a:cubicBezTo>
                  <a:cubicBezTo>
                    <a:pt x="8371" y="4"/>
                    <a:pt x="8287" y="1"/>
                    <a:pt x="8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78"/>
            <p:cNvSpPr/>
            <p:nvPr/>
          </p:nvSpPr>
          <p:spPr>
            <a:xfrm>
              <a:off x="293042" y="888496"/>
              <a:ext cx="222908" cy="177074"/>
            </a:xfrm>
            <a:custGeom>
              <a:rect b="b" l="l" r="r" t="t"/>
              <a:pathLst>
                <a:path extrusionOk="0" h="2245" w="2826">
                  <a:moveTo>
                    <a:pt x="1562" y="0"/>
                  </a:moveTo>
                  <a:cubicBezTo>
                    <a:pt x="1171" y="0"/>
                    <a:pt x="770" y="168"/>
                    <a:pt x="495" y="476"/>
                  </a:cubicBezTo>
                  <a:cubicBezTo>
                    <a:pt x="115" y="905"/>
                    <a:pt x="1" y="1554"/>
                    <a:pt x="202" y="2132"/>
                  </a:cubicBezTo>
                  <a:cubicBezTo>
                    <a:pt x="227" y="2201"/>
                    <a:pt x="293" y="2245"/>
                    <a:pt x="363" y="2245"/>
                  </a:cubicBezTo>
                  <a:cubicBezTo>
                    <a:pt x="381" y="2245"/>
                    <a:pt x="400" y="2242"/>
                    <a:pt x="418" y="2235"/>
                  </a:cubicBezTo>
                  <a:cubicBezTo>
                    <a:pt x="507" y="2204"/>
                    <a:pt x="554" y="2108"/>
                    <a:pt x="522" y="2019"/>
                  </a:cubicBezTo>
                  <a:cubicBezTo>
                    <a:pt x="363" y="1563"/>
                    <a:pt x="454" y="1035"/>
                    <a:pt x="749" y="701"/>
                  </a:cubicBezTo>
                  <a:cubicBezTo>
                    <a:pt x="957" y="469"/>
                    <a:pt x="1267" y="340"/>
                    <a:pt x="1565" y="340"/>
                  </a:cubicBezTo>
                  <a:cubicBezTo>
                    <a:pt x="1717" y="340"/>
                    <a:pt x="1866" y="374"/>
                    <a:pt x="1997" y="445"/>
                  </a:cubicBezTo>
                  <a:cubicBezTo>
                    <a:pt x="2192" y="549"/>
                    <a:pt x="2348" y="750"/>
                    <a:pt x="2414" y="983"/>
                  </a:cubicBezTo>
                  <a:cubicBezTo>
                    <a:pt x="2475" y="1197"/>
                    <a:pt x="2454" y="1410"/>
                    <a:pt x="2355" y="1580"/>
                  </a:cubicBezTo>
                  <a:cubicBezTo>
                    <a:pt x="2258" y="1752"/>
                    <a:pt x="2054" y="1890"/>
                    <a:pt x="1855" y="1890"/>
                  </a:cubicBezTo>
                  <a:cubicBezTo>
                    <a:pt x="1802" y="1890"/>
                    <a:pt x="1749" y="1880"/>
                    <a:pt x="1698" y="1858"/>
                  </a:cubicBezTo>
                  <a:cubicBezTo>
                    <a:pt x="1596" y="1814"/>
                    <a:pt x="1516" y="1696"/>
                    <a:pt x="1502" y="1562"/>
                  </a:cubicBezTo>
                  <a:cubicBezTo>
                    <a:pt x="1496" y="1513"/>
                    <a:pt x="1494" y="1389"/>
                    <a:pt x="1590" y="1321"/>
                  </a:cubicBezTo>
                  <a:cubicBezTo>
                    <a:pt x="1667" y="1266"/>
                    <a:pt x="1685" y="1161"/>
                    <a:pt x="1631" y="1084"/>
                  </a:cubicBezTo>
                  <a:cubicBezTo>
                    <a:pt x="1597" y="1038"/>
                    <a:pt x="1545" y="1013"/>
                    <a:pt x="1492" y="1013"/>
                  </a:cubicBezTo>
                  <a:cubicBezTo>
                    <a:pt x="1458" y="1013"/>
                    <a:pt x="1424" y="1024"/>
                    <a:pt x="1394" y="1045"/>
                  </a:cubicBezTo>
                  <a:cubicBezTo>
                    <a:pt x="1226" y="1165"/>
                    <a:pt x="1140" y="1371"/>
                    <a:pt x="1165" y="1600"/>
                  </a:cubicBezTo>
                  <a:cubicBezTo>
                    <a:pt x="1192" y="1855"/>
                    <a:pt x="1350" y="2079"/>
                    <a:pt x="1565" y="2170"/>
                  </a:cubicBezTo>
                  <a:cubicBezTo>
                    <a:pt x="1656" y="2209"/>
                    <a:pt x="1753" y="2228"/>
                    <a:pt x="1851" y="2228"/>
                  </a:cubicBezTo>
                  <a:cubicBezTo>
                    <a:pt x="2159" y="2228"/>
                    <a:pt x="2479" y="2047"/>
                    <a:pt x="2649" y="1749"/>
                  </a:cubicBezTo>
                  <a:cubicBezTo>
                    <a:pt x="2793" y="1499"/>
                    <a:pt x="2825" y="1194"/>
                    <a:pt x="2739" y="890"/>
                  </a:cubicBezTo>
                  <a:cubicBezTo>
                    <a:pt x="2648" y="567"/>
                    <a:pt x="2435" y="296"/>
                    <a:pt x="2157" y="146"/>
                  </a:cubicBezTo>
                  <a:cubicBezTo>
                    <a:pt x="1975" y="48"/>
                    <a:pt x="1770" y="0"/>
                    <a:pt x="1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78"/>
            <p:cNvSpPr/>
            <p:nvPr/>
          </p:nvSpPr>
          <p:spPr>
            <a:xfrm>
              <a:off x="168025" y="883212"/>
              <a:ext cx="618084" cy="461182"/>
            </a:xfrm>
            <a:custGeom>
              <a:rect b="b" l="l" r="r" t="t"/>
              <a:pathLst>
                <a:path extrusionOk="0" h="5847" w="7836">
                  <a:moveTo>
                    <a:pt x="7659" y="1"/>
                  </a:moveTo>
                  <a:cubicBezTo>
                    <a:pt x="7640" y="1"/>
                    <a:pt x="7621" y="4"/>
                    <a:pt x="7604" y="11"/>
                  </a:cubicBezTo>
                  <a:cubicBezTo>
                    <a:pt x="6561" y="346"/>
                    <a:pt x="5788" y="825"/>
                    <a:pt x="5241" y="1478"/>
                  </a:cubicBezTo>
                  <a:cubicBezTo>
                    <a:pt x="4829" y="1970"/>
                    <a:pt x="4557" y="2554"/>
                    <a:pt x="4294" y="3118"/>
                  </a:cubicBezTo>
                  <a:lnTo>
                    <a:pt x="4154" y="3416"/>
                  </a:lnTo>
                  <a:cubicBezTo>
                    <a:pt x="3856" y="4038"/>
                    <a:pt x="3508" y="4669"/>
                    <a:pt x="2968" y="5087"/>
                  </a:cubicBezTo>
                  <a:cubicBezTo>
                    <a:pt x="2662" y="5324"/>
                    <a:pt x="2226" y="5505"/>
                    <a:pt x="1794" y="5505"/>
                  </a:cubicBezTo>
                  <a:cubicBezTo>
                    <a:pt x="1565" y="5505"/>
                    <a:pt x="1338" y="5454"/>
                    <a:pt x="1132" y="5334"/>
                  </a:cubicBezTo>
                  <a:cubicBezTo>
                    <a:pt x="747" y="5108"/>
                    <a:pt x="482" y="4665"/>
                    <a:pt x="421" y="4146"/>
                  </a:cubicBezTo>
                  <a:cubicBezTo>
                    <a:pt x="350" y="3544"/>
                    <a:pt x="578" y="2936"/>
                    <a:pt x="1003" y="2596"/>
                  </a:cubicBezTo>
                  <a:cubicBezTo>
                    <a:pt x="1234" y="2411"/>
                    <a:pt x="1532" y="2308"/>
                    <a:pt x="1836" y="2308"/>
                  </a:cubicBezTo>
                  <a:cubicBezTo>
                    <a:pt x="1869" y="2308"/>
                    <a:pt x="1902" y="2309"/>
                    <a:pt x="1935" y="2312"/>
                  </a:cubicBezTo>
                  <a:cubicBezTo>
                    <a:pt x="2171" y="2329"/>
                    <a:pt x="2385" y="2409"/>
                    <a:pt x="2553" y="2541"/>
                  </a:cubicBezTo>
                  <a:cubicBezTo>
                    <a:pt x="2775" y="2716"/>
                    <a:pt x="2914" y="3002"/>
                    <a:pt x="2927" y="3310"/>
                  </a:cubicBezTo>
                  <a:cubicBezTo>
                    <a:pt x="2940" y="3571"/>
                    <a:pt x="2858" y="3806"/>
                    <a:pt x="2699" y="3972"/>
                  </a:cubicBezTo>
                  <a:cubicBezTo>
                    <a:pt x="2553" y="4122"/>
                    <a:pt x="2350" y="4203"/>
                    <a:pt x="2158" y="4203"/>
                  </a:cubicBezTo>
                  <a:cubicBezTo>
                    <a:pt x="2047" y="4203"/>
                    <a:pt x="1940" y="4176"/>
                    <a:pt x="1849" y="4120"/>
                  </a:cubicBezTo>
                  <a:cubicBezTo>
                    <a:pt x="1727" y="4043"/>
                    <a:pt x="1643" y="3895"/>
                    <a:pt x="1628" y="3732"/>
                  </a:cubicBezTo>
                  <a:cubicBezTo>
                    <a:pt x="1617" y="3593"/>
                    <a:pt x="1658" y="3470"/>
                    <a:pt x="1744" y="3393"/>
                  </a:cubicBezTo>
                  <a:cubicBezTo>
                    <a:pt x="1813" y="3331"/>
                    <a:pt x="1819" y="3224"/>
                    <a:pt x="1757" y="3154"/>
                  </a:cubicBezTo>
                  <a:cubicBezTo>
                    <a:pt x="1723" y="3117"/>
                    <a:pt x="1677" y="3098"/>
                    <a:pt x="1630" y="3098"/>
                  </a:cubicBezTo>
                  <a:cubicBezTo>
                    <a:pt x="1590" y="3098"/>
                    <a:pt x="1550" y="3112"/>
                    <a:pt x="1517" y="3141"/>
                  </a:cubicBezTo>
                  <a:cubicBezTo>
                    <a:pt x="1352" y="3291"/>
                    <a:pt x="1270" y="3517"/>
                    <a:pt x="1291" y="3762"/>
                  </a:cubicBezTo>
                  <a:cubicBezTo>
                    <a:pt x="1314" y="4032"/>
                    <a:pt x="1456" y="4274"/>
                    <a:pt x="1670" y="4407"/>
                  </a:cubicBezTo>
                  <a:cubicBezTo>
                    <a:pt x="1816" y="4499"/>
                    <a:pt x="1986" y="4543"/>
                    <a:pt x="2159" y="4543"/>
                  </a:cubicBezTo>
                  <a:cubicBezTo>
                    <a:pt x="2441" y="4543"/>
                    <a:pt x="2731" y="4427"/>
                    <a:pt x="2943" y="4207"/>
                  </a:cubicBezTo>
                  <a:cubicBezTo>
                    <a:pt x="3168" y="3973"/>
                    <a:pt x="3282" y="3649"/>
                    <a:pt x="3265" y="3294"/>
                  </a:cubicBezTo>
                  <a:cubicBezTo>
                    <a:pt x="3249" y="2892"/>
                    <a:pt x="3061" y="2511"/>
                    <a:pt x="2764" y="2276"/>
                  </a:cubicBezTo>
                  <a:cubicBezTo>
                    <a:pt x="2541" y="2101"/>
                    <a:pt x="2264" y="1995"/>
                    <a:pt x="1959" y="1974"/>
                  </a:cubicBezTo>
                  <a:cubicBezTo>
                    <a:pt x="1920" y="1971"/>
                    <a:pt x="1881" y="1970"/>
                    <a:pt x="1841" y="1970"/>
                  </a:cubicBezTo>
                  <a:cubicBezTo>
                    <a:pt x="1462" y="1970"/>
                    <a:pt x="1083" y="2098"/>
                    <a:pt x="792" y="2331"/>
                  </a:cubicBezTo>
                  <a:cubicBezTo>
                    <a:pt x="277" y="2742"/>
                    <a:pt x="1" y="3470"/>
                    <a:pt x="84" y="4186"/>
                  </a:cubicBezTo>
                  <a:cubicBezTo>
                    <a:pt x="158" y="4809"/>
                    <a:pt x="485" y="5347"/>
                    <a:pt x="961" y="5626"/>
                  </a:cubicBezTo>
                  <a:cubicBezTo>
                    <a:pt x="1226" y="5780"/>
                    <a:pt x="1513" y="5847"/>
                    <a:pt x="1798" y="5847"/>
                  </a:cubicBezTo>
                  <a:lnTo>
                    <a:pt x="1798" y="5846"/>
                  </a:lnTo>
                  <a:cubicBezTo>
                    <a:pt x="2305" y="5846"/>
                    <a:pt x="2809" y="5639"/>
                    <a:pt x="3175" y="5356"/>
                  </a:cubicBezTo>
                  <a:cubicBezTo>
                    <a:pt x="3772" y="4894"/>
                    <a:pt x="4144" y="4221"/>
                    <a:pt x="4468" y="3545"/>
                  </a:cubicBezTo>
                  <a:cubicBezTo>
                    <a:pt x="4512" y="3450"/>
                    <a:pt x="4556" y="3356"/>
                    <a:pt x="4600" y="3261"/>
                  </a:cubicBezTo>
                  <a:cubicBezTo>
                    <a:pt x="4854" y="2716"/>
                    <a:pt x="5117" y="2153"/>
                    <a:pt x="5501" y="1696"/>
                  </a:cubicBezTo>
                  <a:cubicBezTo>
                    <a:pt x="6006" y="1091"/>
                    <a:pt x="6730" y="646"/>
                    <a:pt x="7713" y="332"/>
                  </a:cubicBezTo>
                  <a:cubicBezTo>
                    <a:pt x="7783" y="311"/>
                    <a:pt x="7835" y="245"/>
                    <a:pt x="7835" y="169"/>
                  </a:cubicBezTo>
                  <a:cubicBezTo>
                    <a:pt x="7835" y="73"/>
                    <a:pt x="7747" y="1"/>
                    <a:pt x="7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78"/>
            <p:cNvSpPr/>
            <p:nvPr/>
          </p:nvSpPr>
          <p:spPr>
            <a:xfrm>
              <a:off x="912137" y="643825"/>
              <a:ext cx="219595" cy="223611"/>
            </a:xfrm>
            <a:custGeom>
              <a:rect b="b" l="l" r="r" t="t"/>
              <a:pathLst>
                <a:path extrusionOk="0" h="2835" w="2784">
                  <a:moveTo>
                    <a:pt x="1462" y="0"/>
                  </a:moveTo>
                  <a:cubicBezTo>
                    <a:pt x="1163" y="0"/>
                    <a:pt x="865" y="95"/>
                    <a:pt x="628" y="283"/>
                  </a:cubicBezTo>
                  <a:cubicBezTo>
                    <a:pt x="174" y="641"/>
                    <a:pt x="0" y="1290"/>
                    <a:pt x="213" y="1828"/>
                  </a:cubicBezTo>
                  <a:cubicBezTo>
                    <a:pt x="373" y="2231"/>
                    <a:pt x="694" y="2506"/>
                    <a:pt x="1066" y="2799"/>
                  </a:cubicBezTo>
                  <a:cubicBezTo>
                    <a:pt x="1096" y="2822"/>
                    <a:pt x="1134" y="2835"/>
                    <a:pt x="1172" y="2835"/>
                  </a:cubicBezTo>
                  <a:cubicBezTo>
                    <a:pt x="1266" y="2835"/>
                    <a:pt x="1341" y="2759"/>
                    <a:pt x="1341" y="2665"/>
                  </a:cubicBezTo>
                  <a:cubicBezTo>
                    <a:pt x="1341" y="2609"/>
                    <a:pt x="1313" y="2559"/>
                    <a:pt x="1271" y="2529"/>
                  </a:cubicBezTo>
                  <a:cubicBezTo>
                    <a:pt x="939" y="2267"/>
                    <a:pt x="656" y="2026"/>
                    <a:pt x="528" y="1704"/>
                  </a:cubicBezTo>
                  <a:cubicBezTo>
                    <a:pt x="372" y="1308"/>
                    <a:pt x="504" y="812"/>
                    <a:pt x="838" y="550"/>
                  </a:cubicBezTo>
                  <a:cubicBezTo>
                    <a:pt x="1013" y="411"/>
                    <a:pt x="1238" y="341"/>
                    <a:pt x="1464" y="341"/>
                  </a:cubicBezTo>
                  <a:cubicBezTo>
                    <a:pt x="1665" y="341"/>
                    <a:pt x="1867" y="397"/>
                    <a:pt x="2031" y="511"/>
                  </a:cubicBezTo>
                  <a:cubicBezTo>
                    <a:pt x="2231" y="650"/>
                    <a:pt x="2368" y="863"/>
                    <a:pt x="2399" y="1079"/>
                  </a:cubicBezTo>
                  <a:cubicBezTo>
                    <a:pt x="2431" y="1302"/>
                    <a:pt x="2344" y="1540"/>
                    <a:pt x="2181" y="1671"/>
                  </a:cubicBezTo>
                  <a:cubicBezTo>
                    <a:pt x="2088" y="1745"/>
                    <a:pt x="1968" y="1784"/>
                    <a:pt x="1851" y="1784"/>
                  </a:cubicBezTo>
                  <a:cubicBezTo>
                    <a:pt x="1761" y="1784"/>
                    <a:pt x="1673" y="1761"/>
                    <a:pt x="1600" y="1714"/>
                  </a:cubicBezTo>
                  <a:cubicBezTo>
                    <a:pt x="1436" y="1606"/>
                    <a:pt x="1365" y="1367"/>
                    <a:pt x="1450" y="1201"/>
                  </a:cubicBezTo>
                  <a:cubicBezTo>
                    <a:pt x="1491" y="1122"/>
                    <a:pt x="1575" y="1059"/>
                    <a:pt x="1672" y="1033"/>
                  </a:cubicBezTo>
                  <a:cubicBezTo>
                    <a:pt x="1702" y="1026"/>
                    <a:pt x="1733" y="1022"/>
                    <a:pt x="1762" y="1022"/>
                  </a:cubicBezTo>
                  <a:cubicBezTo>
                    <a:pt x="1820" y="1022"/>
                    <a:pt x="1874" y="1037"/>
                    <a:pt x="1918" y="1066"/>
                  </a:cubicBezTo>
                  <a:cubicBezTo>
                    <a:pt x="1947" y="1086"/>
                    <a:pt x="1980" y="1095"/>
                    <a:pt x="2013" y="1095"/>
                  </a:cubicBezTo>
                  <a:cubicBezTo>
                    <a:pt x="2067" y="1095"/>
                    <a:pt x="2121" y="1069"/>
                    <a:pt x="2153" y="1020"/>
                  </a:cubicBezTo>
                  <a:cubicBezTo>
                    <a:pt x="2205" y="942"/>
                    <a:pt x="2185" y="837"/>
                    <a:pt x="2107" y="785"/>
                  </a:cubicBezTo>
                  <a:cubicBezTo>
                    <a:pt x="2007" y="718"/>
                    <a:pt x="1887" y="683"/>
                    <a:pt x="1762" y="683"/>
                  </a:cubicBezTo>
                  <a:cubicBezTo>
                    <a:pt x="1704" y="683"/>
                    <a:pt x="1645" y="691"/>
                    <a:pt x="1587" y="706"/>
                  </a:cubicBezTo>
                  <a:cubicBezTo>
                    <a:pt x="1394" y="755"/>
                    <a:pt x="1234" y="880"/>
                    <a:pt x="1150" y="1046"/>
                  </a:cubicBezTo>
                  <a:cubicBezTo>
                    <a:pt x="983" y="1367"/>
                    <a:pt x="1103" y="1794"/>
                    <a:pt x="1416" y="1997"/>
                  </a:cubicBezTo>
                  <a:cubicBezTo>
                    <a:pt x="1544" y="2081"/>
                    <a:pt x="1696" y="2122"/>
                    <a:pt x="1851" y="2122"/>
                  </a:cubicBezTo>
                  <a:cubicBezTo>
                    <a:pt x="2043" y="2122"/>
                    <a:pt x="2239" y="2059"/>
                    <a:pt x="2394" y="1934"/>
                  </a:cubicBezTo>
                  <a:cubicBezTo>
                    <a:pt x="2650" y="1728"/>
                    <a:pt x="2784" y="1374"/>
                    <a:pt x="2735" y="1031"/>
                  </a:cubicBezTo>
                  <a:cubicBezTo>
                    <a:pt x="2690" y="718"/>
                    <a:pt x="2505" y="428"/>
                    <a:pt x="2225" y="233"/>
                  </a:cubicBezTo>
                  <a:cubicBezTo>
                    <a:pt x="2000" y="77"/>
                    <a:pt x="1731" y="0"/>
                    <a:pt x="1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78"/>
            <p:cNvSpPr/>
            <p:nvPr/>
          </p:nvSpPr>
          <p:spPr>
            <a:xfrm>
              <a:off x="1206658" y="833126"/>
              <a:ext cx="553010" cy="512293"/>
            </a:xfrm>
            <a:custGeom>
              <a:rect b="b" l="l" r="r" t="t"/>
              <a:pathLst>
                <a:path extrusionOk="0" h="6495" w="7011">
                  <a:moveTo>
                    <a:pt x="2430" y="1"/>
                  </a:moveTo>
                  <a:cubicBezTo>
                    <a:pt x="2147" y="1"/>
                    <a:pt x="1866" y="34"/>
                    <a:pt x="1591" y="99"/>
                  </a:cubicBezTo>
                  <a:cubicBezTo>
                    <a:pt x="1588" y="99"/>
                    <a:pt x="1586" y="100"/>
                    <a:pt x="1582" y="100"/>
                  </a:cubicBezTo>
                  <a:cubicBezTo>
                    <a:pt x="1000" y="235"/>
                    <a:pt x="478" y="506"/>
                    <a:pt x="71" y="887"/>
                  </a:cubicBezTo>
                  <a:cubicBezTo>
                    <a:pt x="3" y="951"/>
                    <a:pt x="0" y="1059"/>
                    <a:pt x="63" y="1126"/>
                  </a:cubicBezTo>
                  <a:cubicBezTo>
                    <a:pt x="97" y="1162"/>
                    <a:pt x="142" y="1180"/>
                    <a:pt x="187" y="1180"/>
                  </a:cubicBezTo>
                  <a:cubicBezTo>
                    <a:pt x="229" y="1180"/>
                    <a:pt x="270" y="1165"/>
                    <a:pt x="303" y="1134"/>
                  </a:cubicBezTo>
                  <a:cubicBezTo>
                    <a:pt x="665" y="796"/>
                    <a:pt x="1130" y="555"/>
                    <a:pt x="1651" y="433"/>
                  </a:cubicBezTo>
                  <a:cubicBezTo>
                    <a:pt x="1654" y="433"/>
                    <a:pt x="1658" y="431"/>
                    <a:pt x="1661" y="430"/>
                  </a:cubicBezTo>
                  <a:cubicBezTo>
                    <a:pt x="1910" y="371"/>
                    <a:pt x="2170" y="340"/>
                    <a:pt x="2430" y="340"/>
                  </a:cubicBezTo>
                  <a:cubicBezTo>
                    <a:pt x="2551" y="340"/>
                    <a:pt x="2671" y="347"/>
                    <a:pt x="2790" y="360"/>
                  </a:cubicBezTo>
                  <a:cubicBezTo>
                    <a:pt x="3364" y="422"/>
                    <a:pt x="3930" y="620"/>
                    <a:pt x="4473" y="949"/>
                  </a:cubicBezTo>
                  <a:cubicBezTo>
                    <a:pt x="4475" y="950"/>
                    <a:pt x="4477" y="951"/>
                    <a:pt x="4480" y="952"/>
                  </a:cubicBezTo>
                  <a:cubicBezTo>
                    <a:pt x="4824" y="1161"/>
                    <a:pt x="5151" y="1418"/>
                    <a:pt x="5450" y="1714"/>
                  </a:cubicBezTo>
                  <a:cubicBezTo>
                    <a:pt x="5984" y="2243"/>
                    <a:pt x="6342" y="2807"/>
                    <a:pt x="6515" y="3391"/>
                  </a:cubicBezTo>
                  <a:cubicBezTo>
                    <a:pt x="6562" y="3552"/>
                    <a:pt x="6595" y="3718"/>
                    <a:pt x="6613" y="3886"/>
                  </a:cubicBezTo>
                  <a:cubicBezTo>
                    <a:pt x="6665" y="4396"/>
                    <a:pt x="6568" y="4891"/>
                    <a:pt x="6337" y="5282"/>
                  </a:cubicBezTo>
                  <a:cubicBezTo>
                    <a:pt x="6027" y="5809"/>
                    <a:pt x="5443" y="6155"/>
                    <a:pt x="4883" y="6155"/>
                  </a:cubicBezTo>
                  <a:cubicBezTo>
                    <a:pt x="4842" y="6155"/>
                    <a:pt x="4802" y="6153"/>
                    <a:pt x="4761" y="6150"/>
                  </a:cubicBezTo>
                  <a:cubicBezTo>
                    <a:pt x="4132" y="6091"/>
                    <a:pt x="3585" y="5543"/>
                    <a:pt x="3567" y="4954"/>
                  </a:cubicBezTo>
                  <a:cubicBezTo>
                    <a:pt x="3558" y="4654"/>
                    <a:pt x="3702" y="4345"/>
                    <a:pt x="3952" y="4127"/>
                  </a:cubicBezTo>
                  <a:cubicBezTo>
                    <a:pt x="4142" y="3960"/>
                    <a:pt x="4368" y="3871"/>
                    <a:pt x="4588" y="3871"/>
                  </a:cubicBezTo>
                  <a:cubicBezTo>
                    <a:pt x="4630" y="3871"/>
                    <a:pt x="4671" y="3874"/>
                    <a:pt x="4712" y="3880"/>
                  </a:cubicBezTo>
                  <a:cubicBezTo>
                    <a:pt x="5057" y="3938"/>
                    <a:pt x="5336" y="4228"/>
                    <a:pt x="5334" y="4527"/>
                  </a:cubicBezTo>
                  <a:cubicBezTo>
                    <a:pt x="5333" y="4676"/>
                    <a:pt x="5238" y="4831"/>
                    <a:pt x="5091" y="4922"/>
                  </a:cubicBezTo>
                  <a:cubicBezTo>
                    <a:pt x="5052" y="4946"/>
                    <a:pt x="4968" y="4989"/>
                    <a:pt x="4872" y="4989"/>
                  </a:cubicBezTo>
                  <a:cubicBezTo>
                    <a:pt x="4830" y="4989"/>
                    <a:pt x="4786" y="4981"/>
                    <a:pt x="4742" y="4960"/>
                  </a:cubicBezTo>
                  <a:cubicBezTo>
                    <a:pt x="4718" y="4948"/>
                    <a:pt x="4692" y="4943"/>
                    <a:pt x="4668" y="4943"/>
                  </a:cubicBezTo>
                  <a:cubicBezTo>
                    <a:pt x="4604" y="4943"/>
                    <a:pt x="4544" y="4978"/>
                    <a:pt x="4515" y="5038"/>
                  </a:cubicBezTo>
                  <a:cubicBezTo>
                    <a:pt x="4474" y="5122"/>
                    <a:pt x="4509" y="5223"/>
                    <a:pt x="4593" y="5265"/>
                  </a:cubicBezTo>
                  <a:cubicBezTo>
                    <a:pt x="4681" y="5308"/>
                    <a:pt x="4776" y="5329"/>
                    <a:pt x="4873" y="5329"/>
                  </a:cubicBezTo>
                  <a:cubicBezTo>
                    <a:pt x="5006" y="5329"/>
                    <a:pt x="5142" y="5289"/>
                    <a:pt x="5270" y="5210"/>
                  </a:cubicBezTo>
                  <a:cubicBezTo>
                    <a:pt x="5516" y="5057"/>
                    <a:pt x="5671" y="4797"/>
                    <a:pt x="5673" y="4529"/>
                  </a:cubicBezTo>
                  <a:cubicBezTo>
                    <a:pt x="5676" y="4062"/>
                    <a:pt x="5277" y="3631"/>
                    <a:pt x="4768" y="3546"/>
                  </a:cubicBezTo>
                  <a:cubicBezTo>
                    <a:pt x="4708" y="3536"/>
                    <a:pt x="4647" y="3531"/>
                    <a:pt x="4586" y="3531"/>
                  </a:cubicBezTo>
                  <a:cubicBezTo>
                    <a:pt x="4284" y="3531"/>
                    <a:pt x="3980" y="3650"/>
                    <a:pt x="3728" y="3871"/>
                  </a:cubicBezTo>
                  <a:cubicBezTo>
                    <a:pt x="3403" y="4156"/>
                    <a:pt x="3216" y="4565"/>
                    <a:pt x="3228" y="4964"/>
                  </a:cubicBezTo>
                  <a:cubicBezTo>
                    <a:pt x="3251" y="5728"/>
                    <a:pt x="3925" y="6412"/>
                    <a:pt x="4729" y="6486"/>
                  </a:cubicBezTo>
                  <a:cubicBezTo>
                    <a:pt x="4781" y="6492"/>
                    <a:pt x="4834" y="6494"/>
                    <a:pt x="4888" y="6494"/>
                  </a:cubicBezTo>
                  <a:cubicBezTo>
                    <a:pt x="5570" y="6494"/>
                    <a:pt x="6255" y="6090"/>
                    <a:pt x="6629" y="5453"/>
                  </a:cubicBezTo>
                  <a:cubicBezTo>
                    <a:pt x="6899" y="4995"/>
                    <a:pt x="7011" y="4441"/>
                    <a:pt x="6950" y="3852"/>
                  </a:cubicBezTo>
                  <a:cubicBezTo>
                    <a:pt x="6930" y="3662"/>
                    <a:pt x="6893" y="3475"/>
                    <a:pt x="6839" y="3294"/>
                  </a:cubicBezTo>
                  <a:cubicBezTo>
                    <a:pt x="6651" y="2655"/>
                    <a:pt x="6264" y="2043"/>
                    <a:pt x="5689" y="1473"/>
                  </a:cubicBezTo>
                  <a:cubicBezTo>
                    <a:pt x="5369" y="1157"/>
                    <a:pt x="5019" y="883"/>
                    <a:pt x="4650" y="660"/>
                  </a:cubicBezTo>
                  <a:cubicBezTo>
                    <a:pt x="4647" y="659"/>
                    <a:pt x="4645" y="657"/>
                    <a:pt x="4642" y="655"/>
                  </a:cubicBezTo>
                  <a:cubicBezTo>
                    <a:pt x="4059" y="303"/>
                    <a:pt x="3448" y="90"/>
                    <a:pt x="2827" y="22"/>
                  </a:cubicBezTo>
                  <a:cubicBezTo>
                    <a:pt x="2695" y="8"/>
                    <a:pt x="2562" y="1"/>
                    <a:pt x="2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78"/>
            <p:cNvSpPr/>
            <p:nvPr/>
          </p:nvSpPr>
          <p:spPr>
            <a:xfrm>
              <a:off x="1823149" y="888496"/>
              <a:ext cx="222829" cy="177074"/>
            </a:xfrm>
            <a:custGeom>
              <a:rect b="b" l="l" r="r" t="t"/>
              <a:pathLst>
                <a:path extrusionOk="0" h="2245" w="2825">
                  <a:moveTo>
                    <a:pt x="1264" y="1"/>
                  </a:moveTo>
                  <a:cubicBezTo>
                    <a:pt x="1056" y="1"/>
                    <a:pt x="851" y="48"/>
                    <a:pt x="669" y="146"/>
                  </a:cubicBezTo>
                  <a:cubicBezTo>
                    <a:pt x="391" y="296"/>
                    <a:pt x="178" y="567"/>
                    <a:pt x="87" y="890"/>
                  </a:cubicBezTo>
                  <a:cubicBezTo>
                    <a:pt x="1" y="1194"/>
                    <a:pt x="32" y="1499"/>
                    <a:pt x="177" y="1748"/>
                  </a:cubicBezTo>
                  <a:cubicBezTo>
                    <a:pt x="347" y="2047"/>
                    <a:pt x="667" y="2228"/>
                    <a:pt x="975" y="2228"/>
                  </a:cubicBezTo>
                  <a:cubicBezTo>
                    <a:pt x="1073" y="2228"/>
                    <a:pt x="1169" y="2209"/>
                    <a:pt x="1260" y="2170"/>
                  </a:cubicBezTo>
                  <a:cubicBezTo>
                    <a:pt x="1477" y="2079"/>
                    <a:pt x="1634" y="1855"/>
                    <a:pt x="1661" y="1600"/>
                  </a:cubicBezTo>
                  <a:cubicBezTo>
                    <a:pt x="1686" y="1371"/>
                    <a:pt x="1600" y="1165"/>
                    <a:pt x="1431" y="1045"/>
                  </a:cubicBezTo>
                  <a:cubicBezTo>
                    <a:pt x="1402" y="1024"/>
                    <a:pt x="1368" y="1013"/>
                    <a:pt x="1334" y="1013"/>
                  </a:cubicBezTo>
                  <a:cubicBezTo>
                    <a:pt x="1281" y="1013"/>
                    <a:pt x="1228" y="1038"/>
                    <a:pt x="1195" y="1084"/>
                  </a:cubicBezTo>
                  <a:cubicBezTo>
                    <a:pt x="1141" y="1161"/>
                    <a:pt x="1159" y="1267"/>
                    <a:pt x="1236" y="1321"/>
                  </a:cubicBezTo>
                  <a:cubicBezTo>
                    <a:pt x="1332" y="1389"/>
                    <a:pt x="1330" y="1513"/>
                    <a:pt x="1324" y="1563"/>
                  </a:cubicBezTo>
                  <a:cubicBezTo>
                    <a:pt x="1309" y="1696"/>
                    <a:pt x="1230" y="1814"/>
                    <a:pt x="1126" y="1858"/>
                  </a:cubicBezTo>
                  <a:cubicBezTo>
                    <a:pt x="1076" y="1880"/>
                    <a:pt x="1023" y="1890"/>
                    <a:pt x="970" y="1890"/>
                  </a:cubicBezTo>
                  <a:cubicBezTo>
                    <a:pt x="771" y="1890"/>
                    <a:pt x="569" y="1752"/>
                    <a:pt x="471" y="1579"/>
                  </a:cubicBezTo>
                  <a:cubicBezTo>
                    <a:pt x="373" y="1410"/>
                    <a:pt x="352" y="1197"/>
                    <a:pt x="412" y="983"/>
                  </a:cubicBezTo>
                  <a:cubicBezTo>
                    <a:pt x="479" y="750"/>
                    <a:pt x="634" y="549"/>
                    <a:pt x="829" y="445"/>
                  </a:cubicBezTo>
                  <a:cubicBezTo>
                    <a:pt x="960" y="374"/>
                    <a:pt x="1109" y="341"/>
                    <a:pt x="1261" y="341"/>
                  </a:cubicBezTo>
                  <a:cubicBezTo>
                    <a:pt x="1559" y="341"/>
                    <a:pt x="1869" y="469"/>
                    <a:pt x="2077" y="701"/>
                  </a:cubicBezTo>
                  <a:cubicBezTo>
                    <a:pt x="2372" y="1035"/>
                    <a:pt x="2463" y="1563"/>
                    <a:pt x="2304" y="2020"/>
                  </a:cubicBezTo>
                  <a:cubicBezTo>
                    <a:pt x="2272" y="2108"/>
                    <a:pt x="2319" y="2204"/>
                    <a:pt x="2408" y="2236"/>
                  </a:cubicBezTo>
                  <a:cubicBezTo>
                    <a:pt x="2426" y="2242"/>
                    <a:pt x="2445" y="2245"/>
                    <a:pt x="2463" y="2245"/>
                  </a:cubicBezTo>
                  <a:cubicBezTo>
                    <a:pt x="2533" y="2245"/>
                    <a:pt x="2599" y="2201"/>
                    <a:pt x="2624" y="2132"/>
                  </a:cubicBezTo>
                  <a:cubicBezTo>
                    <a:pt x="2825" y="1556"/>
                    <a:pt x="2711" y="906"/>
                    <a:pt x="2330" y="476"/>
                  </a:cubicBezTo>
                  <a:cubicBezTo>
                    <a:pt x="2055" y="168"/>
                    <a:pt x="1655" y="1"/>
                    <a:pt x="1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78"/>
            <p:cNvSpPr/>
            <p:nvPr/>
          </p:nvSpPr>
          <p:spPr>
            <a:xfrm>
              <a:off x="1154363" y="885499"/>
              <a:ext cx="787592" cy="286790"/>
            </a:xfrm>
            <a:custGeom>
              <a:rect b="b" l="l" r="r" t="t"/>
              <a:pathLst>
                <a:path extrusionOk="0" h="3636" w="9985">
                  <a:moveTo>
                    <a:pt x="1781" y="0"/>
                  </a:moveTo>
                  <a:cubicBezTo>
                    <a:pt x="1697" y="0"/>
                    <a:pt x="1614" y="4"/>
                    <a:pt x="1531" y="10"/>
                  </a:cubicBezTo>
                  <a:cubicBezTo>
                    <a:pt x="1262" y="33"/>
                    <a:pt x="1010" y="94"/>
                    <a:pt x="784" y="191"/>
                  </a:cubicBezTo>
                  <a:cubicBezTo>
                    <a:pt x="488" y="317"/>
                    <a:pt x="245" y="499"/>
                    <a:pt x="60" y="735"/>
                  </a:cubicBezTo>
                  <a:cubicBezTo>
                    <a:pt x="1" y="808"/>
                    <a:pt x="14" y="914"/>
                    <a:pt x="88" y="972"/>
                  </a:cubicBezTo>
                  <a:cubicBezTo>
                    <a:pt x="119" y="996"/>
                    <a:pt x="156" y="1008"/>
                    <a:pt x="192" y="1008"/>
                  </a:cubicBezTo>
                  <a:cubicBezTo>
                    <a:pt x="242" y="1008"/>
                    <a:pt x="292" y="986"/>
                    <a:pt x="325" y="944"/>
                  </a:cubicBezTo>
                  <a:cubicBezTo>
                    <a:pt x="475" y="754"/>
                    <a:pt x="673" y="606"/>
                    <a:pt x="916" y="503"/>
                  </a:cubicBezTo>
                  <a:cubicBezTo>
                    <a:pt x="1109" y="419"/>
                    <a:pt x="1326" y="367"/>
                    <a:pt x="1560" y="348"/>
                  </a:cubicBezTo>
                  <a:cubicBezTo>
                    <a:pt x="1635" y="342"/>
                    <a:pt x="1710" y="339"/>
                    <a:pt x="1786" y="339"/>
                  </a:cubicBezTo>
                  <a:cubicBezTo>
                    <a:pt x="2036" y="339"/>
                    <a:pt x="2292" y="373"/>
                    <a:pt x="2536" y="440"/>
                  </a:cubicBezTo>
                  <a:cubicBezTo>
                    <a:pt x="3411" y="679"/>
                    <a:pt x="4185" y="1234"/>
                    <a:pt x="4843" y="1736"/>
                  </a:cubicBezTo>
                  <a:lnTo>
                    <a:pt x="5121" y="1948"/>
                  </a:lnTo>
                  <a:cubicBezTo>
                    <a:pt x="5749" y="2431"/>
                    <a:pt x="6399" y="2929"/>
                    <a:pt x="7142" y="3263"/>
                  </a:cubicBezTo>
                  <a:cubicBezTo>
                    <a:pt x="7221" y="3298"/>
                    <a:pt x="7303" y="3333"/>
                    <a:pt x="7384" y="3363"/>
                  </a:cubicBezTo>
                  <a:cubicBezTo>
                    <a:pt x="7777" y="3514"/>
                    <a:pt x="8177" y="3604"/>
                    <a:pt x="8574" y="3629"/>
                  </a:cubicBezTo>
                  <a:cubicBezTo>
                    <a:pt x="8641" y="3633"/>
                    <a:pt x="8709" y="3636"/>
                    <a:pt x="8776" y="3636"/>
                  </a:cubicBezTo>
                  <a:cubicBezTo>
                    <a:pt x="9163" y="3636"/>
                    <a:pt x="9526" y="3567"/>
                    <a:pt x="9857" y="3429"/>
                  </a:cubicBezTo>
                  <a:cubicBezTo>
                    <a:pt x="9943" y="3394"/>
                    <a:pt x="9985" y="3294"/>
                    <a:pt x="9949" y="3207"/>
                  </a:cubicBezTo>
                  <a:cubicBezTo>
                    <a:pt x="9922" y="3142"/>
                    <a:pt x="9859" y="3103"/>
                    <a:pt x="9792" y="3103"/>
                  </a:cubicBezTo>
                  <a:cubicBezTo>
                    <a:pt x="9771" y="3103"/>
                    <a:pt x="9749" y="3107"/>
                    <a:pt x="9727" y="3116"/>
                  </a:cubicBezTo>
                  <a:cubicBezTo>
                    <a:pt x="9438" y="3236"/>
                    <a:pt x="9120" y="3296"/>
                    <a:pt x="8776" y="3296"/>
                  </a:cubicBezTo>
                  <a:cubicBezTo>
                    <a:pt x="8716" y="3296"/>
                    <a:pt x="8655" y="3295"/>
                    <a:pt x="8594" y="3291"/>
                  </a:cubicBezTo>
                  <a:cubicBezTo>
                    <a:pt x="8238" y="3268"/>
                    <a:pt x="7862" y="3184"/>
                    <a:pt x="7503" y="3046"/>
                  </a:cubicBezTo>
                  <a:cubicBezTo>
                    <a:pt x="7428" y="3017"/>
                    <a:pt x="7352" y="2985"/>
                    <a:pt x="7280" y="2953"/>
                  </a:cubicBezTo>
                  <a:cubicBezTo>
                    <a:pt x="6574" y="2637"/>
                    <a:pt x="5940" y="2150"/>
                    <a:pt x="5328" y="1679"/>
                  </a:cubicBezTo>
                  <a:lnTo>
                    <a:pt x="5049" y="1466"/>
                  </a:lnTo>
                  <a:cubicBezTo>
                    <a:pt x="4366" y="945"/>
                    <a:pt x="3559" y="369"/>
                    <a:pt x="2625" y="113"/>
                  </a:cubicBezTo>
                  <a:cubicBezTo>
                    <a:pt x="2350" y="38"/>
                    <a:pt x="2063" y="0"/>
                    <a:pt x="1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78"/>
            <p:cNvSpPr/>
            <p:nvPr/>
          </p:nvSpPr>
          <p:spPr>
            <a:xfrm>
              <a:off x="1552921" y="883290"/>
              <a:ext cx="618163" cy="461103"/>
            </a:xfrm>
            <a:custGeom>
              <a:rect b="b" l="l" r="r" t="t"/>
              <a:pathLst>
                <a:path extrusionOk="0" h="5846" w="7837">
                  <a:moveTo>
                    <a:pt x="177" y="1"/>
                  </a:moveTo>
                  <a:cubicBezTo>
                    <a:pt x="89" y="1"/>
                    <a:pt x="0" y="73"/>
                    <a:pt x="0" y="168"/>
                  </a:cubicBezTo>
                  <a:cubicBezTo>
                    <a:pt x="0" y="245"/>
                    <a:pt x="52" y="310"/>
                    <a:pt x="122" y="331"/>
                  </a:cubicBezTo>
                  <a:cubicBezTo>
                    <a:pt x="1107" y="645"/>
                    <a:pt x="1830" y="1092"/>
                    <a:pt x="2336" y="1695"/>
                  </a:cubicBezTo>
                  <a:cubicBezTo>
                    <a:pt x="2719" y="2153"/>
                    <a:pt x="2981" y="2715"/>
                    <a:pt x="3236" y="3260"/>
                  </a:cubicBezTo>
                  <a:cubicBezTo>
                    <a:pt x="3280" y="3355"/>
                    <a:pt x="3324" y="3450"/>
                    <a:pt x="3365" y="3534"/>
                  </a:cubicBezTo>
                  <a:cubicBezTo>
                    <a:pt x="3366" y="3537"/>
                    <a:pt x="3375" y="3559"/>
                    <a:pt x="3377" y="3562"/>
                  </a:cubicBezTo>
                  <a:cubicBezTo>
                    <a:pt x="3691" y="4221"/>
                    <a:pt x="4065" y="4893"/>
                    <a:pt x="4661" y="5355"/>
                  </a:cubicBezTo>
                  <a:cubicBezTo>
                    <a:pt x="5028" y="5639"/>
                    <a:pt x="5531" y="5846"/>
                    <a:pt x="6038" y="5846"/>
                  </a:cubicBezTo>
                  <a:cubicBezTo>
                    <a:pt x="6324" y="5846"/>
                    <a:pt x="6611" y="5780"/>
                    <a:pt x="6875" y="5625"/>
                  </a:cubicBezTo>
                  <a:cubicBezTo>
                    <a:pt x="7351" y="5347"/>
                    <a:pt x="7679" y="4808"/>
                    <a:pt x="7752" y="4186"/>
                  </a:cubicBezTo>
                  <a:cubicBezTo>
                    <a:pt x="7836" y="3469"/>
                    <a:pt x="7558" y="2741"/>
                    <a:pt x="7045" y="2330"/>
                  </a:cubicBezTo>
                  <a:cubicBezTo>
                    <a:pt x="6754" y="2098"/>
                    <a:pt x="6380" y="1970"/>
                    <a:pt x="5998" y="1970"/>
                  </a:cubicBezTo>
                  <a:cubicBezTo>
                    <a:pt x="5958" y="1970"/>
                    <a:pt x="5917" y="1971"/>
                    <a:pt x="5877" y="1974"/>
                  </a:cubicBezTo>
                  <a:cubicBezTo>
                    <a:pt x="5573" y="1996"/>
                    <a:pt x="5295" y="2100"/>
                    <a:pt x="5072" y="2276"/>
                  </a:cubicBezTo>
                  <a:cubicBezTo>
                    <a:pt x="4775" y="2510"/>
                    <a:pt x="4587" y="2891"/>
                    <a:pt x="4570" y="3293"/>
                  </a:cubicBezTo>
                  <a:cubicBezTo>
                    <a:pt x="4553" y="3648"/>
                    <a:pt x="4668" y="3972"/>
                    <a:pt x="4894" y="4207"/>
                  </a:cubicBezTo>
                  <a:cubicBezTo>
                    <a:pt x="5105" y="4426"/>
                    <a:pt x="5395" y="4542"/>
                    <a:pt x="5677" y="4542"/>
                  </a:cubicBezTo>
                  <a:cubicBezTo>
                    <a:pt x="5850" y="4542"/>
                    <a:pt x="6021" y="4498"/>
                    <a:pt x="6167" y="4406"/>
                  </a:cubicBezTo>
                  <a:cubicBezTo>
                    <a:pt x="6381" y="4273"/>
                    <a:pt x="6522" y="4032"/>
                    <a:pt x="6546" y="3761"/>
                  </a:cubicBezTo>
                  <a:cubicBezTo>
                    <a:pt x="6567" y="3516"/>
                    <a:pt x="6485" y="3290"/>
                    <a:pt x="6320" y="3142"/>
                  </a:cubicBezTo>
                  <a:cubicBezTo>
                    <a:pt x="6287" y="3112"/>
                    <a:pt x="6246" y="3097"/>
                    <a:pt x="6206" y="3097"/>
                  </a:cubicBezTo>
                  <a:cubicBezTo>
                    <a:pt x="6159" y="3097"/>
                    <a:pt x="6113" y="3117"/>
                    <a:pt x="6080" y="3154"/>
                  </a:cubicBezTo>
                  <a:cubicBezTo>
                    <a:pt x="6017" y="3223"/>
                    <a:pt x="6023" y="3330"/>
                    <a:pt x="6093" y="3394"/>
                  </a:cubicBezTo>
                  <a:cubicBezTo>
                    <a:pt x="6178" y="3470"/>
                    <a:pt x="6220" y="3594"/>
                    <a:pt x="6208" y="3731"/>
                  </a:cubicBezTo>
                  <a:cubicBezTo>
                    <a:pt x="6194" y="3894"/>
                    <a:pt x="6110" y="4043"/>
                    <a:pt x="5987" y="4119"/>
                  </a:cubicBezTo>
                  <a:cubicBezTo>
                    <a:pt x="5897" y="4176"/>
                    <a:pt x="5789" y="4203"/>
                    <a:pt x="5678" y="4203"/>
                  </a:cubicBezTo>
                  <a:cubicBezTo>
                    <a:pt x="5486" y="4203"/>
                    <a:pt x="5283" y="4121"/>
                    <a:pt x="5138" y="3971"/>
                  </a:cubicBezTo>
                  <a:cubicBezTo>
                    <a:pt x="4978" y="3805"/>
                    <a:pt x="4897" y="3570"/>
                    <a:pt x="4909" y="3308"/>
                  </a:cubicBezTo>
                  <a:cubicBezTo>
                    <a:pt x="4922" y="3003"/>
                    <a:pt x="5062" y="2715"/>
                    <a:pt x="5282" y="2541"/>
                  </a:cubicBezTo>
                  <a:cubicBezTo>
                    <a:pt x="5452" y="2408"/>
                    <a:pt x="5665" y="2329"/>
                    <a:pt x="5902" y="2311"/>
                  </a:cubicBezTo>
                  <a:cubicBezTo>
                    <a:pt x="5932" y="2309"/>
                    <a:pt x="5963" y="2308"/>
                    <a:pt x="5993" y="2308"/>
                  </a:cubicBezTo>
                  <a:cubicBezTo>
                    <a:pt x="6299" y="2308"/>
                    <a:pt x="6601" y="2410"/>
                    <a:pt x="6834" y="2595"/>
                  </a:cubicBezTo>
                  <a:cubicBezTo>
                    <a:pt x="7258" y="2935"/>
                    <a:pt x="7486" y="3544"/>
                    <a:pt x="7415" y="4146"/>
                  </a:cubicBezTo>
                  <a:cubicBezTo>
                    <a:pt x="7355" y="4664"/>
                    <a:pt x="7088" y="5108"/>
                    <a:pt x="6704" y="5333"/>
                  </a:cubicBezTo>
                  <a:cubicBezTo>
                    <a:pt x="6498" y="5453"/>
                    <a:pt x="6270" y="5504"/>
                    <a:pt x="6041" y="5504"/>
                  </a:cubicBezTo>
                  <a:cubicBezTo>
                    <a:pt x="5610" y="5504"/>
                    <a:pt x="5174" y="5324"/>
                    <a:pt x="4869" y="5087"/>
                  </a:cubicBezTo>
                  <a:cubicBezTo>
                    <a:pt x="4329" y="4669"/>
                    <a:pt x="3979" y="4037"/>
                    <a:pt x="3688" y="3426"/>
                  </a:cubicBezTo>
                  <a:cubicBezTo>
                    <a:pt x="3686" y="3423"/>
                    <a:pt x="3676" y="3401"/>
                    <a:pt x="3674" y="3398"/>
                  </a:cubicBezTo>
                  <a:lnTo>
                    <a:pt x="3543" y="3118"/>
                  </a:lnTo>
                  <a:cubicBezTo>
                    <a:pt x="3280" y="2553"/>
                    <a:pt x="3007" y="1969"/>
                    <a:pt x="2595" y="1478"/>
                  </a:cubicBezTo>
                  <a:cubicBezTo>
                    <a:pt x="2049" y="825"/>
                    <a:pt x="1276" y="345"/>
                    <a:pt x="232" y="11"/>
                  </a:cubicBezTo>
                  <a:cubicBezTo>
                    <a:pt x="214" y="4"/>
                    <a:pt x="196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78"/>
            <p:cNvSpPr/>
            <p:nvPr/>
          </p:nvSpPr>
          <p:spPr>
            <a:xfrm>
              <a:off x="1207368" y="643825"/>
              <a:ext cx="219595" cy="223690"/>
            </a:xfrm>
            <a:custGeom>
              <a:rect b="b" l="l" r="r" t="t"/>
              <a:pathLst>
                <a:path extrusionOk="0" h="2836" w="2784">
                  <a:moveTo>
                    <a:pt x="1321" y="0"/>
                  </a:moveTo>
                  <a:cubicBezTo>
                    <a:pt x="1052" y="0"/>
                    <a:pt x="783" y="78"/>
                    <a:pt x="558" y="233"/>
                  </a:cubicBezTo>
                  <a:cubicBezTo>
                    <a:pt x="279" y="428"/>
                    <a:pt x="94" y="718"/>
                    <a:pt x="49" y="1031"/>
                  </a:cubicBezTo>
                  <a:cubicBezTo>
                    <a:pt x="0" y="1374"/>
                    <a:pt x="133" y="1728"/>
                    <a:pt x="390" y="1934"/>
                  </a:cubicBezTo>
                  <a:cubicBezTo>
                    <a:pt x="545" y="2059"/>
                    <a:pt x="741" y="2122"/>
                    <a:pt x="933" y="2122"/>
                  </a:cubicBezTo>
                  <a:cubicBezTo>
                    <a:pt x="1088" y="2122"/>
                    <a:pt x="1240" y="2081"/>
                    <a:pt x="1367" y="1997"/>
                  </a:cubicBezTo>
                  <a:cubicBezTo>
                    <a:pt x="1681" y="1794"/>
                    <a:pt x="1800" y="1367"/>
                    <a:pt x="1635" y="1046"/>
                  </a:cubicBezTo>
                  <a:cubicBezTo>
                    <a:pt x="1549" y="880"/>
                    <a:pt x="1390" y="755"/>
                    <a:pt x="1197" y="706"/>
                  </a:cubicBezTo>
                  <a:cubicBezTo>
                    <a:pt x="1138" y="691"/>
                    <a:pt x="1079" y="683"/>
                    <a:pt x="1021" y="683"/>
                  </a:cubicBezTo>
                  <a:cubicBezTo>
                    <a:pt x="896" y="683"/>
                    <a:pt x="776" y="717"/>
                    <a:pt x="677" y="784"/>
                  </a:cubicBezTo>
                  <a:cubicBezTo>
                    <a:pt x="600" y="836"/>
                    <a:pt x="579" y="942"/>
                    <a:pt x="631" y="1019"/>
                  </a:cubicBezTo>
                  <a:cubicBezTo>
                    <a:pt x="663" y="1068"/>
                    <a:pt x="717" y="1094"/>
                    <a:pt x="772" y="1094"/>
                  </a:cubicBezTo>
                  <a:cubicBezTo>
                    <a:pt x="804" y="1094"/>
                    <a:pt x="837" y="1085"/>
                    <a:pt x="866" y="1066"/>
                  </a:cubicBezTo>
                  <a:cubicBezTo>
                    <a:pt x="909" y="1037"/>
                    <a:pt x="963" y="1022"/>
                    <a:pt x="1022" y="1022"/>
                  </a:cubicBezTo>
                  <a:cubicBezTo>
                    <a:pt x="1051" y="1022"/>
                    <a:pt x="1081" y="1026"/>
                    <a:pt x="1112" y="1033"/>
                  </a:cubicBezTo>
                  <a:cubicBezTo>
                    <a:pt x="1209" y="1059"/>
                    <a:pt x="1293" y="1122"/>
                    <a:pt x="1334" y="1201"/>
                  </a:cubicBezTo>
                  <a:cubicBezTo>
                    <a:pt x="1418" y="1367"/>
                    <a:pt x="1348" y="1606"/>
                    <a:pt x="1182" y="1714"/>
                  </a:cubicBezTo>
                  <a:cubicBezTo>
                    <a:pt x="1110" y="1761"/>
                    <a:pt x="1023" y="1784"/>
                    <a:pt x="933" y="1784"/>
                  </a:cubicBezTo>
                  <a:cubicBezTo>
                    <a:pt x="817" y="1784"/>
                    <a:pt x="696" y="1745"/>
                    <a:pt x="602" y="1670"/>
                  </a:cubicBezTo>
                  <a:cubicBezTo>
                    <a:pt x="440" y="1540"/>
                    <a:pt x="353" y="1302"/>
                    <a:pt x="384" y="1079"/>
                  </a:cubicBezTo>
                  <a:cubicBezTo>
                    <a:pt x="416" y="862"/>
                    <a:pt x="553" y="650"/>
                    <a:pt x="752" y="511"/>
                  </a:cubicBezTo>
                  <a:cubicBezTo>
                    <a:pt x="917" y="397"/>
                    <a:pt x="1119" y="340"/>
                    <a:pt x="1321" y="340"/>
                  </a:cubicBezTo>
                  <a:cubicBezTo>
                    <a:pt x="1546" y="340"/>
                    <a:pt x="1771" y="410"/>
                    <a:pt x="1946" y="550"/>
                  </a:cubicBezTo>
                  <a:cubicBezTo>
                    <a:pt x="2279" y="812"/>
                    <a:pt x="2412" y="1308"/>
                    <a:pt x="2256" y="1702"/>
                  </a:cubicBezTo>
                  <a:cubicBezTo>
                    <a:pt x="2129" y="2023"/>
                    <a:pt x="1848" y="2265"/>
                    <a:pt x="1519" y="2524"/>
                  </a:cubicBezTo>
                  <a:cubicBezTo>
                    <a:pt x="1473" y="2555"/>
                    <a:pt x="1443" y="2606"/>
                    <a:pt x="1443" y="2665"/>
                  </a:cubicBezTo>
                  <a:cubicBezTo>
                    <a:pt x="1443" y="2759"/>
                    <a:pt x="1519" y="2835"/>
                    <a:pt x="1613" y="2835"/>
                  </a:cubicBezTo>
                  <a:lnTo>
                    <a:pt x="1613" y="2836"/>
                  </a:lnTo>
                  <a:cubicBezTo>
                    <a:pt x="1651" y="2836"/>
                    <a:pt x="1687" y="2822"/>
                    <a:pt x="1718" y="2799"/>
                  </a:cubicBezTo>
                  <a:cubicBezTo>
                    <a:pt x="2090" y="2506"/>
                    <a:pt x="2411" y="2231"/>
                    <a:pt x="2571" y="1828"/>
                  </a:cubicBezTo>
                  <a:cubicBezTo>
                    <a:pt x="2783" y="1290"/>
                    <a:pt x="2609" y="641"/>
                    <a:pt x="2156" y="284"/>
                  </a:cubicBezTo>
                  <a:cubicBezTo>
                    <a:pt x="1918" y="96"/>
                    <a:pt x="1619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90" name="Google Shape;1890;p78"/>
          <p:cNvSpPr txBox="1"/>
          <p:nvPr>
            <p:ph idx="1" type="body"/>
          </p:nvPr>
        </p:nvSpPr>
        <p:spPr>
          <a:xfrm>
            <a:off x="1614450" y="1562352"/>
            <a:ext cx="5915100" cy="26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…, you shall not murder a child by abortion, … You shall not be double-minded nor double-tongued, … you shall not be covetous, … you shall not hate any man …</a:t>
            </a:r>
            <a:endParaRPr b="1" sz="16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And the way of death is this:</a:t>
            </a:r>
            <a:r>
              <a:rPr lang="en"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First of all it is evil and accursed: … adultery, lust, fornication, thefts, idolatries, magic arts, … boastfulness; persecutors of the good, … not cleaving to good </a:t>
            </a:r>
            <a:r>
              <a:rPr b="1" lang="en"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nor to righteous judgment</a:t>
            </a:r>
            <a:r>
              <a:rPr lang="en"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watching not for that which is good, … loving vanities, pursuing revenge, not pitying a poor man, … lawless judges of the poor, utter sinners. Be delivered, children, from all these.</a:t>
            </a:r>
            <a:endParaRPr sz="16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5" name="Google Shape;1895;p79"/>
          <p:cNvPicPr preferRelativeResize="0"/>
          <p:nvPr/>
        </p:nvPicPr>
        <p:blipFill rotWithShape="1">
          <a:blip r:embed="rId3">
            <a:alphaModFix/>
          </a:blip>
          <a:srcRect b="0" l="16576" r="0" t="0"/>
          <a:stretch/>
        </p:blipFill>
        <p:spPr>
          <a:xfrm>
            <a:off x="5518274" y="290325"/>
            <a:ext cx="3394825" cy="4562849"/>
          </a:xfrm>
          <a:prstGeom prst="rect">
            <a:avLst/>
          </a:prstGeom>
          <a:noFill/>
          <a:ln>
            <a:noFill/>
          </a:ln>
        </p:spPr>
      </p:pic>
      <p:sp>
        <p:nvSpPr>
          <p:cNvPr id="1896" name="Google Shape;1896;p7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Anatomy of a Moral Act</a:t>
            </a:r>
            <a:endParaRPr sz="3400"/>
          </a:p>
        </p:txBody>
      </p:sp>
      <p:sp>
        <p:nvSpPr>
          <p:cNvPr id="1897" name="Google Shape;1897;p79"/>
          <p:cNvSpPr txBox="1"/>
          <p:nvPr/>
        </p:nvSpPr>
        <p:spPr>
          <a:xfrm>
            <a:off x="720000" y="1017734"/>
            <a:ext cx="5804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F675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See CCC 1755</a:t>
            </a:r>
            <a:endParaRPr sz="1600">
              <a:solidFill>
                <a:srgbClr val="6F675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98" name="Google Shape;1898;p79"/>
          <p:cNvSpPr txBox="1"/>
          <p:nvPr>
            <p:ph idx="3" type="subTitle"/>
          </p:nvPr>
        </p:nvSpPr>
        <p:spPr>
          <a:xfrm>
            <a:off x="838800" y="1840050"/>
            <a:ext cx="4679400" cy="14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Playfair Display"/>
              <a:buChar char="●"/>
            </a:pPr>
            <a:r>
              <a:rPr lang="en" sz="2200">
                <a:latin typeface="Playfair Display"/>
                <a:ea typeface="Playfair Display"/>
                <a:cs typeface="Playfair Display"/>
                <a:sym typeface="Playfair Display"/>
              </a:rPr>
              <a:t>Object				</a:t>
            </a:r>
            <a:r>
              <a:rPr i="1" lang="en" sz="1900">
                <a:latin typeface="Playfair Display"/>
                <a:ea typeface="Playfair Display"/>
                <a:cs typeface="Playfair Display"/>
                <a:sym typeface="Playfair Display"/>
              </a:rPr>
              <a:t>(Matthew 5:28)</a:t>
            </a:r>
            <a:endParaRPr sz="2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Font typeface="Playfair Display"/>
              <a:buChar char="●"/>
            </a:pPr>
            <a:r>
              <a:rPr lang="en" sz="2200">
                <a:latin typeface="Playfair Display"/>
                <a:ea typeface="Playfair Display"/>
                <a:cs typeface="Playfair Display"/>
                <a:sym typeface="Playfair Display"/>
              </a:rPr>
              <a:t>Intent				</a:t>
            </a:r>
            <a:r>
              <a:rPr i="1" lang="en" sz="1900">
                <a:latin typeface="Playfair Display"/>
                <a:ea typeface="Playfair Display"/>
                <a:cs typeface="Playfair Display"/>
                <a:sym typeface="Playfair Display"/>
              </a:rPr>
              <a:t>(Matthew 6:3-4)</a:t>
            </a:r>
            <a:endParaRPr sz="2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Font typeface="Playfair Display"/>
              <a:buChar char="●"/>
            </a:pPr>
            <a:r>
              <a:rPr lang="en" sz="2200">
                <a:latin typeface="Playfair Display"/>
                <a:ea typeface="Playfair Display"/>
                <a:cs typeface="Playfair Display"/>
                <a:sym typeface="Playfair Display"/>
              </a:rPr>
              <a:t>Circumstances	</a:t>
            </a:r>
            <a:r>
              <a:rPr i="1" lang="en" sz="1900">
                <a:latin typeface="Playfair Display"/>
                <a:ea typeface="Playfair Display"/>
                <a:cs typeface="Playfair Display"/>
                <a:sym typeface="Playfair Display"/>
              </a:rPr>
              <a:t>(Luke 10:25-37)</a:t>
            </a:r>
            <a:endParaRPr i="1" sz="19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2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p8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The Hard Parts</a:t>
            </a:r>
            <a:endParaRPr sz="3400"/>
          </a:p>
        </p:txBody>
      </p:sp>
      <p:sp>
        <p:nvSpPr>
          <p:cNvPr id="1904" name="Google Shape;1904;p80"/>
          <p:cNvSpPr txBox="1"/>
          <p:nvPr/>
        </p:nvSpPr>
        <p:spPr>
          <a:xfrm>
            <a:off x="720000" y="1017734"/>
            <a:ext cx="5804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F675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05" name="Google Shape;1905;p80"/>
          <p:cNvSpPr txBox="1"/>
          <p:nvPr>
            <p:ph idx="3" type="subTitle"/>
          </p:nvPr>
        </p:nvSpPr>
        <p:spPr>
          <a:xfrm>
            <a:off x="838875" y="1576200"/>
            <a:ext cx="4679400" cy="24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Playfair Display"/>
              <a:buChar char="●"/>
            </a:pPr>
            <a:r>
              <a:rPr lang="en" sz="2200">
                <a:latin typeface="Playfair Display"/>
                <a:ea typeface="Playfair Display"/>
                <a:cs typeface="Playfair Display"/>
                <a:sym typeface="Playfair Display"/>
              </a:rPr>
              <a:t>What does it mean to be salt?</a:t>
            </a:r>
            <a:endParaRPr i="1" sz="19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Font typeface="Playfair Display"/>
              <a:buChar char="●"/>
            </a:pPr>
            <a:r>
              <a:rPr lang="en" sz="2200">
                <a:latin typeface="Playfair Display"/>
                <a:ea typeface="Playfair Display"/>
                <a:cs typeface="Playfair Display"/>
                <a:sym typeface="Playfair Display"/>
              </a:rPr>
              <a:t>Virtue is hard</a:t>
            </a:r>
            <a:endParaRPr sz="2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Font typeface="Playfair Display"/>
              <a:buChar char="●"/>
            </a:pPr>
            <a:r>
              <a:rPr lang="en" sz="2200">
                <a:latin typeface="Playfair Display"/>
                <a:ea typeface="Playfair Display"/>
                <a:cs typeface="Playfair Display"/>
                <a:sym typeface="Playfair Display"/>
              </a:rPr>
              <a:t>Not a weapon against others</a:t>
            </a:r>
            <a:endParaRPr sz="2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Font typeface="Playfair Display"/>
              <a:buChar char="●"/>
            </a:pPr>
            <a:r>
              <a:rPr lang="en" sz="2200">
                <a:latin typeface="Playfair Display"/>
                <a:ea typeface="Playfair Display"/>
                <a:cs typeface="Playfair Display"/>
                <a:sym typeface="Playfair Display"/>
              </a:rPr>
              <a:t>Justice		</a:t>
            </a:r>
            <a:r>
              <a:rPr lang="en" sz="2200">
                <a:latin typeface="Playfair Display"/>
                <a:ea typeface="Playfair Display"/>
                <a:cs typeface="Playfair Display"/>
                <a:sym typeface="Playfair Display"/>
              </a:rPr>
              <a:t>	</a:t>
            </a:r>
            <a:r>
              <a:rPr i="1" lang="en" sz="1900">
                <a:latin typeface="Playfair Display"/>
                <a:ea typeface="Playfair Display"/>
                <a:cs typeface="Playfair Display"/>
                <a:sym typeface="Playfair Display"/>
              </a:rPr>
              <a:t>(1 Corinthians 10:24)</a:t>
            </a:r>
            <a:endParaRPr i="1" sz="19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i="1" lang="en" sz="1900">
                <a:latin typeface="Playfair Display"/>
                <a:ea typeface="Playfair Display"/>
                <a:cs typeface="Playfair Display"/>
                <a:sym typeface="Playfair Display"/>
              </a:rPr>
              <a:t>				(Luke 12:13-15)</a:t>
            </a:r>
            <a:endParaRPr i="1" sz="19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906" name="Google Shape;1906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8406" y="290325"/>
            <a:ext cx="3184688" cy="456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0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1" name="Google Shape;1911;p81"/>
          <p:cNvPicPr preferRelativeResize="0"/>
          <p:nvPr/>
        </p:nvPicPr>
        <p:blipFill rotWithShape="1">
          <a:blip r:embed="rId3">
            <a:alphaModFix/>
          </a:blip>
          <a:srcRect b="894" l="0" r="0" t="884"/>
          <a:stretch/>
        </p:blipFill>
        <p:spPr>
          <a:xfrm>
            <a:off x="26" y="0"/>
            <a:ext cx="914397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2" name="Google Shape;1912;p81"/>
          <p:cNvSpPr/>
          <p:nvPr/>
        </p:nvSpPr>
        <p:spPr>
          <a:xfrm>
            <a:off x="1322496" y="1000355"/>
            <a:ext cx="6692877" cy="3274599"/>
          </a:xfrm>
          <a:custGeom>
            <a:rect b="b" l="l" r="r" t="t"/>
            <a:pathLst>
              <a:path extrusionOk="0" h="36644" w="42912">
                <a:moveTo>
                  <a:pt x="4966" y="1"/>
                </a:moveTo>
                <a:cubicBezTo>
                  <a:pt x="3290" y="1186"/>
                  <a:pt x="1633" y="2291"/>
                  <a:pt x="0" y="3316"/>
                </a:cubicBezTo>
                <a:lnTo>
                  <a:pt x="0" y="33330"/>
                </a:lnTo>
                <a:cubicBezTo>
                  <a:pt x="1633" y="34354"/>
                  <a:pt x="3290" y="35459"/>
                  <a:pt x="4966" y="36643"/>
                </a:cubicBezTo>
                <a:cubicBezTo>
                  <a:pt x="6542" y="36158"/>
                  <a:pt x="8135" y="35746"/>
                  <a:pt x="9738" y="35403"/>
                </a:cubicBezTo>
                <a:cubicBezTo>
                  <a:pt x="13600" y="36229"/>
                  <a:pt x="17528" y="36642"/>
                  <a:pt x="21456" y="36642"/>
                </a:cubicBezTo>
                <a:cubicBezTo>
                  <a:pt x="25384" y="36642"/>
                  <a:pt x="29312" y="36229"/>
                  <a:pt x="33174" y="35403"/>
                </a:cubicBezTo>
                <a:cubicBezTo>
                  <a:pt x="34777" y="35746"/>
                  <a:pt x="36369" y="36158"/>
                  <a:pt x="37946" y="36643"/>
                </a:cubicBezTo>
                <a:cubicBezTo>
                  <a:pt x="39622" y="35458"/>
                  <a:pt x="41278" y="34353"/>
                  <a:pt x="42911" y="33328"/>
                </a:cubicBezTo>
                <a:lnTo>
                  <a:pt x="42911" y="3314"/>
                </a:lnTo>
                <a:cubicBezTo>
                  <a:pt x="41278" y="2290"/>
                  <a:pt x="39621" y="1185"/>
                  <a:pt x="37946" y="1"/>
                </a:cubicBezTo>
                <a:cubicBezTo>
                  <a:pt x="36369" y="485"/>
                  <a:pt x="34777" y="898"/>
                  <a:pt x="33174" y="1240"/>
                </a:cubicBezTo>
                <a:cubicBezTo>
                  <a:pt x="29312" y="415"/>
                  <a:pt x="25384" y="2"/>
                  <a:pt x="21456" y="2"/>
                </a:cubicBezTo>
                <a:cubicBezTo>
                  <a:pt x="17528" y="2"/>
                  <a:pt x="13600" y="415"/>
                  <a:pt x="9738" y="1240"/>
                </a:cubicBezTo>
                <a:cubicBezTo>
                  <a:pt x="8135" y="898"/>
                  <a:pt x="6542" y="485"/>
                  <a:pt x="4966" y="1"/>
                </a:cubicBezTo>
                <a:close/>
              </a:path>
            </a:pathLst>
          </a:custGeom>
          <a:solidFill>
            <a:srgbClr val="857D6C">
              <a:alpha val="339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3" name="Google Shape;1913;p81"/>
          <p:cNvSpPr/>
          <p:nvPr/>
        </p:nvSpPr>
        <p:spPr>
          <a:xfrm>
            <a:off x="1181500" y="899375"/>
            <a:ext cx="6693033" cy="3274599"/>
          </a:xfrm>
          <a:custGeom>
            <a:rect b="b" l="l" r="r" t="t"/>
            <a:pathLst>
              <a:path extrusionOk="0" h="36644" w="42913">
                <a:moveTo>
                  <a:pt x="4966" y="1"/>
                </a:moveTo>
                <a:cubicBezTo>
                  <a:pt x="3291" y="1186"/>
                  <a:pt x="1633" y="2291"/>
                  <a:pt x="0" y="3316"/>
                </a:cubicBezTo>
                <a:lnTo>
                  <a:pt x="0" y="33331"/>
                </a:lnTo>
                <a:cubicBezTo>
                  <a:pt x="1633" y="34355"/>
                  <a:pt x="3291" y="35459"/>
                  <a:pt x="4966" y="36643"/>
                </a:cubicBezTo>
                <a:cubicBezTo>
                  <a:pt x="6542" y="36158"/>
                  <a:pt x="8135" y="35747"/>
                  <a:pt x="9739" y="35403"/>
                </a:cubicBezTo>
                <a:cubicBezTo>
                  <a:pt x="13601" y="36229"/>
                  <a:pt x="17529" y="36642"/>
                  <a:pt x="21456" y="36642"/>
                </a:cubicBezTo>
                <a:cubicBezTo>
                  <a:pt x="25384" y="36642"/>
                  <a:pt x="29312" y="36229"/>
                  <a:pt x="33173" y="35403"/>
                </a:cubicBezTo>
                <a:cubicBezTo>
                  <a:pt x="34777" y="35747"/>
                  <a:pt x="36370" y="36158"/>
                  <a:pt x="37946" y="36643"/>
                </a:cubicBezTo>
                <a:cubicBezTo>
                  <a:pt x="39622" y="35458"/>
                  <a:pt x="41278" y="34352"/>
                  <a:pt x="42912" y="33327"/>
                </a:cubicBezTo>
                <a:lnTo>
                  <a:pt x="42912" y="3314"/>
                </a:lnTo>
                <a:cubicBezTo>
                  <a:pt x="41278" y="2290"/>
                  <a:pt x="39622" y="1186"/>
                  <a:pt x="37946" y="1"/>
                </a:cubicBezTo>
                <a:cubicBezTo>
                  <a:pt x="36370" y="485"/>
                  <a:pt x="34777" y="898"/>
                  <a:pt x="33173" y="1240"/>
                </a:cubicBezTo>
                <a:cubicBezTo>
                  <a:pt x="29312" y="415"/>
                  <a:pt x="25384" y="3"/>
                  <a:pt x="21456" y="3"/>
                </a:cubicBezTo>
                <a:cubicBezTo>
                  <a:pt x="17529" y="3"/>
                  <a:pt x="13601" y="415"/>
                  <a:pt x="9739" y="1240"/>
                </a:cubicBezTo>
                <a:cubicBezTo>
                  <a:pt x="8135" y="898"/>
                  <a:pt x="6542" y="485"/>
                  <a:pt x="49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4" name="Google Shape;1914;p81"/>
          <p:cNvSpPr/>
          <p:nvPr/>
        </p:nvSpPr>
        <p:spPr>
          <a:xfrm>
            <a:off x="1128627" y="868545"/>
            <a:ext cx="6798623" cy="3336260"/>
          </a:xfrm>
          <a:custGeom>
            <a:rect b="b" l="l" r="r" t="t"/>
            <a:pathLst>
              <a:path extrusionOk="0" h="37334" w="43590">
                <a:moveTo>
                  <a:pt x="21795" y="678"/>
                </a:moveTo>
                <a:cubicBezTo>
                  <a:pt x="25686" y="678"/>
                  <a:pt x="29578" y="1091"/>
                  <a:pt x="33441" y="1918"/>
                </a:cubicBezTo>
                <a:cubicBezTo>
                  <a:pt x="33465" y="1922"/>
                  <a:pt x="33489" y="1924"/>
                  <a:pt x="33512" y="1924"/>
                </a:cubicBezTo>
                <a:cubicBezTo>
                  <a:pt x="33536" y="1924"/>
                  <a:pt x="33560" y="1922"/>
                  <a:pt x="33584" y="1918"/>
                </a:cubicBezTo>
                <a:cubicBezTo>
                  <a:pt x="35154" y="1581"/>
                  <a:pt x="36715" y="1178"/>
                  <a:pt x="38225" y="719"/>
                </a:cubicBezTo>
                <a:cubicBezTo>
                  <a:pt x="39784" y="1818"/>
                  <a:pt x="41360" y="2869"/>
                  <a:pt x="42911" y="3847"/>
                </a:cubicBezTo>
                <a:lnTo>
                  <a:pt x="42911" y="33486"/>
                </a:lnTo>
                <a:cubicBezTo>
                  <a:pt x="41361" y="34462"/>
                  <a:pt x="39786" y="35514"/>
                  <a:pt x="38225" y="36615"/>
                </a:cubicBezTo>
                <a:cubicBezTo>
                  <a:pt x="36715" y="36156"/>
                  <a:pt x="35154" y="35753"/>
                  <a:pt x="33584" y="35417"/>
                </a:cubicBezTo>
                <a:cubicBezTo>
                  <a:pt x="33560" y="35412"/>
                  <a:pt x="33536" y="35410"/>
                  <a:pt x="33512" y="35410"/>
                </a:cubicBezTo>
                <a:cubicBezTo>
                  <a:pt x="33489" y="35410"/>
                  <a:pt x="33465" y="35412"/>
                  <a:pt x="33441" y="35417"/>
                </a:cubicBezTo>
                <a:cubicBezTo>
                  <a:pt x="29578" y="36243"/>
                  <a:pt x="25686" y="36656"/>
                  <a:pt x="21795" y="36656"/>
                </a:cubicBezTo>
                <a:cubicBezTo>
                  <a:pt x="17904" y="36656"/>
                  <a:pt x="14013" y="36243"/>
                  <a:pt x="10148" y="35417"/>
                </a:cubicBezTo>
                <a:cubicBezTo>
                  <a:pt x="10125" y="35413"/>
                  <a:pt x="10102" y="35409"/>
                  <a:pt x="10077" y="35409"/>
                </a:cubicBezTo>
                <a:cubicBezTo>
                  <a:pt x="10053" y="35409"/>
                  <a:pt x="10030" y="35413"/>
                  <a:pt x="10007" y="35417"/>
                </a:cubicBezTo>
                <a:cubicBezTo>
                  <a:pt x="8435" y="35753"/>
                  <a:pt x="6875" y="36156"/>
                  <a:pt x="5365" y="36616"/>
                </a:cubicBezTo>
                <a:cubicBezTo>
                  <a:pt x="3804" y="35516"/>
                  <a:pt x="2229" y="34464"/>
                  <a:pt x="678" y="33488"/>
                </a:cubicBezTo>
                <a:lnTo>
                  <a:pt x="678" y="3849"/>
                </a:lnTo>
                <a:cubicBezTo>
                  <a:pt x="2230" y="2871"/>
                  <a:pt x="3804" y="1819"/>
                  <a:pt x="5365" y="719"/>
                </a:cubicBezTo>
                <a:cubicBezTo>
                  <a:pt x="6875" y="1178"/>
                  <a:pt x="8435" y="1581"/>
                  <a:pt x="10007" y="1918"/>
                </a:cubicBezTo>
                <a:cubicBezTo>
                  <a:pt x="10030" y="1922"/>
                  <a:pt x="10054" y="1924"/>
                  <a:pt x="10078" y="1924"/>
                </a:cubicBezTo>
                <a:cubicBezTo>
                  <a:pt x="10101" y="1924"/>
                  <a:pt x="10125" y="1922"/>
                  <a:pt x="10148" y="1918"/>
                </a:cubicBezTo>
                <a:cubicBezTo>
                  <a:pt x="14013" y="1091"/>
                  <a:pt x="17904" y="678"/>
                  <a:pt x="21795" y="678"/>
                </a:cubicBezTo>
                <a:close/>
                <a:moveTo>
                  <a:pt x="21795" y="0"/>
                </a:moveTo>
                <a:cubicBezTo>
                  <a:pt x="17881" y="0"/>
                  <a:pt x="13966" y="413"/>
                  <a:pt x="10078" y="1239"/>
                </a:cubicBezTo>
                <a:cubicBezTo>
                  <a:pt x="8495" y="898"/>
                  <a:pt x="6923" y="489"/>
                  <a:pt x="5405" y="22"/>
                </a:cubicBezTo>
                <a:cubicBezTo>
                  <a:pt x="5373" y="12"/>
                  <a:pt x="5339" y="7"/>
                  <a:pt x="5305" y="7"/>
                </a:cubicBezTo>
                <a:cubicBezTo>
                  <a:pt x="5236" y="7"/>
                  <a:pt x="5167" y="28"/>
                  <a:pt x="5109" y="69"/>
                </a:cubicBezTo>
                <a:cubicBezTo>
                  <a:pt x="3462" y="1235"/>
                  <a:pt x="1796" y="2347"/>
                  <a:pt x="160" y="3374"/>
                </a:cubicBezTo>
                <a:cubicBezTo>
                  <a:pt x="60" y="3436"/>
                  <a:pt x="0" y="3545"/>
                  <a:pt x="0" y="3661"/>
                </a:cubicBezTo>
                <a:lnTo>
                  <a:pt x="0" y="33675"/>
                </a:lnTo>
                <a:cubicBezTo>
                  <a:pt x="0" y="33792"/>
                  <a:pt x="60" y="33901"/>
                  <a:pt x="160" y="33963"/>
                </a:cubicBezTo>
                <a:cubicBezTo>
                  <a:pt x="1796" y="34988"/>
                  <a:pt x="3461" y="36099"/>
                  <a:pt x="5109" y="37265"/>
                </a:cubicBezTo>
                <a:cubicBezTo>
                  <a:pt x="5167" y="37306"/>
                  <a:pt x="5236" y="37327"/>
                  <a:pt x="5306" y="37327"/>
                </a:cubicBezTo>
                <a:cubicBezTo>
                  <a:pt x="5339" y="37327"/>
                  <a:pt x="5373" y="37322"/>
                  <a:pt x="5405" y="37312"/>
                </a:cubicBezTo>
                <a:cubicBezTo>
                  <a:pt x="6923" y="36845"/>
                  <a:pt x="8495" y="36436"/>
                  <a:pt x="10078" y="36095"/>
                </a:cubicBezTo>
                <a:cubicBezTo>
                  <a:pt x="13966" y="36921"/>
                  <a:pt x="17880" y="37334"/>
                  <a:pt x="21795" y="37334"/>
                </a:cubicBezTo>
                <a:lnTo>
                  <a:pt x="21796" y="37334"/>
                </a:lnTo>
                <a:cubicBezTo>
                  <a:pt x="25709" y="37334"/>
                  <a:pt x="29625" y="36920"/>
                  <a:pt x="33512" y="36095"/>
                </a:cubicBezTo>
                <a:cubicBezTo>
                  <a:pt x="35096" y="36436"/>
                  <a:pt x="36668" y="36845"/>
                  <a:pt x="38185" y="37312"/>
                </a:cubicBezTo>
                <a:cubicBezTo>
                  <a:pt x="38218" y="37322"/>
                  <a:pt x="38252" y="37327"/>
                  <a:pt x="38285" y="37327"/>
                </a:cubicBezTo>
                <a:cubicBezTo>
                  <a:pt x="38355" y="37327"/>
                  <a:pt x="38423" y="37306"/>
                  <a:pt x="38481" y="37265"/>
                </a:cubicBezTo>
                <a:cubicBezTo>
                  <a:pt x="40129" y="36099"/>
                  <a:pt x="41795" y="34987"/>
                  <a:pt x="43431" y="33960"/>
                </a:cubicBezTo>
                <a:cubicBezTo>
                  <a:pt x="43529" y="33897"/>
                  <a:pt x="43589" y="33790"/>
                  <a:pt x="43589" y="33672"/>
                </a:cubicBezTo>
                <a:lnTo>
                  <a:pt x="43589" y="3659"/>
                </a:lnTo>
                <a:cubicBezTo>
                  <a:pt x="43589" y="3543"/>
                  <a:pt x="43529" y="3434"/>
                  <a:pt x="43431" y="3372"/>
                </a:cubicBezTo>
                <a:cubicBezTo>
                  <a:pt x="41794" y="2345"/>
                  <a:pt x="40128" y="1234"/>
                  <a:pt x="38481" y="69"/>
                </a:cubicBezTo>
                <a:cubicBezTo>
                  <a:pt x="38424" y="28"/>
                  <a:pt x="38355" y="7"/>
                  <a:pt x="38286" y="7"/>
                </a:cubicBezTo>
                <a:cubicBezTo>
                  <a:pt x="38252" y="7"/>
                  <a:pt x="38218" y="12"/>
                  <a:pt x="38185" y="22"/>
                </a:cubicBezTo>
                <a:cubicBezTo>
                  <a:pt x="36668" y="489"/>
                  <a:pt x="35096" y="898"/>
                  <a:pt x="33512" y="1239"/>
                </a:cubicBezTo>
                <a:cubicBezTo>
                  <a:pt x="29625" y="413"/>
                  <a:pt x="25710" y="0"/>
                  <a:pt x="217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5" name="Google Shape;1915;p81"/>
          <p:cNvSpPr/>
          <p:nvPr/>
        </p:nvSpPr>
        <p:spPr>
          <a:xfrm>
            <a:off x="1533053" y="1101424"/>
            <a:ext cx="5989776" cy="2870949"/>
          </a:xfrm>
          <a:custGeom>
            <a:rect b="b" l="l" r="r" t="t"/>
            <a:pathLst>
              <a:path extrusionOk="0" h="32127" w="38404">
                <a:moveTo>
                  <a:pt x="7484" y="30550"/>
                </a:moveTo>
                <a:cubicBezTo>
                  <a:pt x="7484" y="30550"/>
                  <a:pt x="7485" y="30550"/>
                  <a:pt x="7485" y="30550"/>
                </a:cubicBezTo>
                <a:lnTo>
                  <a:pt x="7485" y="30550"/>
                </a:lnTo>
                <a:cubicBezTo>
                  <a:pt x="7485" y="30550"/>
                  <a:pt x="7485" y="30550"/>
                  <a:pt x="7485" y="30550"/>
                </a:cubicBezTo>
                <a:close/>
                <a:moveTo>
                  <a:pt x="19202" y="340"/>
                </a:moveTo>
                <a:cubicBezTo>
                  <a:pt x="22957" y="340"/>
                  <a:pt x="26713" y="732"/>
                  <a:pt x="30378" y="1515"/>
                </a:cubicBezTo>
                <a:cubicBezTo>
                  <a:pt x="30555" y="1553"/>
                  <a:pt x="30737" y="1572"/>
                  <a:pt x="30920" y="1572"/>
                </a:cubicBezTo>
                <a:cubicBezTo>
                  <a:pt x="31102" y="1572"/>
                  <a:pt x="31285" y="1553"/>
                  <a:pt x="31462" y="1515"/>
                </a:cubicBezTo>
                <a:cubicBezTo>
                  <a:pt x="32725" y="1245"/>
                  <a:pt x="33992" y="931"/>
                  <a:pt x="35230" y="581"/>
                </a:cubicBezTo>
                <a:cubicBezTo>
                  <a:pt x="36170" y="1229"/>
                  <a:pt x="37122" y="1867"/>
                  <a:pt x="38065" y="2476"/>
                </a:cubicBezTo>
                <a:lnTo>
                  <a:pt x="38065" y="29645"/>
                </a:lnTo>
                <a:cubicBezTo>
                  <a:pt x="37130" y="30249"/>
                  <a:pt x="36177" y="30887"/>
                  <a:pt x="35230" y="31542"/>
                </a:cubicBezTo>
                <a:cubicBezTo>
                  <a:pt x="33998" y="31193"/>
                  <a:pt x="32731" y="30879"/>
                  <a:pt x="31462" y="30607"/>
                </a:cubicBezTo>
                <a:cubicBezTo>
                  <a:pt x="31285" y="30569"/>
                  <a:pt x="31102" y="30550"/>
                  <a:pt x="30920" y="30550"/>
                </a:cubicBezTo>
                <a:cubicBezTo>
                  <a:pt x="30738" y="30550"/>
                  <a:pt x="30556" y="30569"/>
                  <a:pt x="30378" y="30607"/>
                </a:cubicBezTo>
                <a:cubicBezTo>
                  <a:pt x="26712" y="31390"/>
                  <a:pt x="22957" y="31782"/>
                  <a:pt x="19202" y="31782"/>
                </a:cubicBezTo>
                <a:cubicBezTo>
                  <a:pt x="15447" y="31782"/>
                  <a:pt x="11693" y="31390"/>
                  <a:pt x="8027" y="30607"/>
                </a:cubicBezTo>
                <a:cubicBezTo>
                  <a:pt x="7849" y="30569"/>
                  <a:pt x="7668" y="30550"/>
                  <a:pt x="7485" y="30550"/>
                </a:cubicBezTo>
                <a:lnTo>
                  <a:pt x="7485" y="30550"/>
                </a:lnTo>
                <a:cubicBezTo>
                  <a:pt x="7303" y="30550"/>
                  <a:pt x="7120" y="30569"/>
                  <a:pt x="6943" y="30607"/>
                </a:cubicBezTo>
                <a:cubicBezTo>
                  <a:pt x="5677" y="30878"/>
                  <a:pt x="4409" y="31192"/>
                  <a:pt x="3175" y="31542"/>
                </a:cubicBezTo>
                <a:cubicBezTo>
                  <a:pt x="2233" y="30891"/>
                  <a:pt x="1279" y="30254"/>
                  <a:pt x="340" y="29646"/>
                </a:cubicBezTo>
                <a:lnTo>
                  <a:pt x="340" y="2478"/>
                </a:lnTo>
                <a:cubicBezTo>
                  <a:pt x="1279" y="1870"/>
                  <a:pt x="2232" y="1233"/>
                  <a:pt x="3175" y="581"/>
                </a:cubicBezTo>
                <a:cubicBezTo>
                  <a:pt x="4409" y="930"/>
                  <a:pt x="5676" y="1244"/>
                  <a:pt x="6943" y="1515"/>
                </a:cubicBezTo>
                <a:cubicBezTo>
                  <a:pt x="7120" y="1553"/>
                  <a:pt x="7303" y="1572"/>
                  <a:pt x="7485" y="1572"/>
                </a:cubicBezTo>
                <a:cubicBezTo>
                  <a:pt x="7668" y="1572"/>
                  <a:pt x="7850" y="1553"/>
                  <a:pt x="8027" y="1515"/>
                </a:cubicBezTo>
                <a:cubicBezTo>
                  <a:pt x="11691" y="732"/>
                  <a:pt x="15447" y="340"/>
                  <a:pt x="19202" y="340"/>
                </a:cubicBezTo>
                <a:close/>
                <a:moveTo>
                  <a:pt x="19202" y="1"/>
                </a:moveTo>
                <a:cubicBezTo>
                  <a:pt x="15423" y="1"/>
                  <a:pt x="11644" y="395"/>
                  <a:pt x="7955" y="1183"/>
                </a:cubicBezTo>
                <a:cubicBezTo>
                  <a:pt x="7802" y="1216"/>
                  <a:pt x="7643" y="1233"/>
                  <a:pt x="7485" y="1233"/>
                </a:cubicBezTo>
                <a:cubicBezTo>
                  <a:pt x="7326" y="1233"/>
                  <a:pt x="7168" y="1216"/>
                  <a:pt x="7014" y="1183"/>
                </a:cubicBezTo>
                <a:cubicBezTo>
                  <a:pt x="5728" y="908"/>
                  <a:pt x="4442" y="588"/>
                  <a:pt x="3191" y="231"/>
                </a:cubicBezTo>
                <a:lnTo>
                  <a:pt x="3114" y="210"/>
                </a:lnTo>
                <a:lnTo>
                  <a:pt x="3049" y="255"/>
                </a:lnTo>
                <a:cubicBezTo>
                  <a:pt x="2060" y="940"/>
                  <a:pt x="1061" y="1608"/>
                  <a:pt x="78" y="2243"/>
                </a:cubicBezTo>
                <a:lnTo>
                  <a:pt x="1" y="2293"/>
                </a:lnTo>
                <a:lnTo>
                  <a:pt x="1" y="29831"/>
                </a:lnTo>
                <a:lnTo>
                  <a:pt x="78" y="29881"/>
                </a:lnTo>
                <a:cubicBezTo>
                  <a:pt x="1062" y="30515"/>
                  <a:pt x="2061" y="31184"/>
                  <a:pt x="3048" y="31867"/>
                </a:cubicBezTo>
                <a:lnTo>
                  <a:pt x="3114" y="31912"/>
                </a:lnTo>
                <a:lnTo>
                  <a:pt x="3191" y="31890"/>
                </a:lnTo>
                <a:cubicBezTo>
                  <a:pt x="4442" y="31533"/>
                  <a:pt x="5728" y="31213"/>
                  <a:pt x="7014" y="30939"/>
                </a:cubicBezTo>
                <a:cubicBezTo>
                  <a:pt x="7168" y="30905"/>
                  <a:pt x="7327" y="30889"/>
                  <a:pt x="7485" y="30889"/>
                </a:cubicBezTo>
                <a:cubicBezTo>
                  <a:pt x="7644" y="30889"/>
                  <a:pt x="7802" y="30905"/>
                  <a:pt x="7957" y="30939"/>
                </a:cubicBezTo>
                <a:cubicBezTo>
                  <a:pt x="11645" y="31726"/>
                  <a:pt x="15429" y="32126"/>
                  <a:pt x="19202" y="32126"/>
                </a:cubicBezTo>
                <a:lnTo>
                  <a:pt x="19203" y="32126"/>
                </a:lnTo>
                <a:cubicBezTo>
                  <a:pt x="22975" y="32126"/>
                  <a:pt x="26760" y="31726"/>
                  <a:pt x="30449" y="30939"/>
                </a:cubicBezTo>
                <a:cubicBezTo>
                  <a:pt x="30604" y="30905"/>
                  <a:pt x="30762" y="30889"/>
                  <a:pt x="30920" y="30889"/>
                </a:cubicBezTo>
                <a:cubicBezTo>
                  <a:pt x="31079" y="30889"/>
                  <a:pt x="31237" y="30905"/>
                  <a:pt x="31391" y="30939"/>
                </a:cubicBezTo>
                <a:cubicBezTo>
                  <a:pt x="32679" y="31213"/>
                  <a:pt x="33965" y="31534"/>
                  <a:pt x="35214" y="31890"/>
                </a:cubicBezTo>
                <a:lnTo>
                  <a:pt x="35291" y="31912"/>
                </a:lnTo>
                <a:lnTo>
                  <a:pt x="35356" y="31867"/>
                </a:lnTo>
                <a:cubicBezTo>
                  <a:pt x="36348" y="31179"/>
                  <a:pt x="37348" y="30510"/>
                  <a:pt x="38327" y="29879"/>
                </a:cubicBezTo>
                <a:lnTo>
                  <a:pt x="38404" y="29829"/>
                </a:lnTo>
                <a:lnTo>
                  <a:pt x="38404" y="2290"/>
                </a:lnTo>
                <a:lnTo>
                  <a:pt x="38327" y="2241"/>
                </a:lnTo>
                <a:cubicBezTo>
                  <a:pt x="37341" y="1604"/>
                  <a:pt x="36342" y="937"/>
                  <a:pt x="35357" y="255"/>
                </a:cubicBezTo>
                <a:lnTo>
                  <a:pt x="35291" y="210"/>
                </a:lnTo>
                <a:lnTo>
                  <a:pt x="35214" y="231"/>
                </a:lnTo>
                <a:cubicBezTo>
                  <a:pt x="33959" y="590"/>
                  <a:pt x="32673" y="909"/>
                  <a:pt x="31391" y="1183"/>
                </a:cubicBezTo>
                <a:cubicBezTo>
                  <a:pt x="31237" y="1216"/>
                  <a:pt x="31079" y="1233"/>
                  <a:pt x="30920" y="1233"/>
                </a:cubicBezTo>
                <a:cubicBezTo>
                  <a:pt x="30762" y="1233"/>
                  <a:pt x="30603" y="1216"/>
                  <a:pt x="30449" y="1183"/>
                </a:cubicBezTo>
                <a:cubicBezTo>
                  <a:pt x="26761" y="395"/>
                  <a:pt x="22982" y="1"/>
                  <a:pt x="192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6" name="Google Shape;1916;p81"/>
          <p:cNvSpPr txBox="1"/>
          <p:nvPr>
            <p:ph type="title"/>
          </p:nvPr>
        </p:nvSpPr>
        <p:spPr>
          <a:xfrm>
            <a:off x="1934100" y="1689025"/>
            <a:ext cx="5275800" cy="126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/>
              <a:t>Thank you!</a:t>
            </a:r>
            <a:endParaRPr sz="7900"/>
          </a:p>
        </p:txBody>
      </p:sp>
      <p:sp>
        <p:nvSpPr>
          <p:cNvPr id="1917" name="Google Shape;1917;p81"/>
          <p:cNvSpPr txBox="1"/>
          <p:nvPr>
            <p:ph idx="1" type="subTitle"/>
          </p:nvPr>
        </p:nvSpPr>
        <p:spPr>
          <a:xfrm>
            <a:off x="1934100" y="2950975"/>
            <a:ext cx="5275800" cy="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grpSp>
        <p:nvGrpSpPr>
          <p:cNvPr id="1918" name="Google Shape;1918;p81"/>
          <p:cNvGrpSpPr/>
          <p:nvPr/>
        </p:nvGrpSpPr>
        <p:grpSpPr>
          <a:xfrm>
            <a:off x="3400911" y="185557"/>
            <a:ext cx="2254217" cy="561488"/>
            <a:chOff x="2827786" y="1806882"/>
            <a:chExt cx="2254217" cy="561488"/>
          </a:xfrm>
        </p:grpSpPr>
        <p:sp>
          <p:nvSpPr>
            <p:cNvPr id="1919" name="Google Shape;1919;p81"/>
            <p:cNvSpPr/>
            <p:nvPr/>
          </p:nvSpPr>
          <p:spPr>
            <a:xfrm>
              <a:off x="3896421" y="1806882"/>
              <a:ext cx="1185581" cy="561488"/>
            </a:xfrm>
            <a:custGeom>
              <a:rect b="b" l="l" r="r" t="t"/>
              <a:pathLst>
                <a:path extrusionOk="0" h="6314" w="13332">
                  <a:moveTo>
                    <a:pt x="280" y="1"/>
                  </a:moveTo>
                  <a:cubicBezTo>
                    <a:pt x="194" y="1"/>
                    <a:pt x="121" y="67"/>
                    <a:pt x="113" y="155"/>
                  </a:cubicBezTo>
                  <a:cubicBezTo>
                    <a:pt x="1" y="1416"/>
                    <a:pt x="764" y="2698"/>
                    <a:pt x="1927" y="3201"/>
                  </a:cubicBezTo>
                  <a:cubicBezTo>
                    <a:pt x="2344" y="3381"/>
                    <a:pt x="2806" y="3471"/>
                    <a:pt x="3312" y="3471"/>
                  </a:cubicBezTo>
                  <a:cubicBezTo>
                    <a:pt x="3888" y="3471"/>
                    <a:pt x="4519" y="3354"/>
                    <a:pt x="5200" y="3119"/>
                  </a:cubicBezTo>
                  <a:cubicBezTo>
                    <a:pt x="5664" y="2960"/>
                    <a:pt x="6118" y="2763"/>
                    <a:pt x="6558" y="2572"/>
                  </a:cubicBezTo>
                  <a:cubicBezTo>
                    <a:pt x="7088" y="2342"/>
                    <a:pt x="7637" y="2103"/>
                    <a:pt x="8194" y="1936"/>
                  </a:cubicBezTo>
                  <a:cubicBezTo>
                    <a:pt x="8755" y="1767"/>
                    <a:pt x="9289" y="1683"/>
                    <a:pt x="9789" y="1683"/>
                  </a:cubicBezTo>
                  <a:cubicBezTo>
                    <a:pt x="10065" y="1683"/>
                    <a:pt x="10330" y="1708"/>
                    <a:pt x="10584" y="1760"/>
                  </a:cubicBezTo>
                  <a:cubicBezTo>
                    <a:pt x="11416" y="1928"/>
                    <a:pt x="12120" y="2385"/>
                    <a:pt x="12516" y="3013"/>
                  </a:cubicBezTo>
                  <a:cubicBezTo>
                    <a:pt x="12949" y="3699"/>
                    <a:pt x="12976" y="4580"/>
                    <a:pt x="12583" y="5205"/>
                  </a:cubicBezTo>
                  <a:cubicBezTo>
                    <a:pt x="12281" y="5685"/>
                    <a:pt x="11716" y="5973"/>
                    <a:pt x="11178" y="5973"/>
                  </a:cubicBezTo>
                  <a:cubicBezTo>
                    <a:pt x="10983" y="5973"/>
                    <a:pt x="10792" y="5935"/>
                    <a:pt x="10618" y="5855"/>
                  </a:cubicBezTo>
                  <a:cubicBezTo>
                    <a:pt x="10283" y="5701"/>
                    <a:pt x="10021" y="5374"/>
                    <a:pt x="9917" y="4980"/>
                  </a:cubicBezTo>
                  <a:cubicBezTo>
                    <a:pt x="9821" y="4622"/>
                    <a:pt x="9874" y="4266"/>
                    <a:pt x="10062" y="4003"/>
                  </a:cubicBezTo>
                  <a:cubicBezTo>
                    <a:pt x="10225" y="3775"/>
                    <a:pt x="10463" y="3633"/>
                    <a:pt x="10698" y="3624"/>
                  </a:cubicBezTo>
                  <a:cubicBezTo>
                    <a:pt x="10707" y="3624"/>
                    <a:pt x="10716" y="3624"/>
                    <a:pt x="10725" y="3624"/>
                  </a:cubicBezTo>
                  <a:cubicBezTo>
                    <a:pt x="10961" y="3624"/>
                    <a:pt x="11183" y="3778"/>
                    <a:pt x="11241" y="3978"/>
                  </a:cubicBezTo>
                  <a:cubicBezTo>
                    <a:pt x="11270" y="4080"/>
                    <a:pt x="11247" y="4204"/>
                    <a:pt x="11182" y="4303"/>
                  </a:cubicBezTo>
                  <a:cubicBezTo>
                    <a:pt x="11125" y="4388"/>
                    <a:pt x="11044" y="4442"/>
                    <a:pt x="10959" y="4452"/>
                  </a:cubicBezTo>
                  <a:cubicBezTo>
                    <a:pt x="10866" y="4462"/>
                    <a:pt x="10800" y="4545"/>
                    <a:pt x="10810" y="4639"/>
                  </a:cubicBezTo>
                  <a:cubicBezTo>
                    <a:pt x="10820" y="4726"/>
                    <a:pt x="10893" y="4789"/>
                    <a:pt x="10980" y="4789"/>
                  </a:cubicBezTo>
                  <a:cubicBezTo>
                    <a:pt x="10986" y="4789"/>
                    <a:pt x="10992" y="4789"/>
                    <a:pt x="10998" y="4788"/>
                  </a:cubicBezTo>
                  <a:cubicBezTo>
                    <a:pt x="11181" y="4768"/>
                    <a:pt x="11351" y="4659"/>
                    <a:pt x="11463" y="4491"/>
                  </a:cubicBezTo>
                  <a:cubicBezTo>
                    <a:pt x="11585" y="4309"/>
                    <a:pt x="11624" y="4082"/>
                    <a:pt x="11566" y="3883"/>
                  </a:cubicBezTo>
                  <a:cubicBezTo>
                    <a:pt x="11466" y="3537"/>
                    <a:pt x="11111" y="3285"/>
                    <a:pt x="10719" y="3285"/>
                  </a:cubicBezTo>
                  <a:cubicBezTo>
                    <a:pt x="10708" y="3285"/>
                    <a:pt x="10697" y="3285"/>
                    <a:pt x="10686" y="3285"/>
                  </a:cubicBezTo>
                  <a:cubicBezTo>
                    <a:pt x="10346" y="3299"/>
                    <a:pt x="10009" y="3493"/>
                    <a:pt x="9786" y="3806"/>
                  </a:cubicBezTo>
                  <a:cubicBezTo>
                    <a:pt x="9540" y="4152"/>
                    <a:pt x="9467" y="4612"/>
                    <a:pt x="9589" y="5067"/>
                  </a:cubicBezTo>
                  <a:cubicBezTo>
                    <a:pt x="9719" y="5558"/>
                    <a:pt x="10051" y="5967"/>
                    <a:pt x="10475" y="6162"/>
                  </a:cubicBezTo>
                  <a:cubicBezTo>
                    <a:pt x="10698" y="6265"/>
                    <a:pt x="10940" y="6314"/>
                    <a:pt x="11184" y="6314"/>
                  </a:cubicBezTo>
                  <a:cubicBezTo>
                    <a:pt x="11835" y="6314"/>
                    <a:pt x="12502" y="5970"/>
                    <a:pt x="12869" y="5386"/>
                  </a:cubicBezTo>
                  <a:cubicBezTo>
                    <a:pt x="13331" y="4653"/>
                    <a:pt x="13304" y="3625"/>
                    <a:pt x="12803" y="2832"/>
                  </a:cubicBezTo>
                  <a:cubicBezTo>
                    <a:pt x="12357" y="2126"/>
                    <a:pt x="11573" y="1614"/>
                    <a:pt x="10652" y="1427"/>
                  </a:cubicBezTo>
                  <a:cubicBezTo>
                    <a:pt x="10375" y="1372"/>
                    <a:pt x="10088" y="1344"/>
                    <a:pt x="9790" y="1344"/>
                  </a:cubicBezTo>
                  <a:cubicBezTo>
                    <a:pt x="9256" y="1344"/>
                    <a:pt x="8690" y="1433"/>
                    <a:pt x="8097" y="1611"/>
                  </a:cubicBezTo>
                  <a:cubicBezTo>
                    <a:pt x="7519" y="1785"/>
                    <a:pt x="6962" y="2026"/>
                    <a:pt x="6423" y="2260"/>
                  </a:cubicBezTo>
                  <a:cubicBezTo>
                    <a:pt x="5989" y="2449"/>
                    <a:pt x="5542" y="2645"/>
                    <a:pt x="5090" y="2799"/>
                  </a:cubicBezTo>
                  <a:cubicBezTo>
                    <a:pt x="4445" y="3021"/>
                    <a:pt x="3851" y="3132"/>
                    <a:pt x="3313" y="3132"/>
                  </a:cubicBezTo>
                  <a:cubicBezTo>
                    <a:pt x="2854" y="3132"/>
                    <a:pt x="2435" y="3051"/>
                    <a:pt x="2061" y="2889"/>
                  </a:cubicBezTo>
                  <a:cubicBezTo>
                    <a:pt x="1028" y="2442"/>
                    <a:pt x="351" y="1305"/>
                    <a:pt x="451" y="186"/>
                  </a:cubicBezTo>
                  <a:cubicBezTo>
                    <a:pt x="459" y="92"/>
                    <a:pt x="390" y="9"/>
                    <a:pt x="297" y="1"/>
                  </a:cubicBezTo>
                  <a:cubicBezTo>
                    <a:pt x="291" y="1"/>
                    <a:pt x="286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81"/>
            <p:cNvSpPr/>
            <p:nvPr/>
          </p:nvSpPr>
          <p:spPr>
            <a:xfrm>
              <a:off x="4064849" y="1821466"/>
              <a:ext cx="242239" cy="301020"/>
            </a:xfrm>
            <a:custGeom>
              <a:rect b="b" l="l" r="r" t="t"/>
              <a:pathLst>
                <a:path extrusionOk="0" h="3385" w="2724">
                  <a:moveTo>
                    <a:pt x="1184" y="0"/>
                  </a:moveTo>
                  <a:cubicBezTo>
                    <a:pt x="951" y="0"/>
                    <a:pt x="722" y="60"/>
                    <a:pt x="527" y="185"/>
                  </a:cubicBezTo>
                  <a:cubicBezTo>
                    <a:pt x="229" y="379"/>
                    <a:pt x="34" y="740"/>
                    <a:pt x="17" y="1128"/>
                  </a:cubicBezTo>
                  <a:cubicBezTo>
                    <a:pt x="1" y="1489"/>
                    <a:pt x="139" y="1812"/>
                    <a:pt x="395" y="2012"/>
                  </a:cubicBezTo>
                  <a:cubicBezTo>
                    <a:pt x="568" y="2146"/>
                    <a:pt x="778" y="2216"/>
                    <a:pt x="984" y="2216"/>
                  </a:cubicBezTo>
                  <a:cubicBezTo>
                    <a:pt x="1102" y="2216"/>
                    <a:pt x="1218" y="2193"/>
                    <a:pt x="1325" y="2146"/>
                  </a:cubicBezTo>
                  <a:cubicBezTo>
                    <a:pt x="1656" y="2000"/>
                    <a:pt x="1851" y="1636"/>
                    <a:pt x="1777" y="1299"/>
                  </a:cubicBezTo>
                  <a:cubicBezTo>
                    <a:pt x="1738" y="1120"/>
                    <a:pt x="1612" y="957"/>
                    <a:pt x="1444" y="861"/>
                  </a:cubicBezTo>
                  <a:cubicBezTo>
                    <a:pt x="1343" y="804"/>
                    <a:pt x="1232" y="775"/>
                    <a:pt x="1124" y="775"/>
                  </a:cubicBezTo>
                  <a:cubicBezTo>
                    <a:pt x="1063" y="775"/>
                    <a:pt x="1004" y="784"/>
                    <a:pt x="947" y="802"/>
                  </a:cubicBezTo>
                  <a:cubicBezTo>
                    <a:pt x="857" y="832"/>
                    <a:pt x="809" y="927"/>
                    <a:pt x="838" y="1016"/>
                  </a:cubicBezTo>
                  <a:cubicBezTo>
                    <a:pt x="862" y="1088"/>
                    <a:pt x="928" y="1133"/>
                    <a:pt x="999" y="1133"/>
                  </a:cubicBezTo>
                  <a:cubicBezTo>
                    <a:pt x="1016" y="1133"/>
                    <a:pt x="1034" y="1130"/>
                    <a:pt x="1052" y="1124"/>
                  </a:cubicBezTo>
                  <a:cubicBezTo>
                    <a:pt x="1074" y="1117"/>
                    <a:pt x="1098" y="1113"/>
                    <a:pt x="1123" y="1113"/>
                  </a:cubicBezTo>
                  <a:cubicBezTo>
                    <a:pt x="1173" y="1113"/>
                    <a:pt x="1227" y="1128"/>
                    <a:pt x="1277" y="1156"/>
                  </a:cubicBezTo>
                  <a:cubicBezTo>
                    <a:pt x="1364" y="1206"/>
                    <a:pt x="1427" y="1287"/>
                    <a:pt x="1446" y="1371"/>
                  </a:cubicBezTo>
                  <a:cubicBezTo>
                    <a:pt x="1485" y="1548"/>
                    <a:pt x="1369" y="1756"/>
                    <a:pt x="1190" y="1836"/>
                  </a:cubicBezTo>
                  <a:cubicBezTo>
                    <a:pt x="1127" y="1864"/>
                    <a:pt x="1058" y="1877"/>
                    <a:pt x="986" y="1877"/>
                  </a:cubicBezTo>
                  <a:cubicBezTo>
                    <a:pt x="854" y="1877"/>
                    <a:pt x="715" y="1831"/>
                    <a:pt x="603" y="1744"/>
                  </a:cubicBezTo>
                  <a:cubicBezTo>
                    <a:pt x="435" y="1613"/>
                    <a:pt x="344" y="1393"/>
                    <a:pt x="356" y="1143"/>
                  </a:cubicBezTo>
                  <a:cubicBezTo>
                    <a:pt x="367" y="862"/>
                    <a:pt x="504" y="605"/>
                    <a:pt x="712" y="470"/>
                  </a:cubicBezTo>
                  <a:cubicBezTo>
                    <a:pt x="849" y="382"/>
                    <a:pt x="1013" y="340"/>
                    <a:pt x="1182" y="340"/>
                  </a:cubicBezTo>
                  <a:cubicBezTo>
                    <a:pt x="1520" y="340"/>
                    <a:pt x="1877" y="507"/>
                    <a:pt x="2079" y="799"/>
                  </a:cubicBezTo>
                  <a:cubicBezTo>
                    <a:pt x="2369" y="1218"/>
                    <a:pt x="2363" y="1847"/>
                    <a:pt x="2062" y="2328"/>
                  </a:cubicBezTo>
                  <a:cubicBezTo>
                    <a:pt x="1898" y="2591"/>
                    <a:pt x="1649" y="2820"/>
                    <a:pt x="1337" y="2989"/>
                  </a:cubicBezTo>
                  <a:cubicBezTo>
                    <a:pt x="1291" y="3015"/>
                    <a:pt x="1246" y="3039"/>
                    <a:pt x="1199" y="3059"/>
                  </a:cubicBezTo>
                  <a:cubicBezTo>
                    <a:pt x="1112" y="3094"/>
                    <a:pt x="1070" y="3192"/>
                    <a:pt x="1106" y="3280"/>
                  </a:cubicBezTo>
                  <a:cubicBezTo>
                    <a:pt x="1132" y="3345"/>
                    <a:pt x="1195" y="3385"/>
                    <a:pt x="1262" y="3385"/>
                  </a:cubicBezTo>
                  <a:cubicBezTo>
                    <a:pt x="1283" y="3385"/>
                    <a:pt x="1305" y="3380"/>
                    <a:pt x="1326" y="3372"/>
                  </a:cubicBezTo>
                  <a:cubicBezTo>
                    <a:pt x="1387" y="3347"/>
                    <a:pt x="1446" y="3317"/>
                    <a:pt x="1500" y="3285"/>
                  </a:cubicBezTo>
                  <a:cubicBezTo>
                    <a:pt x="1862" y="3090"/>
                    <a:pt x="2155" y="2820"/>
                    <a:pt x="2349" y="2507"/>
                  </a:cubicBezTo>
                  <a:cubicBezTo>
                    <a:pt x="2720" y="1914"/>
                    <a:pt x="2723" y="1134"/>
                    <a:pt x="2358" y="606"/>
                  </a:cubicBezTo>
                  <a:cubicBezTo>
                    <a:pt x="2091" y="218"/>
                    <a:pt x="1630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81"/>
            <p:cNvSpPr/>
            <p:nvPr/>
          </p:nvSpPr>
          <p:spPr>
            <a:xfrm>
              <a:off x="4145239" y="2083979"/>
              <a:ext cx="451663" cy="280122"/>
            </a:xfrm>
            <a:custGeom>
              <a:rect b="b" l="l" r="r" t="t"/>
              <a:pathLst>
                <a:path extrusionOk="0" h="3150" w="5079">
                  <a:moveTo>
                    <a:pt x="194" y="0"/>
                  </a:moveTo>
                  <a:cubicBezTo>
                    <a:pt x="137" y="0"/>
                    <a:pt x="83" y="28"/>
                    <a:pt x="51" y="79"/>
                  </a:cubicBezTo>
                  <a:cubicBezTo>
                    <a:pt x="1" y="158"/>
                    <a:pt x="24" y="263"/>
                    <a:pt x="103" y="313"/>
                  </a:cubicBezTo>
                  <a:cubicBezTo>
                    <a:pt x="161" y="350"/>
                    <a:pt x="219" y="382"/>
                    <a:pt x="279" y="413"/>
                  </a:cubicBezTo>
                  <a:cubicBezTo>
                    <a:pt x="863" y="724"/>
                    <a:pt x="1515" y="925"/>
                    <a:pt x="2165" y="997"/>
                  </a:cubicBezTo>
                  <a:cubicBezTo>
                    <a:pt x="2347" y="1016"/>
                    <a:pt x="2531" y="1026"/>
                    <a:pt x="2710" y="1036"/>
                  </a:cubicBezTo>
                  <a:cubicBezTo>
                    <a:pt x="2885" y="1046"/>
                    <a:pt x="3060" y="1055"/>
                    <a:pt x="3234" y="1074"/>
                  </a:cubicBezTo>
                  <a:cubicBezTo>
                    <a:pt x="3637" y="1120"/>
                    <a:pt x="3938" y="1211"/>
                    <a:pt x="4180" y="1365"/>
                  </a:cubicBezTo>
                  <a:cubicBezTo>
                    <a:pt x="4466" y="1543"/>
                    <a:pt x="4656" y="1817"/>
                    <a:pt x="4688" y="2096"/>
                  </a:cubicBezTo>
                  <a:cubicBezTo>
                    <a:pt x="4723" y="2392"/>
                    <a:pt x="4558" y="2694"/>
                    <a:pt x="4312" y="2784"/>
                  </a:cubicBezTo>
                  <a:cubicBezTo>
                    <a:pt x="4266" y="2802"/>
                    <a:pt x="4216" y="2810"/>
                    <a:pt x="4164" y="2810"/>
                  </a:cubicBezTo>
                  <a:cubicBezTo>
                    <a:pt x="4077" y="2810"/>
                    <a:pt x="3987" y="2786"/>
                    <a:pt x="3908" y="2740"/>
                  </a:cubicBezTo>
                  <a:cubicBezTo>
                    <a:pt x="3800" y="2677"/>
                    <a:pt x="3729" y="2581"/>
                    <a:pt x="3713" y="2477"/>
                  </a:cubicBezTo>
                  <a:cubicBezTo>
                    <a:pt x="3701" y="2393"/>
                    <a:pt x="3628" y="2333"/>
                    <a:pt x="3546" y="2333"/>
                  </a:cubicBezTo>
                  <a:cubicBezTo>
                    <a:pt x="3538" y="2333"/>
                    <a:pt x="3529" y="2333"/>
                    <a:pt x="3521" y="2335"/>
                  </a:cubicBezTo>
                  <a:cubicBezTo>
                    <a:pt x="3428" y="2349"/>
                    <a:pt x="3365" y="2435"/>
                    <a:pt x="3379" y="2528"/>
                  </a:cubicBezTo>
                  <a:cubicBezTo>
                    <a:pt x="3410" y="2733"/>
                    <a:pt x="3540" y="2917"/>
                    <a:pt x="3737" y="3032"/>
                  </a:cubicBezTo>
                  <a:cubicBezTo>
                    <a:pt x="3869" y="3110"/>
                    <a:pt x="4018" y="3149"/>
                    <a:pt x="4164" y="3149"/>
                  </a:cubicBezTo>
                  <a:cubicBezTo>
                    <a:pt x="4256" y="3149"/>
                    <a:pt x="4346" y="3133"/>
                    <a:pt x="4430" y="3102"/>
                  </a:cubicBezTo>
                  <a:cubicBezTo>
                    <a:pt x="4823" y="2958"/>
                    <a:pt x="5078" y="2509"/>
                    <a:pt x="5025" y="2057"/>
                  </a:cubicBezTo>
                  <a:cubicBezTo>
                    <a:pt x="4980" y="1676"/>
                    <a:pt x="4731" y="1311"/>
                    <a:pt x="4361" y="1078"/>
                  </a:cubicBezTo>
                  <a:cubicBezTo>
                    <a:pt x="4075" y="896"/>
                    <a:pt x="3728" y="789"/>
                    <a:pt x="3272" y="738"/>
                  </a:cubicBezTo>
                  <a:cubicBezTo>
                    <a:pt x="3091" y="717"/>
                    <a:pt x="2906" y="707"/>
                    <a:pt x="2728" y="697"/>
                  </a:cubicBezTo>
                  <a:cubicBezTo>
                    <a:pt x="2553" y="688"/>
                    <a:pt x="2377" y="678"/>
                    <a:pt x="2202" y="659"/>
                  </a:cubicBezTo>
                  <a:cubicBezTo>
                    <a:pt x="1594" y="593"/>
                    <a:pt x="985" y="404"/>
                    <a:pt x="437" y="113"/>
                  </a:cubicBezTo>
                  <a:cubicBezTo>
                    <a:pt x="385" y="86"/>
                    <a:pt x="335" y="59"/>
                    <a:pt x="285" y="27"/>
                  </a:cubicBezTo>
                  <a:cubicBezTo>
                    <a:pt x="256" y="9"/>
                    <a:pt x="225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81"/>
            <p:cNvSpPr/>
            <p:nvPr/>
          </p:nvSpPr>
          <p:spPr>
            <a:xfrm>
              <a:off x="2827786" y="1806882"/>
              <a:ext cx="1185493" cy="561488"/>
            </a:xfrm>
            <a:custGeom>
              <a:rect b="b" l="l" r="r" t="t"/>
              <a:pathLst>
                <a:path extrusionOk="0" h="6314" w="13331">
                  <a:moveTo>
                    <a:pt x="13051" y="1"/>
                  </a:moveTo>
                  <a:cubicBezTo>
                    <a:pt x="13046" y="1"/>
                    <a:pt x="13040" y="1"/>
                    <a:pt x="13035" y="1"/>
                  </a:cubicBezTo>
                  <a:cubicBezTo>
                    <a:pt x="12942" y="9"/>
                    <a:pt x="12873" y="92"/>
                    <a:pt x="12881" y="186"/>
                  </a:cubicBezTo>
                  <a:cubicBezTo>
                    <a:pt x="12981" y="1305"/>
                    <a:pt x="12304" y="2442"/>
                    <a:pt x="11271" y="2890"/>
                  </a:cubicBezTo>
                  <a:cubicBezTo>
                    <a:pt x="10897" y="3052"/>
                    <a:pt x="10479" y="3132"/>
                    <a:pt x="10020" y="3132"/>
                  </a:cubicBezTo>
                  <a:cubicBezTo>
                    <a:pt x="9482" y="3132"/>
                    <a:pt x="8888" y="3021"/>
                    <a:pt x="8242" y="2799"/>
                  </a:cubicBezTo>
                  <a:cubicBezTo>
                    <a:pt x="7791" y="2645"/>
                    <a:pt x="7343" y="2450"/>
                    <a:pt x="6910" y="2261"/>
                  </a:cubicBezTo>
                  <a:cubicBezTo>
                    <a:pt x="6371" y="2026"/>
                    <a:pt x="5813" y="1785"/>
                    <a:pt x="5236" y="1612"/>
                  </a:cubicBezTo>
                  <a:cubicBezTo>
                    <a:pt x="4642" y="1433"/>
                    <a:pt x="4076" y="1344"/>
                    <a:pt x="3543" y="1344"/>
                  </a:cubicBezTo>
                  <a:cubicBezTo>
                    <a:pt x="3245" y="1344"/>
                    <a:pt x="2957" y="1372"/>
                    <a:pt x="2681" y="1427"/>
                  </a:cubicBezTo>
                  <a:cubicBezTo>
                    <a:pt x="1759" y="1614"/>
                    <a:pt x="975" y="2126"/>
                    <a:pt x="530" y="2832"/>
                  </a:cubicBezTo>
                  <a:cubicBezTo>
                    <a:pt x="28" y="3627"/>
                    <a:pt x="1" y="4653"/>
                    <a:pt x="463" y="5386"/>
                  </a:cubicBezTo>
                  <a:cubicBezTo>
                    <a:pt x="830" y="5970"/>
                    <a:pt x="1498" y="6314"/>
                    <a:pt x="2148" y="6314"/>
                  </a:cubicBezTo>
                  <a:cubicBezTo>
                    <a:pt x="2392" y="6314"/>
                    <a:pt x="2634" y="6265"/>
                    <a:pt x="2856" y="6164"/>
                  </a:cubicBezTo>
                  <a:cubicBezTo>
                    <a:pt x="3281" y="5967"/>
                    <a:pt x="3612" y="5558"/>
                    <a:pt x="3744" y="5067"/>
                  </a:cubicBezTo>
                  <a:cubicBezTo>
                    <a:pt x="3864" y="4612"/>
                    <a:pt x="3792" y="4152"/>
                    <a:pt x="3547" y="3807"/>
                  </a:cubicBezTo>
                  <a:cubicBezTo>
                    <a:pt x="3323" y="3494"/>
                    <a:pt x="2986" y="3299"/>
                    <a:pt x="2646" y="3285"/>
                  </a:cubicBezTo>
                  <a:cubicBezTo>
                    <a:pt x="2635" y="3285"/>
                    <a:pt x="2624" y="3285"/>
                    <a:pt x="2613" y="3285"/>
                  </a:cubicBezTo>
                  <a:cubicBezTo>
                    <a:pt x="2223" y="3285"/>
                    <a:pt x="1866" y="3537"/>
                    <a:pt x="1766" y="3884"/>
                  </a:cubicBezTo>
                  <a:cubicBezTo>
                    <a:pt x="1708" y="4082"/>
                    <a:pt x="1747" y="4309"/>
                    <a:pt x="1869" y="4492"/>
                  </a:cubicBezTo>
                  <a:cubicBezTo>
                    <a:pt x="1981" y="4661"/>
                    <a:pt x="2151" y="4769"/>
                    <a:pt x="2335" y="4789"/>
                  </a:cubicBezTo>
                  <a:cubicBezTo>
                    <a:pt x="2341" y="4790"/>
                    <a:pt x="2347" y="4790"/>
                    <a:pt x="2352" y="4790"/>
                  </a:cubicBezTo>
                  <a:cubicBezTo>
                    <a:pt x="2439" y="4790"/>
                    <a:pt x="2512" y="4726"/>
                    <a:pt x="2522" y="4639"/>
                  </a:cubicBezTo>
                  <a:cubicBezTo>
                    <a:pt x="2532" y="4546"/>
                    <a:pt x="2465" y="4462"/>
                    <a:pt x="2373" y="4452"/>
                  </a:cubicBezTo>
                  <a:cubicBezTo>
                    <a:pt x="2288" y="4442"/>
                    <a:pt x="2208" y="4388"/>
                    <a:pt x="2150" y="4303"/>
                  </a:cubicBezTo>
                  <a:cubicBezTo>
                    <a:pt x="2085" y="4204"/>
                    <a:pt x="2062" y="4080"/>
                    <a:pt x="2091" y="3978"/>
                  </a:cubicBezTo>
                  <a:cubicBezTo>
                    <a:pt x="2149" y="3777"/>
                    <a:pt x="2373" y="3624"/>
                    <a:pt x="2609" y="3624"/>
                  </a:cubicBezTo>
                  <a:cubicBezTo>
                    <a:pt x="2617" y="3624"/>
                    <a:pt x="2625" y="3624"/>
                    <a:pt x="2634" y="3624"/>
                  </a:cubicBezTo>
                  <a:cubicBezTo>
                    <a:pt x="2870" y="3633"/>
                    <a:pt x="3107" y="3775"/>
                    <a:pt x="3270" y="4004"/>
                  </a:cubicBezTo>
                  <a:cubicBezTo>
                    <a:pt x="3458" y="4266"/>
                    <a:pt x="3511" y="4622"/>
                    <a:pt x="3415" y="4980"/>
                  </a:cubicBezTo>
                  <a:cubicBezTo>
                    <a:pt x="3311" y="5374"/>
                    <a:pt x="3049" y="5701"/>
                    <a:pt x="2714" y="5855"/>
                  </a:cubicBezTo>
                  <a:cubicBezTo>
                    <a:pt x="2540" y="5935"/>
                    <a:pt x="2348" y="5973"/>
                    <a:pt x="2153" y="5973"/>
                  </a:cubicBezTo>
                  <a:cubicBezTo>
                    <a:pt x="1615" y="5973"/>
                    <a:pt x="1051" y="5686"/>
                    <a:pt x="749" y="5206"/>
                  </a:cubicBezTo>
                  <a:cubicBezTo>
                    <a:pt x="356" y="4580"/>
                    <a:pt x="383" y="3699"/>
                    <a:pt x="816" y="3013"/>
                  </a:cubicBezTo>
                  <a:cubicBezTo>
                    <a:pt x="1212" y="2385"/>
                    <a:pt x="1916" y="1928"/>
                    <a:pt x="2748" y="1760"/>
                  </a:cubicBezTo>
                  <a:cubicBezTo>
                    <a:pt x="3002" y="1708"/>
                    <a:pt x="3266" y="1683"/>
                    <a:pt x="3541" y="1683"/>
                  </a:cubicBezTo>
                  <a:cubicBezTo>
                    <a:pt x="4042" y="1683"/>
                    <a:pt x="4576" y="1768"/>
                    <a:pt x="5138" y="1936"/>
                  </a:cubicBezTo>
                  <a:cubicBezTo>
                    <a:pt x="5696" y="2103"/>
                    <a:pt x="6244" y="2342"/>
                    <a:pt x="6774" y="2572"/>
                  </a:cubicBezTo>
                  <a:cubicBezTo>
                    <a:pt x="7214" y="2763"/>
                    <a:pt x="7668" y="2961"/>
                    <a:pt x="8132" y="3120"/>
                  </a:cubicBezTo>
                  <a:cubicBezTo>
                    <a:pt x="8813" y="3354"/>
                    <a:pt x="9444" y="3472"/>
                    <a:pt x="10020" y="3472"/>
                  </a:cubicBezTo>
                  <a:cubicBezTo>
                    <a:pt x="10525" y="3472"/>
                    <a:pt x="10989" y="3381"/>
                    <a:pt x="11407" y="3201"/>
                  </a:cubicBezTo>
                  <a:cubicBezTo>
                    <a:pt x="12568" y="2698"/>
                    <a:pt x="13331" y="1417"/>
                    <a:pt x="13219" y="155"/>
                  </a:cubicBezTo>
                  <a:cubicBezTo>
                    <a:pt x="13211" y="68"/>
                    <a:pt x="13136" y="1"/>
                    <a:pt x="13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81"/>
            <p:cNvSpPr/>
            <p:nvPr/>
          </p:nvSpPr>
          <p:spPr>
            <a:xfrm>
              <a:off x="3602695" y="1821466"/>
              <a:ext cx="242239" cy="301020"/>
            </a:xfrm>
            <a:custGeom>
              <a:rect b="b" l="l" r="r" t="t"/>
              <a:pathLst>
                <a:path extrusionOk="0" h="3385" w="2724">
                  <a:moveTo>
                    <a:pt x="1540" y="1"/>
                  </a:moveTo>
                  <a:cubicBezTo>
                    <a:pt x="1095" y="1"/>
                    <a:pt x="634" y="219"/>
                    <a:pt x="367" y="607"/>
                  </a:cubicBezTo>
                  <a:cubicBezTo>
                    <a:pt x="1" y="1134"/>
                    <a:pt x="4" y="1916"/>
                    <a:pt x="374" y="2507"/>
                  </a:cubicBezTo>
                  <a:cubicBezTo>
                    <a:pt x="569" y="2821"/>
                    <a:pt x="863" y="3090"/>
                    <a:pt x="1220" y="3284"/>
                  </a:cubicBezTo>
                  <a:cubicBezTo>
                    <a:pt x="1279" y="3317"/>
                    <a:pt x="1336" y="3347"/>
                    <a:pt x="1397" y="3372"/>
                  </a:cubicBezTo>
                  <a:cubicBezTo>
                    <a:pt x="1419" y="3381"/>
                    <a:pt x="1440" y="3385"/>
                    <a:pt x="1462" y="3385"/>
                  </a:cubicBezTo>
                  <a:cubicBezTo>
                    <a:pt x="1529" y="3385"/>
                    <a:pt x="1592" y="3345"/>
                    <a:pt x="1619" y="3280"/>
                  </a:cubicBezTo>
                  <a:cubicBezTo>
                    <a:pt x="1654" y="3192"/>
                    <a:pt x="1612" y="3094"/>
                    <a:pt x="1525" y="3058"/>
                  </a:cubicBezTo>
                  <a:cubicBezTo>
                    <a:pt x="1478" y="3039"/>
                    <a:pt x="1434" y="3015"/>
                    <a:pt x="1385" y="2988"/>
                  </a:cubicBezTo>
                  <a:cubicBezTo>
                    <a:pt x="1075" y="2820"/>
                    <a:pt x="826" y="2591"/>
                    <a:pt x="662" y="2328"/>
                  </a:cubicBezTo>
                  <a:cubicBezTo>
                    <a:pt x="361" y="1847"/>
                    <a:pt x="354" y="1218"/>
                    <a:pt x="645" y="799"/>
                  </a:cubicBezTo>
                  <a:cubicBezTo>
                    <a:pt x="847" y="507"/>
                    <a:pt x="1204" y="339"/>
                    <a:pt x="1542" y="339"/>
                  </a:cubicBezTo>
                  <a:cubicBezTo>
                    <a:pt x="1711" y="339"/>
                    <a:pt x="1875" y="381"/>
                    <a:pt x="2012" y="470"/>
                  </a:cubicBezTo>
                  <a:cubicBezTo>
                    <a:pt x="2220" y="606"/>
                    <a:pt x="2357" y="862"/>
                    <a:pt x="2369" y="1143"/>
                  </a:cubicBezTo>
                  <a:cubicBezTo>
                    <a:pt x="2379" y="1393"/>
                    <a:pt x="2290" y="1613"/>
                    <a:pt x="2121" y="1744"/>
                  </a:cubicBezTo>
                  <a:cubicBezTo>
                    <a:pt x="2010" y="1831"/>
                    <a:pt x="1871" y="1878"/>
                    <a:pt x="1739" y="1878"/>
                  </a:cubicBezTo>
                  <a:cubicBezTo>
                    <a:pt x="1667" y="1878"/>
                    <a:pt x="1598" y="1864"/>
                    <a:pt x="1535" y="1836"/>
                  </a:cubicBezTo>
                  <a:cubicBezTo>
                    <a:pt x="1355" y="1757"/>
                    <a:pt x="1239" y="1548"/>
                    <a:pt x="1277" y="1373"/>
                  </a:cubicBezTo>
                  <a:cubicBezTo>
                    <a:pt x="1297" y="1287"/>
                    <a:pt x="1360" y="1206"/>
                    <a:pt x="1447" y="1157"/>
                  </a:cubicBezTo>
                  <a:cubicBezTo>
                    <a:pt x="1497" y="1128"/>
                    <a:pt x="1551" y="1113"/>
                    <a:pt x="1601" y="1113"/>
                  </a:cubicBezTo>
                  <a:cubicBezTo>
                    <a:pt x="1626" y="1113"/>
                    <a:pt x="1650" y="1117"/>
                    <a:pt x="1672" y="1124"/>
                  </a:cubicBezTo>
                  <a:cubicBezTo>
                    <a:pt x="1690" y="1130"/>
                    <a:pt x="1708" y="1133"/>
                    <a:pt x="1726" y="1133"/>
                  </a:cubicBezTo>
                  <a:cubicBezTo>
                    <a:pt x="1797" y="1133"/>
                    <a:pt x="1863" y="1088"/>
                    <a:pt x="1887" y="1016"/>
                  </a:cubicBezTo>
                  <a:cubicBezTo>
                    <a:pt x="1915" y="928"/>
                    <a:pt x="1866" y="832"/>
                    <a:pt x="1778" y="802"/>
                  </a:cubicBezTo>
                  <a:cubicBezTo>
                    <a:pt x="1722" y="784"/>
                    <a:pt x="1662" y="775"/>
                    <a:pt x="1602" y="775"/>
                  </a:cubicBezTo>
                  <a:cubicBezTo>
                    <a:pt x="1493" y="775"/>
                    <a:pt x="1381" y="805"/>
                    <a:pt x="1280" y="862"/>
                  </a:cubicBezTo>
                  <a:cubicBezTo>
                    <a:pt x="1112" y="957"/>
                    <a:pt x="986" y="1121"/>
                    <a:pt x="945" y="1301"/>
                  </a:cubicBezTo>
                  <a:cubicBezTo>
                    <a:pt x="874" y="1638"/>
                    <a:pt x="1069" y="2001"/>
                    <a:pt x="1399" y="2146"/>
                  </a:cubicBezTo>
                  <a:cubicBezTo>
                    <a:pt x="1506" y="2193"/>
                    <a:pt x="1622" y="2216"/>
                    <a:pt x="1740" y="2216"/>
                  </a:cubicBezTo>
                  <a:cubicBezTo>
                    <a:pt x="1946" y="2216"/>
                    <a:pt x="2157" y="2146"/>
                    <a:pt x="2330" y="2012"/>
                  </a:cubicBezTo>
                  <a:cubicBezTo>
                    <a:pt x="2585" y="1812"/>
                    <a:pt x="2723" y="1489"/>
                    <a:pt x="2707" y="1128"/>
                  </a:cubicBezTo>
                  <a:cubicBezTo>
                    <a:pt x="2691" y="740"/>
                    <a:pt x="2495" y="380"/>
                    <a:pt x="2196" y="187"/>
                  </a:cubicBezTo>
                  <a:cubicBezTo>
                    <a:pt x="2002" y="60"/>
                    <a:pt x="1773" y="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81"/>
            <p:cNvSpPr/>
            <p:nvPr/>
          </p:nvSpPr>
          <p:spPr>
            <a:xfrm>
              <a:off x="3312882" y="2083979"/>
              <a:ext cx="451752" cy="280122"/>
            </a:xfrm>
            <a:custGeom>
              <a:rect b="b" l="l" r="r" t="t"/>
              <a:pathLst>
                <a:path extrusionOk="0" h="3150" w="5080">
                  <a:moveTo>
                    <a:pt x="4885" y="0"/>
                  </a:moveTo>
                  <a:cubicBezTo>
                    <a:pt x="4854" y="0"/>
                    <a:pt x="4823" y="9"/>
                    <a:pt x="4794" y="27"/>
                  </a:cubicBezTo>
                  <a:cubicBezTo>
                    <a:pt x="4745" y="59"/>
                    <a:pt x="4694" y="86"/>
                    <a:pt x="4641" y="114"/>
                  </a:cubicBezTo>
                  <a:cubicBezTo>
                    <a:pt x="4095" y="405"/>
                    <a:pt x="3485" y="593"/>
                    <a:pt x="2877" y="660"/>
                  </a:cubicBezTo>
                  <a:cubicBezTo>
                    <a:pt x="2703" y="679"/>
                    <a:pt x="2526" y="688"/>
                    <a:pt x="2351" y="698"/>
                  </a:cubicBezTo>
                  <a:cubicBezTo>
                    <a:pt x="2174" y="707"/>
                    <a:pt x="1989" y="717"/>
                    <a:pt x="1808" y="738"/>
                  </a:cubicBezTo>
                  <a:cubicBezTo>
                    <a:pt x="1351" y="789"/>
                    <a:pt x="1005" y="897"/>
                    <a:pt x="719" y="1078"/>
                  </a:cubicBezTo>
                  <a:cubicBezTo>
                    <a:pt x="348" y="1311"/>
                    <a:pt x="99" y="1677"/>
                    <a:pt x="54" y="2057"/>
                  </a:cubicBezTo>
                  <a:cubicBezTo>
                    <a:pt x="1" y="2509"/>
                    <a:pt x="257" y="2958"/>
                    <a:pt x="648" y="3102"/>
                  </a:cubicBezTo>
                  <a:cubicBezTo>
                    <a:pt x="733" y="3133"/>
                    <a:pt x="823" y="3149"/>
                    <a:pt x="915" y="3149"/>
                  </a:cubicBezTo>
                  <a:cubicBezTo>
                    <a:pt x="1062" y="3149"/>
                    <a:pt x="1211" y="3110"/>
                    <a:pt x="1343" y="3032"/>
                  </a:cubicBezTo>
                  <a:cubicBezTo>
                    <a:pt x="1539" y="2918"/>
                    <a:pt x="1670" y="2733"/>
                    <a:pt x="1700" y="2528"/>
                  </a:cubicBezTo>
                  <a:cubicBezTo>
                    <a:pt x="1715" y="2436"/>
                    <a:pt x="1652" y="2349"/>
                    <a:pt x="1559" y="2336"/>
                  </a:cubicBezTo>
                  <a:cubicBezTo>
                    <a:pt x="1550" y="2334"/>
                    <a:pt x="1541" y="2334"/>
                    <a:pt x="1532" y="2334"/>
                  </a:cubicBezTo>
                  <a:cubicBezTo>
                    <a:pt x="1449" y="2334"/>
                    <a:pt x="1378" y="2393"/>
                    <a:pt x="1366" y="2477"/>
                  </a:cubicBezTo>
                  <a:cubicBezTo>
                    <a:pt x="1350" y="2581"/>
                    <a:pt x="1279" y="2677"/>
                    <a:pt x="1171" y="2740"/>
                  </a:cubicBezTo>
                  <a:cubicBezTo>
                    <a:pt x="1092" y="2786"/>
                    <a:pt x="1002" y="2810"/>
                    <a:pt x="915" y="2810"/>
                  </a:cubicBezTo>
                  <a:cubicBezTo>
                    <a:pt x="864" y="2810"/>
                    <a:pt x="813" y="2802"/>
                    <a:pt x="767" y="2784"/>
                  </a:cubicBezTo>
                  <a:cubicBezTo>
                    <a:pt x="520" y="2694"/>
                    <a:pt x="355" y="2392"/>
                    <a:pt x="390" y="2096"/>
                  </a:cubicBezTo>
                  <a:cubicBezTo>
                    <a:pt x="423" y="1817"/>
                    <a:pt x="614" y="1543"/>
                    <a:pt x="899" y="1365"/>
                  </a:cubicBezTo>
                  <a:cubicBezTo>
                    <a:pt x="1141" y="1211"/>
                    <a:pt x="1441" y="1120"/>
                    <a:pt x="1845" y="1074"/>
                  </a:cubicBezTo>
                  <a:cubicBezTo>
                    <a:pt x="2019" y="1055"/>
                    <a:pt x="2194" y="1046"/>
                    <a:pt x="2370" y="1036"/>
                  </a:cubicBezTo>
                  <a:cubicBezTo>
                    <a:pt x="2548" y="1027"/>
                    <a:pt x="2732" y="1017"/>
                    <a:pt x="2914" y="997"/>
                  </a:cubicBezTo>
                  <a:cubicBezTo>
                    <a:pt x="3564" y="925"/>
                    <a:pt x="4216" y="724"/>
                    <a:pt x="4799" y="413"/>
                  </a:cubicBezTo>
                  <a:cubicBezTo>
                    <a:pt x="4860" y="382"/>
                    <a:pt x="4919" y="350"/>
                    <a:pt x="4976" y="313"/>
                  </a:cubicBezTo>
                  <a:cubicBezTo>
                    <a:pt x="5055" y="263"/>
                    <a:pt x="5079" y="158"/>
                    <a:pt x="5028" y="79"/>
                  </a:cubicBezTo>
                  <a:cubicBezTo>
                    <a:pt x="4996" y="28"/>
                    <a:pt x="4941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5" name="Google Shape;1925;p81"/>
          <p:cNvGrpSpPr/>
          <p:nvPr/>
        </p:nvGrpSpPr>
        <p:grpSpPr>
          <a:xfrm rot="10800000">
            <a:off x="3400911" y="4396457"/>
            <a:ext cx="2254217" cy="561488"/>
            <a:chOff x="2827786" y="1806882"/>
            <a:chExt cx="2254217" cy="561488"/>
          </a:xfrm>
        </p:grpSpPr>
        <p:sp>
          <p:nvSpPr>
            <p:cNvPr id="1926" name="Google Shape;1926;p81"/>
            <p:cNvSpPr/>
            <p:nvPr/>
          </p:nvSpPr>
          <p:spPr>
            <a:xfrm>
              <a:off x="3896421" y="1806882"/>
              <a:ext cx="1185581" cy="561488"/>
            </a:xfrm>
            <a:custGeom>
              <a:rect b="b" l="l" r="r" t="t"/>
              <a:pathLst>
                <a:path extrusionOk="0" h="6314" w="13332">
                  <a:moveTo>
                    <a:pt x="280" y="1"/>
                  </a:moveTo>
                  <a:cubicBezTo>
                    <a:pt x="194" y="1"/>
                    <a:pt x="121" y="67"/>
                    <a:pt x="113" y="155"/>
                  </a:cubicBezTo>
                  <a:cubicBezTo>
                    <a:pt x="1" y="1416"/>
                    <a:pt x="764" y="2698"/>
                    <a:pt x="1927" y="3201"/>
                  </a:cubicBezTo>
                  <a:cubicBezTo>
                    <a:pt x="2344" y="3381"/>
                    <a:pt x="2806" y="3471"/>
                    <a:pt x="3312" y="3471"/>
                  </a:cubicBezTo>
                  <a:cubicBezTo>
                    <a:pt x="3888" y="3471"/>
                    <a:pt x="4519" y="3354"/>
                    <a:pt x="5200" y="3119"/>
                  </a:cubicBezTo>
                  <a:cubicBezTo>
                    <a:pt x="5664" y="2960"/>
                    <a:pt x="6118" y="2763"/>
                    <a:pt x="6558" y="2572"/>
                  </a:cubicBezTo>
                  <a:cubicBezTo>
                    <a:pt x="7088" y="2342"/>
                    <a:pt x="7637" y="2103"/>
                    <a:pt x="8194" y="1936"/>
                  </a:cubicBezTo>
                  <a:cubicBezTo>
                    <a:pt x="8755" y="1767"/>
                    <a:pt x="9289" y="1683"/>
                    <a:pt x="9789" y="1683"/>
                  </a:cubicBezTo>
                  <a:cubicBezTo>
                    <a:pt x="10065" y="1683"/>
                    <a:pt x="10330" y="1708"/>
                    <a:pt x="10584" y="1760"/>
                  </a:cubicBezTo>
                  <a:cubicBezTo>
                    <a:pt x="11416" y="1928"/>
                    <a:pt x="12120" y="2385"/>
                    <a:pt x="12516" y="3013"/>
                  </a:cubicBezTo>
                  <a:cubicBezTo>
                    <a:pt x="12949" y="3699"/>
                    <a:pt x="12976" y="4580"/>
                    <a:pt x="12583" y="5205"/>
                  </a:cubicBezTo>
                  <a:cubicBezTo>
                    <a:pt x="12281" y="5685"/>
                    <a:pt x="11716" y="5973"/>
                    <a:pt x="11178" y="5973"/>
                  </a:cubicBezTo>
                  <a:cubicBezTo>
                    <a:pt x="10983" y="5973"/>
                    <a:pt x="10792" y="5935"/>
                    <a:pt x="10618" y="5855"/>
                  </a:cubicBezTo>
                  <a:cubicBezTo>
                    <a:pt x="10283" y="5701"/>
                    <a:pt x="10021" y="5374"/>
                    <a:pt x="9917" y="4980"/>
                  </a:cubicBezTo>
                  <a:cubicBezTo>
                    <a:pt x="9821" y="4622"/>
                    <a:pt x="9874" y="4266"/>
                    <a:pt x="10062" y="4003"/>
                  </a:cubicBezTo>
                  <a:cubicBezTo>
                    <a:pt x="10225" y="3775"/>
                    <a:pt x="10463" y="3633"/>
                    <a:pt x="10698" y="3624"/>
                  </a:cubicBezTo>
                  <a:cubicBezTo>
                    <a:pt x="10707" y="3624"/>
                    <a:pt x="10716" y="3624"/>
                    <a:pt x="10725" y="3624"/>
                  </a:cubicBezTo>
                  <a:cubicBezTo>
                    <a:pt x="10961" y="3624"/>
                    <a:pt x="11183" y="3778"/>
                    <a:pt x="11241" y="3978"/>
                  </a:cubicBezTo>
                  <a:cubicBezTo>
                    <a:pt x="11270" y="4080"/>
                    <a:pt x="11247" y="4204"/>
                    <a:pt x="11182" y="4303"/>
                  </a:cubicBezTo>
                  <a:cubicBezTo>
                    <a:pt x="11125" y="4388"/>
                    <a:pt x="11044" y="4442"/>
                    <a:pt x="10959" y="4452"/>
                  </a:cubicBezTo>
                  <a:cubicBezTo>
                    <a:pt x="10866" y="4462"/>
                    <a:pt x="10800" y="4545"/>
                    <a:pt x="10810" y="4639"/>
                  </a:cubicBezTo>
                  <a:cubicBezTo>
                    <a:pt x="10820" y="4726"/>
                    <a:pt x="10893" y="4789"/>
                    <a:pt x="10980" y="4789"/>
                  </a:cubicBezTo>
                  <a:cubicBezTo>
                    <a:pt x="10986" y="4789"/>
                    <a:pt x="10992" y="4789"/>
                    <a:pt x="10998" y="4788"/>
                  </a:cubicBezTo>
                  <a:cubicBezTo>
                    <a:pt x="11181" y="4768"/>
                    <a:pt x="11351" y="4659"/>
                    <a:pt x="11463" y="4491"/>
                  </a:cubicBezTo>
                  <a:cubicBezTo>
                    <a:pt x="11585" y="4309"/>
                    <a:pt x="11624" y="4082"/>
                    <a:pt x="11566" y="3883"/>
                  </a:cubicBezTo>
                  <a:cubicBezTo>
                    <a:pt x="11466" y="3537"/>
                    <a:pt x="11111" y="3285"/>
                    <a:pt x="10719" y="3285"/>
                  </a:cubicBezTo>
                  <a:cubicBezTo>
                    <a:pt x="10708" y="3285"/>
                    <a:pt x="10697" y="3285"/>
                    <a:pt x="10686" y="3285"/>
                  </a:cubicBezTo>
                  <a:cubicBezTo>
                    <a:pt x="10346" y="3299"/>
                    <a:pt x="10009" y="3493"/>
                    <a:pt x="9786" y="3806"/>
                  </a:cubicBezTo>
                  <a:cubicBezTo>
                    <a:pt x="9540" y="4152"/>
                    <a:pt x="9467" y="4612"/>
                    <a:pt x="9589" y="5067"/>
                  </a:cubicBezTo>
                  <a:cubicBezTo>
                    <a:pt x="9719" y="5558"/>
                    <a:pt x="10051" y="5967"/>
                    <a:pt x="10475" y="6162"/>
                  </a:cubicBezTo>
                  <a:cubicBezTo>
                    <a:pt x="10698" y="6265"/>
                    <a:pt x="10940" y="6314"/>
                    <a:pt x="11184" y="6314"/>
                  </a:cubicBezTo>
                  <a:cubicBezTo>
                    <a:pt x="11835" y="6314"/>
                    <a:pt x="12502" y="5970"/>
                    <a:pt x="12869" y="5386"/>
                  </a:cubicBezTo>
                  <a:cubicBezTo>
                    <a:pt x="13331" y="4653"/>
                    <a:pt x="13304" y="3625"/>
                    <a:pt x="12803" y="2832"/>
                  </a:cubicBezTo>
                  <a:cubicBezTo>
                    <a:pt x="12357" y="2126"/>
                    <a:pt x="11573" y="1614"/>
                    <a:pt x="10652" y="1427"/>
                  </a:cubicBezTo>
                  <a:cubicBezTo>
                    <a:pt x="10375" y="1372"/>
                    <a:pt x="10088" y="1344"/>
                    <a:pt x="9790" y="1344"/>
                  </a:cubicBezTo>
                  <a:cubicBezTo>
                    <a:pt x="9256" y="1344"/>
                    <a:pt x="8690" y="1433"/>
                    <a:pt x="8097" y="1611"/>
                  </a:cubicBezTo>
                  <a:cubicBezTo>
                    <a:pt x="7519" y="1785"/>
                    <a:pt x="6962" y="2026"/>
                    <a:pt x="6423" y="2260"/>
                  </a:cubicBezTo>
                  <a:cubicBezTo>
                    <a:pt x="5989" y="2449"/>
                    <a:pt x="5542" y="2645"/>
                    <a:pt x="5090" y="2799"/>
                  </a:cubicBezTo>
                  <a:cubicBezTo>
                    <a:pt x="4445" y="3021"/>
                    <a:pt x="3851" y="3132"/>
                    <a:pt x="3313" y="3132"/>
                  </a:cubicBezTo>
                  <a:cubicBezTo>
                    <a:pt x="2854" y="3132"/>
                    <a:pt x="2435" y="3051"/>
                    <a:pt x="2061" y="2889"/>
                  </a:cubicBezTo>
                  <a:cubicBezTo>
                    <a:pt x="1028" y="2442"/>
                    <a:pt x="351" y="1305"/>
                    <a:pt x="451" y="186"/>
                  </a:cubicBezTo>
                  <a:cubicBezTo>
                    <a:pt x="459" y="92"/>
                    <a:pt x="390" y="9"/>
                    <a:pt x="297" y="1"/>
                  </a:cubicBezTo>
                  <a:cubicBezTo>
                    <a:pt x="291" y="1"/>
                    <a:pt x="286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81"/>
            <p:cNvSpPr/>
            <p:nvPr/>
          </p:nvSpPr>
          <p:spPr>
            <a:xfrm>
              <a:off x="4064849" y="1821466"/>
              <a:ext cx="242239" cy="301020"/>
            </a:xfrm>
            <a:custGeom>
              <a:rect b="b" l="l" r="r" t="t"/>
              <a:pathLst>
                <a:path extrusionOk="0" h="3385" w="2724">
                  <a:moveTo>
                    <a:pt x="1184" y="0"/>
                  </a:moveTo>
                  <a:cubicBezTo>
                    <a:pt x="951" y="0"/>
                    <a:pt x="722" y="60"/>
                    <a:pt x="527" y="185"/>
                  </a:cubicBezTo>
                  <a:cubicBezTo>
                    <a:pt x="229" y="379"/>
                    <a:pt x="34" y="740"/>
                    <a:pt x="17" y="1128"/>
                  </a:cubicBezTo>
                  <a:cubicBezTo>
                    <a:pt x="1" y="1489"/>
                    <a:pt x="139" y="1812"/>
                    <a:pt x="395" y="2012"/>
                  </a:cubicBezTo>
                  <a:cubicBezTo>
                    <a:pt x="568" y="2146"/>
                    <a:pt x="778" y="2216"/>
                    <a:pt x="984" y="2216"/>
                  </a:cubicBezTo>
                  <a:cubicBezTo>
                    <a:pt x="1102" y="2216"/>
                    <a:pt x="1218" y="2193"/>
                    <a:pt x="1325" y="2146"/>
                  </a:cubicBezTo>
                  <a:cubicBezTo>
                    <a:pt x="1656" y="2000"/>
                    <a:pt x="1851" y="1636"/>
                    <a:pt x="1777" y="1299"/>
                  </a:cubicBezTo>
                  <a:cubicBezTo>
                    <a:pt x="1738" y="1120"/>
                    <a:pt x="1612" y="957"/>
                    <a:pt x="1444" y="861"/>
                  </a:cubicBezTo>
                  <a:cubicBezTo>
                    <a:pt x="1343" y="804"/>
                    <a:pt x="1232" y="775"/>
                    <a:pt x="1124" y="775"/>
                  </a:cubicBezTo>
                  <a:cubicBezTo>
                    <a:pt x="1063" y="775"/>
                    <a:pt x="1004" y="784"/>
                    <a:pt x="947" y="802"/>
                  </a:cubicBezTo>
                  <a:cubicBezTo>
                    <a:pt x="857" y="832"/>
                    <a:pt x="809" y="927"/>
                    <a:pt x="838" y="1016"/>
                  </a:cubicBezTo>
                  <a:cubicBezTo>
                    <a:pt x="862" y="1088"/>
                    <a:pt x="928" y="1133"/>
                    <a:pt x="999" y="1133"/>
                  </a:cubicBezTo>
                  <a:cubicBezTo>
                    <a:pt x="1016" y="1133"/>
                    <a:pt x="1034" y="1130"/>
                    <a:pt x="1052" y="1124"/>
                  </a:cubicBezTo>
                  <a:cubicBezTo>
                    <a:pt x="1074" y="1117"/>
                    <a:pt x="1098" y="1113"/>
                    <a:pt x="1123" y="1113"/>
                  </a:cubicBezTo>
                  <a:cubicBezTo>
                    <a:pt x="1173" y="1113"/>
                    <a:pt x="1227" y="1128"/>
                    <a:pt x="1277" y="1156"/>
                  </a:cubicBezTo>
                  <a:cubicBezTo>
                    <a:pt x="1364" y="1206"/>
                    <a:pt x="1427" y="1287"/>
                    <a:pt x="1446" y="1371"/>
                  </a:cubicBezTo>
                  <a:cubicBezTo>
                    <a:pt x="1485" y="1548"/>
                    <a:pt x="1369" y="1756"/>
                    <a:pt x="1190" y="1836"/>
                  </a:cubicBezTo>
                  <a:cubicBezTo>
                    <a:pt x="1127" y="1864"/>
                    <a:pt x="1058" y="1877"/>
                    <a:pt x="986" y="1877"/>
                  </a:cubicBezTo>
                  <a:cubicBezTo>
                    <a:pt x="854" y="1877"/>
                    <a:pt x="715" y="1831"/>
                    <a:pt x="603" y="1744"/>
                  </a:cubicBezTo>
                  <a:cubicBezTo>
                    <a:pt x="435" y="1613"/>
                    <a:pt x="344" y="1393"/>
                    <a:pt x="356" y="1143"/>
                  </a:cubicBezTo>
                  <a:cubicBezTo>
                    <a:pt x="367" y="862"/>
                    <a:pt x="504" y="605"/>
                    <a:pt x="712" y="470"/>
                  </a:cubicBezTo>
                  <a:cubicBezTo>
                    <a:pt x="849" y="382"/>
                    <a:pt x="1013" y="340"/>
                    <a:pt x="1182" y="340"/>
                  </a:cubicBezTo>
                  <a:cubicBezTo>
                    <a:pt x="1520" y="340"/>
                    <a:pt x="1877" y="507"/>
                    <a:pt x="2079" y="799"/>
                  </a:cubicBezTo>
                  <a:cubicBezTo>
                    <a:pt x="2369" y="1218"/>
                    <a:pt x="2363" y="1847"/>
                    <a:pt x="2062" y="2328"/>
                  </a:cubicBezTo>
                  <a:cubicBezTo>
                    <a:pt x="1898" y="2591"/>
                    <a:pt x="1649" y="2820"/>
                    <a:pt x="1337" y="2989"/>
                  </a:cubicBezTo>
                  <a:cubicBezTo>
                    <a:pt x="1291" y="3015"/>
                    <a:pt x="1246" y="3039"/>
                    <a:pt x="1199" y="3059"/>
                  </a:cubicBezTo>
                  <a:cubicBezTo>
                    <a:pt x="1112" y="3094"/>
                    <a:pt x="1070" y="3192"/>
                    <a:pt x="1106" y="3280"/>
                  </a:cubicBezTo>
                  <a:cubicBezTo>
                    <a:pt x="1132" y="3345"/>
                    <a:pt x="1195" y="3385"/>
                    <a:pt x="1262" y="3385"/>
                  </a:cubicBezTo>
                  <a:cubicBezTo>
                    <a:pt x="1283" y="3385"/>
                    <a:pt x="1305" y="3380"/>
                    <a:pt x="1326" y="3372"/>
                  </a:cubicBezTo>
                  <a:cubicBezTo>
                    <a:pt x="1387" y="3347"/>
                    <a:pt x="1446" y="3317"/>
                    <a:pt x="1500" y="3285"/>
                  </a:cubicBezTo>
                  <a:cubicBezTo>
                    <a:pt x="1862" y="3090"/>
                    <a:pt x="2155" y="2820"/>
                    <a:pt x="2349" y="2507"/>
                  </a:cubicBezTo>
                  <a:cubicBezTo>
                    <a:pt x="2720" y="1914"/>
                    <a:pt x="2723" y="1134"/>
                    <a:pt x="2358" y="606"/>
                  </a:cubicBezTo>
                  <a:cubicBezTo>
                    <a:pt x="2091" y="218"/>
                    <a:pt x="1630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81"/>
            <p:cNvSpPr/>
            <p:nvPr/>
          </p:nvSpPr>
          <p:spPr>
            <a:xfrm>
              <a:off x="4145239" y="2083979"/>
              <a:ext cx="451663" cy="280122"/>
            </a:xfrm>
            <a:custGeom>
              <a:rect b="b" l="l" r="r" t="t"/>
              <a:pathLst>
                <a:path extrusionOk="0" h="3150" w="5079">
                  <a:moveTo>
                    <a:pt x="194" y="0"/>
                  </a:moveTo>
                  <a:cubicBezTo>
                    <a:pt x="137" y="0"/>
                    <a:pt x="83" y="28"/>
                    <a:pt x="51" y="79"/>
                  </a:cubicBezTo>
                  <a:cubicBezTo>
                    <a:pt x="1" y="158"/>
                    <a:pt x="24" y="263"/>
                    <a:pt x="103" y="313"/>
                  </a:cubicBezTo>
                  <a:cubicBezTo>
                    <a:pt x="161" y="350"/>
                    <a:pt x="219" y="382"/>
                    <a:pt x="279" y="413"/>
                  </a:cubicBezTo>
                  <a:cubicBezTo>
                    <a:pt x="863" y="724"/>
                    <a:pt x="1515" y="925"/>
                    <a:pt x="2165" y="997"/>
                  </a:cubicBezTo>
                  <a:cubicBezTo>
                    <a:pt x="2347" y="1016"/>
                    <a:pt x="2531" y="1026"/>
                    <a:pt x="2710" y="1036"/>
                  </a:cubicBezTo>
                  <a:cubicBezTo>
                    <a:pt x="2885" y="1046"/>
                    <a:pt x="3060" y="1055"/>
                    <a:pt x="3234" y="1074"/>
                  </a:cubicBezTo>
                  <a:cubicBezTo>
                    <a:pt x="3637" y="1120"/>
                    <a:pt x="3938" y="1211"/>
                    <a:pt x="4180" y="1365"/>
                  </a:cubicBezTo>
                  <a:cubicBezTo>
                    <a:pt x="4466" y="1543"/>
                    <a:pt x="4656" y="1817"/>
                    <a:pt x="4688" y="2096"/>
                  </a:cubicBezTo>
                  <a:cubicBezTo>
                    <a:pt x="4723" y="2392"/>
                    <a:pt x="4558" y="2694"/>
                    <a:pt x="4312" y="2784"/>
                  </a:cubicBezTo>
                  <a:cubicBezTo>
                    <a:pt x="4266" y="2802"/>
                    <a:pt x="4216" y="2810"/>
                    <a:pt x="4164" y="2810"/>
                  </a:cubicBezTo>
                  <a:cubicBezTo>
                    <a:pt x="4077" y="2810"/>
                    <a:pt x="3987" y="2786"/>
                    <a:pt x="3908" y="2740"/>
                  </a:cubicBezTo>
                  <a:cubicBezTo>
                    <a:pt x="3800" y="2677"/>
                    <a:pt x="3729" y="2581"/>
                    <a:pt x="3713" y="2477"/>
                  </a:cubicBezTo>
                  <a:cubicBezTo>
                    <a:pt x="3701" y="2393"/>
                    <a:pt x="3628" y="2333"/>
                    <a:pt x="3546" y="2333"/>
                  </a:cubicBezTo>
                  <a:cubicBezTo>
                    <a:pt x="3538" y="2333"/>
                    <a:pt x="3529" y="2333"/>
                    <a:pt x="3521" y="2335"/>
                  </a:cubicBezTo>
                  <a:cubicBezTo>
                    <a:pt x="3428" y="2349"/>
                    <a:pt x="3365" y="2435"/>
                    <a:pt x="3379" y="2528"/>
                  </a:cubicBezTo>
                  <a:cubicBezTo>
                    <a:pt x="3410" y="2733"/>
                    <a:pt x="3540" y="2917"/>
                    <a:pt x="3737" y="3032"/>
                  </a:cubicBezTo>
                  <a:cubicBezTo>
                    <a:pt x="3869" y="3110"/>
                    <a:pt x="4018" y="3149"/>
                    <a:pt x="4164" y="3149"/>
                  </a:cubicBezTo>
                  <a:cubicBezTo>
                    <a:pt x="4256" y="3149"/>
                    <a:pt x="4346" y="3133"/>
                    <a:pt x="4430" y="3102"/>
                  </a:cubicBezTo>
                  <a:cubicBezTo>
                    <a:pt x="4823" y="2958"/>
                    <a:pt x="5078" y="2509"/>
                    <a:pt x="5025" y="2057"/>
                  </a:cubicBezTo>
                  <a:cubicBezTo>
                    <a:pt x="4980" y="1676"/>
                    <a:pt x="4731" y="1311"/>
                    <a:pt x="4361" y="1078"/>
                  </a:cubicBezTo>
                  <a:cubicBezTo>
                    <a:pt x="4075" y="896"/>
                    <a:pt x="3728" y="789"/>
                    <a:pt x="3272" y="738"/>
                  </a:cubicBezTo>
                  <a:cubicBezTo>
                    <a:pt x="3091" y="717"/>
                    <a:pt x="2906" y="707"/>
                    <a:pt x="2728" y="697"/>
                  </a:cubicBezTo>
                  <a:cubicBezTo>
                    <a:pt x="2553" y="688"/>
                    <a:pt x="2377" y="678"/>
                    <a:pt x="2202" y="659"/>
                  </a:cubicBezTo>
                  <a:cubicBezTo>
                    <a:pt x="1594" y="593"/>
                    <a:pt x="985" y="404"/>
                    <a:pt x="437" y="113"/>
                  </a:cubicBezTo>
                  <a:cubicBezTo>
                    <a:pt x="385" y="86"/>
                    <a:pt x="335" y="59"/>
                    <a:pt x="285" y="27"/>
                  </a:cubicBezTo>
                  <a:cubicBezTo>
                    <a:pt x="256" y="9"/>
                    <a:pt x="225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81"/>
            <p:cNvSpPr/>
            <p:nvPr/>
          </p:nvSpPr>
          <p:spPr>
            <a:xfrm>
              <a:off x="2827786" y="1806882"/>
              <a:ext cx="1185493" cy="561488"/>
            </a:xfrm>
            <a:custGeom>
              <a:rect b="b" l="l" r="r" t="t"/>
              <a:pathLst>
                <a:path extrusionOk="0" h="6314" w="13331">
                  <a:moveTo>
                    <a:pt x="13051" y="1"/>
                  </a:moveTo>
                  <a:cubicBezTo>
                    <a:pt x="13046" y="1"/>
                    <a:pt x="13040" y="1"/>
                    <a:pt x="13035" y="1"/>
                  </a:cubicBezTo>
                  <a:cubicBezTo>
                    <a:pt x="12942" y="9"/>
                    <a:pt x="12873" y="92"/>
                    <a:pt x="12881" y="186"/>
                  </a:cubicBezTo>
                  <a:cubicBezTo>
                    <a:pt x="12981" y="1305"/>
                    <a:pt x="12304" y="2442"/>
                    <a:pt x="11271" y="2890"/>
                  </a:cubicBezTo>
                  <a:cubicBezTo>
                    <a:pt x="10897" y="3052"/>
                    <a:pt x="10479" y="3132"/>
                    <a:pt x="10020" y="3132"/>
                  </a:cubicBezTo>
                  <a:cubicBezTo>
                    <a:pt x="9482" y="3132"/>
                    <a:pt x="8888" y="3021"/>
                    <a:pt x="8242" y="2799"/>
                  </a:cubicBezTo>
                  <a:cubicBezTo>
                    <a:pt x="7791" y="2645"/>
                    <a:pt x="7343" y="2450"/>
                    <a:pt x="6910" y="2261"/>
                  </a:cubicBezTo>
                  <a:cubicBezTo>
                    <a:pt x="6371" y="2026"/>
                    <a:pt x="5813" y="1785"/>
                    <a:pt x="5236" y="1612"/>
                  </a:cubicBezTo>
                  <a:cubicBezTo>
                    <a:pt x="4642" y="1433"/>
                    <a:pt x="4076" y="1344"/>
                    <a:pt x="3543" y="1344"/>
                  </a:cubicBezTo>
                  <a:cubicBezTo>
                    <a:pt x="3245" y="1344"/>
                    <a:pt x="2957" y="1372"/>
                    <a:pt x="2681" y="1427"/>
                  </a:cubicBezTo>
                  <a:cubicBezTo>
                    <a:pt x="1759" y="1614"/>
                    <a:pt x="975" y="2126"/>
                    <a:pt x="530" y="2832"/>
                  </a:cubicBezTo>
                  <a:cubicBezTo>
                    <a:pt x="28" y="3627"/>
                    <a:pt x="1" y="4653"/>
                    <a:pt x="463" y="5386"/>
                  </a:cubicBezTo>
                  <a:cubicBezTo>
                    <a:pt x="830" y="5970"/>
                    <a:pt x="1498" y="6314"/>
                    <a:pt x="2148" y="6314"/>
                  </a:cubicBezTo>
                  <a:cubicBezTo>
                    <a:pt x="2392" y="6314"/>
                    <a:pt x="2634" y="6265"/>
                    <a:pt x="2856" y="6164"/>
                  </a:cubicBezTo>
                  <a:cubicBezTo>
                    <a:pt x="3281" y="5967"/>
                    <a:pt x="3612" y="5558"/>
                    <a:pt x="3744" y="5067"/>
                  </a:cubicBezTo>
                  <a:cubicBezTo>
                    <a:pt x="3864" y="4612"/>
                    <a:pt x="3792" y="4152"/>
                    <a:pt x="3547" y="3807"/>
                  </a:cubicBezTo>
                  <a:cubicBezTo>
                    <a:pt x="3323" y="3494"/>
                    <a:pt x="2986" y="3299"/>
                    <a:pt x="2646" y="3285"/>
                  </a:cubicBezTo>
                  <a:cubicBezTo>
                    <a:pt x="2635" y="3285"/>
                    <a:pt x="2624" y="3285"/>
                    <a:pt x="2613" y="3285"/>
                  </a:cubicBezTo>
                  <a:cubicBezTo>
                    <a:pt x="2223" y="3285"/>
                    <a:pt x="1866" y="3537"/>
                    <a:pt x="1766" y="3884"/>
                  </a:cubicBezTo>
                  <a:cubicBezTo>
                    <a:pt x="1708" y="4082"/>
                    <a:pt x="1747" y="4309"/>
                    <a:pt x="1869" y="4492"/>
                  </a:cubicBezTo>
                  <a:cubicBezTo>
                    <a:pt x="1981" y="4661"/>
                    <a:pt x="2151" y="4769"/>
                    <a:pt x="2335" y="4789"/>
                  </a:cubicBezTo>
                  <a:cubicBezTo>
                    <a:pt x="2341" y="4790"/>
                    <a:pt x="2347" y="4790"/>
                    <a:pt x="2352" y="4790"/>
                  </a:cubicBezTo>
                  <a:cubicBezTo>
                    <a:pt x="2439" y="4790"/>
                    <a:pt x="2512" y="4726"/>
                    <a:pt x="2522" y="4639"/>
                  </a:cubicBezTo>
                  <a:cubicBezTo>
                    <a:pt x="2532" y="4546"/>
                    <a:pt x="2465" y="4462"/>
                    <a:pt x="2373" y="4452"/>
                  </a:cubicBezTo>
                  <a:cubicBezTo>
                    <a:pt x="2288" y="4442"/>
                    <a:pt x="2208" y="4388"/>
                    <a:pt x="2150" y="4303"/>
                  </a:cubicBezTo>
                  <a:cubicBezTo>
                    <a:pt x="2085" y="4204"/>
                    <a:pt x="2062" y="4080"/>
                    <a:pt x="2091" y="3978"/>
                  </a:cubicBezTo>
                  <a:cubicBezTo>
                    <a:pt x="2149" y="3777"/>
                    <a:pt x="2373" y="3624"/>
                    <a:pt x="2609" y="3624"/>
                  </a:cubicBezTo>
                  <a:cubicBezTo>
                    <a:pt x="2617" y="3624"/>
                    <a:pt x="2625" y="3624"/>
                    <a:pt x="2634" y="3624"/>
                  </a:cubicBezTo>
                  <a:cubicBezTo>
                    <a:pt x="2870" y="3633"/>
                    <a:pt x="3107" y="3775"/>
                    <a:pt x="3270" y="4004"/>
                  </a:cubicBezTo>
                  <a:cubicBezTo>
                    <a:pt x="3458" y="4266"/>
                    <a:pt x="3511" y="4622"/>
                    <a:pt x="3415" y="4980"/>
                  </a:cubicBezTo>
                  <a:cubicBezTo>
                    <a:pt x="3311" y="5374"/>
                    <a:pt x="3049" y="5701"/>
                    <a:pt x="2714" y="5855"/>
                  </a:cubicBezTo>
                  <a:cubicBezTo>
                    <a:pt x="2540" y="5935"/>
                    <a:pt x="2348" y="5973"/>
                    <a:pt x="2153" y="5973"/>
                  </a:cubicBezTo>
                  <a:cubicBezTo>
                    <a:pt x="1615" y="5973"/>
                    <a:pt x="1051" y="5686"/>
                    <a:pt x="749" y="5206"/>
                  </a:cubicBezTo>
                  <a:cubicBezTo>
                    <a:pt x="356" y="4580"/>
                    <a:pt x="383" y="3699"/>
                    <a:pt x="816" y="3013"/>
                  </a:cubicBezTo>
                  <a:cubicBezTo>
                    <a:pt x="1212" y="2385"/>
                    <a:pt x="1916" y="1928"/>
                    <a:pt x="2748" y="1760"/>
                  </a:cubicBezTo>
                  <a:cubicBezTo>
                    <a:pt x="3002" y="1708"/>
                    <a:pt x="3266" y="1683"/>
                    <a:pt x="3541" y="1683"/>
                  </a:cubicBezTo>
                  <a:cubicBezTo>
                    <a:pt x="4042" y="1683"/>
                    <a:pt x="4576" y="1768"/>
                    <a:pt x="5138" y="1936"/>
                  </a:cubicBezTo>
                  <a:cubicBezTo>
                    <a:pt x="5696" y="2103"/>
                    <a:pt x="6244" y="2342"/>
                    <a:pt x="6774" y="2572"/>
                  </a:cubicBezTo>
                  <a:cubicBezTo>
                    <a:pt x="7214" y="2763"/>
                    <a:pt x="7668" y="2961"/>
                    <a:pt x="8132" y="3120"/>
                  </a:cubicBezTo>
                  <a:cubicBezTo>
                    <a:pt x="8813" y="3354"/>
                    <a:pt x="9444" y="3472"/>
                    <a:pt x="10020" y="3472"/>
                  </a:cubicBezTo>
                  <a:cubicBezTo>
                    <a:pt x="10525" y="3472"/>
                    <a:pt x="10989" y="3381"/>
                    <a:pt x="11407" y="3201"/>
                  </a:cubicBezTo>
                  <a:cubicBezTo>
                    <a:pt x="12568" y="2698"/>
                    <a:pt x="13331" y="1417"/>
                    <a:pt x="13219" y="155"/>
                  </a:cubicBezTo>
                  <a:cubicBezTo>
                    <a:pt x="13211" y="68"/>
                    <a:pt x="13136" y="1"/>
                    <a:pt x="13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81"/>
            <p:cNvSpPr/>
            <p:nvPr/>
          </p:nvSpPr>
          <p:spPr>
            <a:xfrm>
              <a:off x="3602695" y="1821466"/>
              <a:ext cx="242239" cy="301020"/>
            </a:xfrm>
            <a:custGeom>
              <a:rect b="b" l="l" r="r" t="t"/>
              <a:pathLst>
                <a:path extrusionOk="0" h="3385" w="2724">
                  <a:moveTo>
                    <a:pt x="1540" y="1"/>
                  </a:moveTo>
                  <a:cubicBezTo>
                    <a:pt x="1095" y="1"/>
                    <a:pt x="634" y="219"/>
                    <a:pt x="367" y="607"/>
                  </a:cubicBezTo>
                  <a:cubicBezTo>
                    <a:pt x="1" y="1134"/>
                    <a:pt x="4" y="1916"/>
                    <a:pt x="374" y="2507"/>
                  </a:cubicBezTo>
                  <a:cubicBezTo>
                    <a:pt x="569" y="2821"/>
                    <a:pt x="863" y="3090"/>
                    <a:pt x="1220" y="3284"/>
                  </a:cubicBezTo>
                  <a:cubicBezTo>
                    <a:pt x="1279" y="3317"/>
                    <a:pt x="1336" y="3347"/>
                    <a:pt x="1397" y="3372"/>
                  </a:cubicBezTo>
                  <a:cubicBezTo>
                    <a:pt x="1419" y="3381"/>
                    <a:pt x="1440" y="3385"/>
                    <a:pt x="1462" y="3385"/>
                  </a:cubicBezTo>
                  <a:cubicBezTo>
                    <a:pt x="1529" y="3385"/>
                    <a:pt x="1592" y="3345"/>
                    <a:pt x="1619" y="3280"/>
                  </a:cubicBezTo>
                  <a:cubicBezTo>
                    <a:pt x="1654" y="3192"/>
                    <a:pt x="1612" y="3094"/>
                    <a:pt x="1525" y="3058"/>
                  </a:cubicBezTo>
                  <a:cubicBezTo>
                    <a:pt x="1478" y="3039"/>
                    <a:pt x="1434" y="3015"/>
                    <a:pt x="1385" y="2988"/>
                  </a:cubicBezTo>
                  <a:cubicBezTo>
                    <a:pt x="1075" y="2820"/>
                    <a:pt x="826" y="2591"/>
                    <a:pt x="662" y="2328"/>
                  </a:cubicBezTo>
                  <a:cubicBezTo>
                    <a:pt x="361" y="1847"/>
                    <a:pt x="354" y="1218"/>
                    <a:pt x="645" y="799"/>
                  </a:cubicBezTo>
                  <a:cubicBezTo>
                    <a:pt x="847" y="507"/>
                    <a:pt x="1204" y="339"/>
                    <a:pt x="1542" y="339"/>
                  </a:cubicBezTo>
                  <a:cubicBezTo>
                    <a:pt x="1711" y="339"/>
                    <a:pt x="1875" y="381"/>
                    <a:pt x="2012" y="470"/>
                  </a:cubicBezTo>
                  <a:cubicBezTo>
                    <a:pt x="2220" y="606"/>
                    <a:pt x="2357" y="862"/>
                    <a:pt x="2369" y="1143"/>
                  </a:cubicBezTo>
                  <a:cubicBezTo>
                    <a:pt x="2379" y="1393"/>
                    <a:pt x="2290" y="1613"/>
                    <a:pt x="2121" y="1744"/>
                  </a:cubicBezTo>
                  <a:cubicBezTo>
                    <a:pt x="2010" y="1831"/>
                    <a:pt x="1871" y="1878"/>
                    <a:pt x="1739" y="1878"/>
                  </a:cubicBezTo>
                  <a:cubicBezTo>
                    <a:pt x="1667" y="1878"/>
                    <a:pt x="1598" y="1864"/>
                    <a:pt x="1535" y="1836"/>
                  </a:cubicBezTo>
                  <a:cubicBezTo>
                    <a:pt x="1355" y="1757"/>
                    <a:pt x="1239" y="1548"/>
                    <a:pt x="1277" y="1373"/>
                  </a:cubicBezTo>
                  <a:cubicBezTo>
                    <a:pt x="1297" y="1287"/>
                    <a:pt x="1360" y="1206"/>
                    <a:pt x="1447" y="1157"/>
                  </a:cubicBezTo>
                  <a:cubicBezTo>
                    <a:pt x="1497" y="1128"/>
                    <a:pt x="1551" y="1113"/>
                    <a:pt x="1601" y="1113"/>
                  </a:cubicBezTo>
                  <a:cubicBezTo>
                    <a:pt x="1626" y="1113"/>
                    <a:pt x="1650" y="1117"/>
                    <a:pt x="1672" y="1124"/>
                  </a:cubicBezTo>
                  <a:cubicBezTo>
                    <a:pt x="1690" y="1130"/>
                    <a:pt x="1708" y="1133"/>
                    <a:pt x="1726" y="1133"/>
                  </a:cubicBezTo>
                  <a:cubicBezTo>
                    <a:pt x="1797" y="1133"/>
                    <a:pt x="1863" y="1088"/>
                    <a:pt x="1887" y="1016"/>
                  </a:cubicBezTo>
                  <a:cubicBezTo>
                    <a:pt x="1915" y="928"/>
                    <a:pt x="1866" y="832"/>
                    <a:pt x="1778" y="802"/>
                  </a:cubicBezTo>
                  <a:cubicBezTo>
                    <a:pt x="1722" y="784"/>
                    <a:pt x="1662" y="775"/>
                    <a:pt x="1602" y="775"/>
                  </a:cubicBezTo>
                  <a:cubicBezTo>
                    <a:pt x="1493" y="775"/>
                    <a:pt x="1381" y="805"/>
                    <a:pt x="1280" y="862"/>
                  </a:cubicBezTo>
                  <a:cubicBezTo>
                    <a:pt x="1112" y="957"/>
                    <a:pt x="986" y="1121"/>
                    <a:pt x="945" y="1301"/>
                  </a:cubicBezTo>
                  <a:cubicBezTo>
                    <a:pt x="874" y="1638"/>
                    <a:pt x="1069" y="2001"/>
                    <a:pt x="1399" y="2146"/>
                  </a:cubicBezTo>
                  <a:cubicBezTo>
                    <a:pt x="1506" y="2193"/>
                    <a:pt x="1622" y="2216"/>
                    <a:pt x="1740" y="2216"/>
                  </a:cubicBezTo>
                  <a:cubicBezTo>
                    <a:pt x="1946" y="2216"/>
                    <a:pt x="2157" y="2146"/>
                    <a:pt x="2330" y="2012"/>
                  </a:cubicBezTo>
                  <a:cubicBezTo>
                    <a:pt x="2585" y="1812"/>
                    <a:pt x="2723" y="1489"/>
                    <a:pt x="2707" y="1128"/>
                  </a:cubicBezTo>
                  <a:cubicBezTo>
                    <a:pt x="2691" y="740"/>
                    <a:pt x="2495" y="380"/>
                    <a:pt x="2196" y="187"/>
                  </a:cubicBezTo>
                  <a:cubicBezTo>
                    <a:pt x="2002" y="60"/>
                    <a:pt x="1773" y="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81"/>
            <p:cNvSpPr/>
            <p:nvPr/>
          </p:nvSpPr>
          <p:spPr>
            <a:xfrm>
              <a:off x="3312882" y="2083979"/>
              <a:ext cx="451752" cy="280122"/>
            </a:xfrm>
            <a:custGeom>
              <a:rect b="b" l="l" r="r" t="t"/>
              <a:pathLst>
                <a:path extrusionOk="0" h="3150" w="5080">
                  <a:moveTo>
                    <a:pt x="4885" y="0"/>
                  </a:moveTo>
                  <a:cubicBezTo>
                    <a:pt x="4854" y="0"/>
                    <a:pt x="4823" y="9"/>
                    <a:pt x="4794" y="27"/>
                  </a:cubicBezTo>
                  <a:cubicBezTo>
                    <a:pt x="4745" y="59"/>
                    <a:pt x="4694" y="86"/>
                    <a:pt x="4641" y="114"/>
                  </a:cubicBezTo>
                  <a:cubicBezTo>
                    <a:pt x="4095" y="405"/>
                    <a:pt x="3485" y="593"/>
                    <a:pt x="2877" y="660"/>
                  </a:cubicBezTo>
                  <a:cubicBezTo>
                    <a:pt x="2703" y="679"/>
                    <a:pt x="2526" y="688"/>
                    <a:pt x="2351" y="698"/>
                  </a:cubicBezTo>
                  <a:cubicBezTo>
                    <a:pt x="2174" y="707"/>
                    <a:pt x="1989" y="717"/>
                    <a:pt x="1808" y="738"/>
                  </a:cubicBezTo>
                  <a:cubicBezTo>
                    <a:pt x="1351" y="789"/>
                    <a:pt x="1005" y="897"/>
                    <a:pt x="719" y="1078"/>
                  </a:cubicBezTo>
                  <a:cubicBezTo>
                    <a:pt x="348" y="1311"/>
                    <a:pt x="99" y="1677"/>
                    <a:pt x="54" y="2057"/>
                  </a:cubicBezTo>
                  <a:cubicBezTo>
                    <a:pt x="1" y="2509"/>
                    <a:pt x="257" y="2958"/>
                    <a:pt x="648" y="3102"/>
                  </a:cubicBezTo>
                  <a:cubicBezTo>
                    <a:pt x="733" y="3133"/>
                    <a:pt x="823" y="3149"/>
                    <a:pt x="915" y="3149"/>
                  </a:cubicBezTo>
                  <a:cubicBezTo>
                    <a:pt x="1062" y="3149"/>
                    <a:pt x="1211" y="3110"/>
                    <a:pt x="1343" y="3032"/>
                  </a:cubicBezTo>
                  <a:cubicBezTo>
                    <a:pt x="1539" y="2918"/>
                    <a:pt x="1670" y="2733"/>
                    <a:pt x="1700" y="2528"/>
                  </a:cubicBezTo>
                  <a:cubicBezTo>
                    <a:pt x="1715" y="2436"/>
                    <a:pt x="1652" y="2349"/>
                    <a:pt x="1559" y="2336"/>
                  </a:cubicBezTo>
                  <a:cubicBezTo>
                    <a:pt x="1550" y="2334"/>
                    <a:pt x="1541" y="2334"/>
                    <a:pt x="1532" y="2334"/>
                  </a:cubicBezTo>
                  <a:cubicBezTo>
                    <a:pt x="1449" y="2334"/>
                    <a:pt x="1378" y="2393"/>
                    <a:pt x="1366" y="2477"/>
                  </a:cubicBezTo>
                  <a:cubicBezTo>
                    <a:pt x="1350" y="2581"/>
                    <a:pt x="1279" y="2677"/>
                    <a:pt x="1171" y="2740"/>
                  </a:cubicBezTo>
                  <a:cubicBezTo>
                    <a:pt x="1092" y="2786"/>
                    <a:pt x="1002" y="2810"/>
                    <a:pt x="915" y="2810"/>
                  </a:cubicBezTo>
                  <a:cubicBezTo>
                    <a:pt x="864" y="2810"/>
                    <a:pt x="813" y="2802"/>
                    <a:pt x="767" y="2784"/>
                  </a:cubicBezTo>
                  <a:cubicBezTo>
                    <a:pt x="520" y="2694"/>
                    <a:pt x="355" y="2392"/>
                    <a:pt x="390" y="2096"/>
                  </a:cubicBezTo>
                  <a:cubicBezTo>
                    <a:pt x="423" y="1817"/>
                    <a:pt x="614" y="1543"/>
                    <a:pt x="899" y="1365"/>
                  </a:cubicBezTo>
                  <a:cubicBezTo>
                    <a:pt x="1141" y="1211"/>
                    <a:pt x="1441" y="1120"/>
                    <a:pt x="1845" y="1074"/>
                  </a:cubicBezTo>
                  <a:cubicBezTo>
                    <a:pt x="2019" y="1055"/>
                    <a:pt x="2194" y="1046"/>
                    <a:pt x="2370" y="1036"/>
                  </a:cubicBezTo>
                  <a:cubicBezTo>
                    <a:pt x="2548" y="1027"/>
                    <a:pt x="2732" y="1017"/>
                    <a:pt x="2914" y="997"/>
                  </a:cubicBezTo>
                  <a:cubicBezTo>
                    <a:pt x="3564" y="925"/>
                    <a:pt x="4216" y="724"/>
                    <a:pt x="4799" y="413"/>
                  </a:cubicBezTo>
                  <a:cubicBezTo>
                    <a:pt x="4860" y="382"/>
                    <a:pt x="4919" y="350"/>
                    <a:pt x="4976" y="313"/>
                  </a:cubicBezTo>
                  <a:cubicBezTo>
                    <a:pt x="5055" y="263"/>
                    <a:pt x="5079" y="158"/>
                    <a:pt x="5028" y="79"/>
                  </a:cubicBezTo>
                  <a:cubicBezTo>
                    <a:pt x="4996" y="28"/>
                    <a:pt x="4941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lassic Style Portfolio by Slidesgo">
  <a:themeElements>
    <a:clrScheme name="Simple Light">
      <a:dk1>
        <a:srgbClr val="6F6757"/>
      </a:dk1>
      <a:lt1>
        <a:srgbClr val="B8B8A9"/>
      </a:lt1>
      <a:dk2>
        <a:srgbClr val="F1F0E5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57D6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lassic Style Portfolio by Slidesgo">
  <a:themeElements>
    <a:clrScheme name="Simple Light">
      <a:dk1>
        <a:srgbClr val="6F6757"/>
      </a:dk1>
      <a:lt1>
        <a:srgbClr val="B8B8A9"/>
      </a:lt1>
      <a:dk2>
        <a:srgbClr val="F1F0E5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57D6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lassic Style Portfolio by Slidesgo">
  <a:themeElements>
    <a:clrScheme name="Simple Light">
      <a:dk1>
        <a:srgbClr val="6F6757"/>
      </a:dk1>
      <a:lt1>
        <a:srgbClr val="B8B8A9"/>
      </a:lt1>
      <a:dk2>
        <a:srgbClr val="F1F0E5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57D6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