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5" r:id="rId8"/>
    <p:sldId id="268" r:id="rId9"/>
    <p:sldId id="263" r:id="rId10"/>
    <p:sldId id="261" r:id="rId11"/>
    <p:sldId id="269" r:id="rId1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AA01B-83E7-833F-BC61-03940C276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EB63-DB27-18B0-49D0-9F338F45D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E1E7B-7081-AC59-4B21-A1F43DC65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E811D-DF2B-0DFB-D5A8-02E167AD2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44FA1-3775-F9AC-5C54-F84A105A6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56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FF698-C440-2558-A80E-48CA8FE63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C31C6-11E8-77EA-97EB-5AA2A7C5F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C3C7C-2845-A401-9812-90499375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CF334-7610-65D8-2613-18F8F99C3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126D1-F4B2-795E-8E15-DE7ADCE20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78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D20C3-F564-E92D-FC6D-2C8AB9EB4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47E13-9B6D-2F4C-0584-D8CF8A01A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79F89-7CA5-D61E-BF8D-3F96F66D3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67974-4A78-FBED-2BDF-15DBF521C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9E661-5661-256A-E8BF-EEBD33E64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22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E493-D569-09DF-BFB4-6F61960F3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E43F2-788D-B4CC-D768-2A569AB6E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291EEC-05E3-5F18-8A34-FFB0F741D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CC2E72-5075-49EC-BD12-B1AB48B3C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747F0B-9B89-BBB6-D1C6-E1CC2C831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6561F-E346-8871-11AB-CE5D6A38F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10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732A5-4016-AA5E-E375-CCD9C8E40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66016B-1A40-3906-23D2-37BF5F466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423A4-ED61-AFEA-BD1E-37944FBB7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A30C2E-0A3B-73FF-AE7F-16BFF156E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07A03B-02BB-4AAB-0D86-2B03AE4D5B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3281D2-4660-FD9E-8AAE-3EBCE494D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0EC5C2-00C5-6233-5B16-D80BF274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BAC46B-81C3-E9F8-B077-88D29BBBB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04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E64D4-FB72-EE7E-EE60-99AFFD6F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7EC1F-45AD-24E9-9301-B9DF39FE3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F2D117-E1C0-54D4-8E47-0730E555D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6D8230-F3BE-453A-179B-1D9E87E25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827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3D353A-5608-AA47-7A1D-D3F533B61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2291C4-38BB-BCB0-367D-A98FF54B8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646C7-92A4-02FD-9FFD-817B75C8F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08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AE3A0-866F-B6DE-6294-7DFB9DF90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0F7C7-A051-6A57-66F9-E1E99A85D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79560-78D4-774D-3F86-0A00503F8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BAA186-09DC-405E-54C0-5446EA2AC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B5967-FD74-0FF7-06C8-BAF2EE2C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5C1611-0A00-FC9E-8D15-61F646027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6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D6DB6-1A7F-91EF-DBC6-212A32159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67C3BF-6266-6A63-671F-C3A6C498CA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4AB71-61EF-4EEC-9039-77443C7CE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CC1893-96A4-020C-A370-946A18BE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86560A-F741-D3A6-E522-991EE200D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BF46AC-1032-00A1-BE60-F5BDA170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9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B92F8-1B45-D323-BB5E-08E713D82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578631-F327-6ADE-3822-7B91DA8F1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BEBAE-92CE-98F1-53E7-B1A28E5DB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BC7BF-0923-D5B7-138A-BD728E747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37928-0F1A-2F8D-41F9-7C168F339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15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30E6F4-ECF7-D9BD-59AC-00EB156B10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64966-837B-3C32-4512-4BCD6F9E3F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78EC0-D8BC-C6E5-8080-44DEB8A3E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9473F-10CF-03F9-6310-F7EA6DFA3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32757-9BCB-EBD9-E553-D74FEB6AD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1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F4C106-FE4B-5834-FCD8-4AC9EBD5A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2385C-A1DF-034D-94B8-E0F42D78E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23B18-7319-0424-8DCE-2CFA93926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821320-2796-47BF-81A7-A357E44B4C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0C67D-2D4C-A822-CBE4-D32A36FB1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5D1FD-0039-6949-00F8-B84C83C4C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C8687A-10BB-4BB3-8E67-3F72CF667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4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Reflection on today's Sunday Gospel. What Are You Looking For? John 1:35-42  Bishop Barron &quot;Jesus' question to the young men who are following him--&quot;What  are you looking for?&quot; --is an indispensably important">
            <a:extLst>
              <a:ext uri="{FF2B5EF4-FFF2-40B4-BE49-F238E27FC236}">
                <a16:creationId xmlns:a16="http://schemas.microsoft.com/office/drawing/2014/main" id="{A0C1C799-4CAA-ECBF-B786-90487594A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33" r="3234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E6C3BB-A264-55E6-B619-ADC0F5D28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3752" y="51388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Desire for God: OCIA 8/11/26</a:t>
            </a:r>
          </a:p>
        </p:txBody>
      </p:sp>
    </p:spTree>
    <p:extLst>
      <p:ext uri="{BB962C8B-B14F-4D97-AF65-F5344CB8AC3E}">
        <p14:creationId xmlns:p14="http://schemas.microsoft.com/office/powerpoint/2010/main" val="28669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A67B33-7FE3-5098-3EC2-33159F25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Opening Prayer: John 1:35-39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5A821-AE91-827D-E1E6-6552E8BF4A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10" r="-1" b="-1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948FF-5AE4-198F-34F8-3DD85CA09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000" b="1" baseline="30000"/>
              <a:t>35 </a:t>
            </a:r>
            <a:r>
              <a:rPr lang="en-US" sz="2000"/>
              <a:t>The next day John again was standing with two of his disciples, </a:t>
            </a:r>
            <a:r>
              <a:rPr lang="en-US" sz="2000" b="1" baseline="30000"/>
              <a:t>36 </a:t>
            </a:r>
            <a:r>
              <a:rPr lang="en-US" sz="2000"/>
              <a:t>and as he watched Jesus walk by, he exclaimed, “Look, here is the Lamb of God!” </a:t>
            </a:r>
            <a:r>
              <a:rPr lang="en-US" sz="2000" b="1" baseline="30000"/>
              <a:t>37 </a:t>
            </a:r>
            <a:r>
              <a:rPr lang="en-US" sz="2000"/>
              <a:t>The two disciples heard him say this, and they followed Jesus. </a:t>
            </a:r>
            <a:r>
              <a:rPr lang="en-US" sz="2000" b="1" baseline="30000"/>
              <a:t>38 </a:t>
            </a:r>
            <a:r>
              <a:rPr lang="en-US" sz="2000"/>
              <a:t>When Jesus turned and saw them following, he said to them, “What are you looking for?” They said to him, “Rabbi” (which translated means Teacher), “where are you staying?” </a:t>
            </a:r>
            <a:r>
              <a:rPr lang="en-US" sz="2000" b="1" baseline="30000"/>
              <a:t>39 </a:t>
            </a:r>
            <a:r>
              <a:rPr lang="en-US" sz="2000"/>
              <a:t>He said to them, “Come and see.” They came and saw where he was staying, and they remained with him that day. It was about four o’clock in the afternoon.</a:t>
            </a:r>
          </a:p>
        </p:txBody>
      </p:sp>
    </p:spTree>
    <p:extLst>
      <p:ext uri="{BB962C8B-B14F-4D97-AF65-F5344CB8AC3E}">
        <p14:creationId xmlns:p14="http://schemas.microsoft.com/office/powerpoint/2010/main" val="668398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EEA731-44F9-CABB-2C68-899E14F68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433990" cy="1783080"/>
          </a:xfrm>
        </p:spPr>
        <p:txBody>
          <a:bodyPr anchor="b">
            <a:normAutofit/>
          </a:bodyPr>
          <a:lstStyle/>
          <a:p>
            <a:r>
              <a:rPr lang="en-US" sz="5400" dirty="0"/>
              <a:t>Reflection/Discussion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8F8133-0457-5F37-CC6A-CC723450D4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10" r="-1" b="-1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F2194-42E0-15CD-07E9-91BBC9873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en-US" sz="2200" dirty="0"/>
              <a:t>How did the disciples respond to Jesus’s question?</a:t>
            </a:r>
          </a:p>
          <a:p>
            <a:r>
              <a:rPr lang="en-US" sz="2200" dirty="0"/>
              <a:t>What are they looking for?</a:t>
            </a:r>
          </a:p>
          <a:p>
            <a:r>
              <a:rPr lang="en-US" sz="2200" dirty="0"/>
              <a:t>How would you have responded?</a:t>
            </a:r>
          </a:p>
          <a:p>
            <a:r>
              <a:rPr lang="en-US" sz="2200" dirty="0"/>
              <a:t>Any other thoughts about anything that stood out to you?</a:t>
            </a:r>
          </a:p>
          <a:p>
            <a:r>
              <a:rPr lang="en-US" sz="2200" dirty="0"/>
              <a:t>What do you think God wants you to hear as a result of having encountered this passage.</a:t>
            </a:r>
          </a:p>
        </p:txBody>
      </p:sp>
    </p:spTree>
    <p:extLst>
      <p:ext uri="{BB962C8B-B14F-4D97-AF65-F5344CB8AC3E}">
        <p14:creationId xmlns:p14="http://schemas.microsoft.com/office/powerpoint/2010/main" val="3772583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8BC803E-13F3-4DAB-B17C-BEB007616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DDE571-E57F-4AB5-83C7-30EB5DDCC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12191996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66FA64-CFFC-B747-ACD8-C08B24D55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3622"/>
            <a:ext cx="4282380" cy="13229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Happiness vs. Joy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E5244D-C676-5964-4E1A-2B2E4592B2AC}"/>
              </a:ext>
            </a:extLst>
          </p:cNvPr>
          <p:cNvSpPr txBox="1"/>
          <p:nvPr/>
        </p:nvSpPr>
        <p:spPr>
          <a:xfrm>
            <a:off x="1137034" y="2207977"/>
            <a:ext cx="3968365" cy="4046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A time in your life where you felt true authentic happiness. And you wanted to stay there forever.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In our nature to desire the good.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It comes and it passes.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We desire a complete joy.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3" descr="7 Things You Should Know About Joy| National Catholic Register">
            <a:extLst>
              <a:ext uri="{FF2B5EF4-FFF2-40B4-BE49-F238E27FC236}">
                <a16:creationId xmlns:a16="http://schemas.microsoft.com/office/drawing/2014/main" id="{EF6DC8DF-8775-8659-A793-F9FAA0015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20846"/>
          <a:stretch>
            <a:fillRect/>
          </a:stretch>
        </p:blipFill>
        <p:spPr>
          <a:xfrm>
            <a:off x="5702185" y="1"/>
            <a:ext cx="6489823" cy="3429002"/>
          </a:xfrm>
          <a:custGeom>
            <a:avLst/>
            <a:gdLst/>
            <a:ahLst/>
            <a:cxnLst/>
            <a:rect l="l" t="t" r="r" b="b"/>
            <a:pathLst>
              <a:path w="6489823" h="3421047">
                <a:moveTo>
                  <a:pt x="383239" y="0"/>
                </a:moveTo>
                <a:lnTo>
                  <a:pt x="6489823" y="0"/>
                </a:lnTo>
                <a:lnTo>
                  <a:pt x="6489823" y="3421047"/>
                </a:lnTo>
                <a:lnTo>
                  <a:pt x="0" y="3421047"/>
                </a:lnTo>
                <a:lnTo>
                  <a:pt x="10162" y="3368785"/>
                </a:lnTo>
                <a:cubicBezTo>
                  <a:pt x="15448" y="3346584"/>
                  <a:pt x="22094" y="3323293"/>
                  <a:pt x="30699" y="3298569"/>
                </a:cubicBezTo>
                <a:cubicBezTo>
                  <a:pt x="41150" y="3275988"/>
                  <a:pt x="42443" y="3246652"/>
                  <a:pt x="33589" y="3233050"/>
                </a:cubicBezTo>
                <a:cubicBezTo>
                  <a:pt x="32065" y="3230708"/>
                  <a:pt x="30291" y="3228932"/>
                  <a:pt x="28325" y="3227777"/>
                </a:cubicBezTo>
                <a:cubicBezTo>
                  <a:pt x="30678" y="3188484"/>
                  <a:pt x="72205" y="3103624"/>
                  <a:pt x="73382" y="3050568"/>
                </a:cubicBezTo>
                <a:cubicBezTo>
                  <a:pt x="69165" y="3022639"/>
                  <a:pt x="68605" y="2960322"/>
                  <a:pt x="84953" y="2920501"/>
                </a:cubicBezTo>
                <a:cubicBezTo>
                  <a:pt x="69327" y="2932298"/>
                  <a:pt x="121103" y="2664904"/>
                  <a:pt x="109217" y="2657859"/>
                </a:cubicBezTo>
                <a:cubicBezTo>
                  <a:pt x="110075" y="2597031"/>
                  <a:pt x="138136" y="2522558"/>
                  <a:pt x="139777" y="2464312"/>
                </a:cubicBezTo>
                <a:cubicBezTo>
                  <a:pt x="141801" y="2450201"/>
                  <a:pt x="199861" y="2246813"/>
                  <a:pt x="198683" y="2236608"/>
                </a:cubicBezTo>
                <a:lnTo>
                  <a:pt x="283684" y="1924542"/>
                </a:lnTo>
                <a:cubicBezTo>
                  <a:pt x="313071" y="1811100"/>
                  <a:pt x="307196" y="1868801"/>
                  <a:pt x="336583" y="1755359"/>
                </a:cubicBezTo>
                <a:cubicBezTo>
                  <a:pt x="383246" y="1573239"/>
                  <a:pt x="363875" y="1577802"/>
                  <a:pt x="409119" y="1401207"/>
                </a:cubicBezTo>
                <a:cubicBezTo>
                  <a:pt x="428998" y="1329345"/>
                  <a:pt x="403240" y="1279669"/>
                  <a:pt x="421957" y="1175450"/>
                </a:cubicBezTo>
                <a:cubicBezTo>
                  <a:pt x="442602" y="1107577"/>
                  <a:pt x="340683" y="794854"/>
                  <a:pt x="369233" y="688836"/>
                </a:cubicBezTo>
                <a:cubicBezTo>
                  <a:pt x="378440" y="610640"/>
                  <a:pt x="331945" y="587322"/>
                  <a:pt x="346155" y="513896"/>
                </a:cubicBezTo>
                <a:cubicBezTo>
                  <a:pt x="351974" y="496939"/>
                  <a:pt x="362179" y="406394"/>
                  <a:pt x="344911" y="393010"/>
                </a:cubicBezTo>
                <a:cubicBezTo>
                  <a:pt x="389436" y="301493"/>
                  <a:pt x="356186" y="264408"/>
                  <a:pt x="369960" y="232042"/>
                </a:cubicBezTo>
                <a:cubicBezTo>
                  <a:pt x="394611" y="153791"/>
                  <a:pt x="372056" y="165633"/>
                  <a:pt x="392742" y="72037"/>
                </a:cubicBezTo>
                <a:cubicBezTo>
                  <a:pt x="398537" y="53819"/>
                  <a:pt x="397997" y="38693"/>
                  <a:pt x="394525" y="25405"/>
                </a:cubicBezTo>
                <a:close/>
              </a:path>
            </a:pathLst>
          </a:custGeom>
        </p:spPr>
      </p:pic>
      <p:pic>
        <p:nvPicPr>
          <p:cNvPr id="8" name="Picture 7" descr="1,822,100+ Joy Nature Stock Photos, Pictures &amp; Royalty-Free Images - iStock">
            <a:extLst>
              <a:ext uri="{FF2B5EF4-FFF2-40B4-BE49-F238E27FC236}">
                <a16:creationId xmlns:a16="http://schemas.microsoft.com/office/drawing/2014/main" id="{A1788569-A6F8-2B3C-974D-0728425134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150" r="-3" b="-3"/>
          <a:stretch>
            <a:fillRect/>
          </a:stretch>
        </p:blipFill>
        <p:spPr>
          <a:xfrm>
            <a:off x="5419420" y="3429000"/>
            <a:ext cx="6772580" cy="3429000"/>
          </a:xfrm>
          <a:custGeom>
            <a:avLst/>
            <a:gdLst/>
            <a:ahLst/>
            <a:cxnLst/>
            <a:rect l="l" t="t" r="r" b="b"/>
            <a:pathLst>
              <a:path w="6772580" h="3429000">
                <a:moveTo>
                  <a:pt x="271594" y="0"/>
                </a:moveTo>
                <a:lnTo>
                  <a:pt x="6772580" y="0"/>
                </a:lnTo>
                <a:lnTo>
                  <a:pt x="6772580" y="3429000"/>
                </a:lnTo>
                <a:lnTo>
                  <a:pt x="8976" y="3429000"/>
                </a:lnTo>
                <a:lnTo>
                  <a:pt x="7894" y="3419403"/>
                </a:lnTo>
                <a:cubicBezTo>
                  <a:pt x="2772" y="3402540"/>
                  <a:pt x="-7409" y="3393117"/>
                  <a:pt x="8790" y="3369074"/>
                </a:cubicBezTo>
                <a:cubicBezTo>
                  <a:pt x="18674" y="3308209"/>
                  <a:pt x="52540" y="3147708"/>
                  <a:pt x="69466" y="3074368"/>
                </a:cubicBezTo>
                <a:cubicBezTo>
                  <a:pt x="86170" y="2985158"/>
                  <a:pt x="141939" y="2988106"/>
                  <a:pt x="138108" y="2937087"/>
                </a:cubicBezTo>
                <a:lnTo>
                  <a:pt x="159153" y="2788751"/>
                </a:lnTo>
                <a:cubicBezTo>
                  <a:pt x="164508" y="2771521"/>
                  <a:pt x="169861" y="2754291"/>
                  <a:pt x="175215" y="2737061"/>
                </a:cubicBezTo>
                <a:lnTo>
                  <a:pt x="178713" y="2662493"/>
                </a:lnTo>
                <a:cubicBezTo>
                  <a:pt x="182744" y="2662176"/>
                  <a:pt x="175495" y="2610710"/>
                  <a:pt x="177952" y="2608178"/>
                </a:cubicBezTo>
                <a:lnTo>
                  <a:pt x="200637" y="2557490"/>
                </a:lnTo>
                <a:lnTo>
                  <a:pt x="210272" y="2500823"/>
                </a:lnTo>
                <a:cubicBezTo>
                  <a:pt x="210821" y="2477149"/>
                  <a:pt x="233533" y="2498323"/>
                  <a:pt x="235189" y="2456370"/>
                </a:cubicBezTo>
                <a:cubicBezTo>
                  <a:pt x="241238" y="2390087"/>
                  <a:pt x="270663" y="2342381"/>
                  <a:pt x="270108" y="2307778"/>
                </a:cubicBezTo>
                <a:cubicBezTo>
                  <a:pt x="279775" y="2252634"/>
                  <a:pt x="274008" y="2281735"/>
                  <a:pt x="270232" y="2227103"/>
                </a:cubicBezTo>
                <a:cubicBezTo>
                  <a:pt x="277898" y="2187203"/>
                  <a:pt x="273018" y="2179895"/>
                  <a:pt x="278972" y="2138456"/>
                </a:cubicBezTo>
                <a:cubicBezTo>
                  <a:pt x="286874" y="2113373"/>
                  <a:pt x="293454" y="2098825"/>
                  <a:pt x="284204" y="2092747"/>
                </a:cubicBezTo>
                <a:cubicBezTo>
                  <a:pt x="285267" y="2080110"/>
                  <a:pt x="308510" y="2021121"/>
                  <a:pt x="306856" y="2003128"/>
                </a:cubicBezTo>
                <a:lnTo>
                  <a:pt x="296216" y="1944367"/>
                </a:lnTo>
                <a:lnTo>
                  <a:pt x="316030" y="1836128"/>
                </a:lnTo>
                <a:cubicBezTo>
                  <a:pt x="300726" y="1810623"/>
                  <a:pt x="342411" y="1768654"/>
                  <a:pt x="329496" y="1735241"/>
                </a:cubicBezTo>
                <a:cubicBezTo>
                  <a:pt x="331336" y="1711720"/>
                  <a:pt x="339485" y="1722162"/>
                  <a:pt x="343347" y="1679383"/>
                </a:cubicBezTo>
                <a:cubicBezTo>
                  <a:pt x="349669" y="1616089"/>
                  <a:pt x="356013" y="1614119"/>
                  <a:pt x="360800" y="1554542"/>
                </a:cubicBezTo>
                <a:cubicBezTo>
                  <a:pt x="361799" y="1491472"/>
                  <a:pt x="380405" y="1496141"/>
                  <a:pt x="377978" y="1470595"/>
                </a:cubicBezTo>
                <a:cubicBezTo>
                  <a:pt x="371480" y="1445071"/>
                  <a:pt x="407310" y="1366942"/>
                  <a:pt x="396801" y="1354553"/>
                </a:cubicBezTo>
                <a:cubicBezTo>
                  <a:pt x="387984" y="1324635"/>
                  <a:pt x="389939" y="1306198"/>
                  <a:pt x="378799" y="1292983"/>
                </a:cubicBezTo>
                <a:cubicBezTo>
                  <a:pt x="368230" y="1254082"/>
                  <a:pt x="380918" y="1242866"/>
                  <a:pt x="362697" y="1241293"/>
                </a:cubicBezTo>
                <a:lnTo>
                  <a:pt x="339388" y="1147085"/>
                </a:lnTo>
                <a:cubicBezTo>
                  <a:pt x="350485" y="1118433"/>
                  <a:pt x="353159" y="1072754"/>
                  <a:pt x="339952" y="1071934"/>
                </a:cubicBezTo>
                <a:cubicBezTo>
                  <a:pt x="327895" y="1004911"/>
                  <a:pt x="358371" y="924985"/>
                  <a:pt x="347188" y="889800"/>
                </a:cubicBezTo>
                <a:cubicBezTo>
                  <a:pt x="334220" y="804597"/>
                  <a:pt x="342717" y="786582"/>
                  <a:pt x="338803" y="749936"/>
                </a:cubicBezTo>
                <a:cubicBezTo>
                  <a:pt x="334890" y="713292"/>
                  <a:pt x="337271" y="707557"/>
                  <a:pt x="323706" y="669931"/>
                </a:cubicBezTo>
                <a:lnTo>
                  <a:pt x="313326" y="559992"/>
                </a:lnTo>
                <a:cubicBezTo>
                  <a:pt x="314747" y="543769"/>
                  <a:pt x="268004" y="450294"/>
                  <a:pt x="272650" y="451529"/>
                </a:cubicBezTo>
                <a:lnTo>
                  <a:pt x="256593" y="392499"/>
                </a:lnTo>
                <a:cubicBezTo>
                  <a:pt x="276778" y="343341"/>
                  <a:pt x="246535" y="361906"/>
                  <a:pt x="249583" y="321981"/>
                </a:cubicBezTo>
                <a:cubicBezTo>
                  <a:pt x="256450" y="297359"/>
                  <a:pt x="256557" y="284789"/>
                  <a:pt x="245172" y="280016"/>
                </a:cubicBezTo>
                <a:cubicBezTo>
                  <a:pt x="279102" y="164139"/>
                  <a:pt x="241674" y="235649"/>
                  <a:pt x="249784" y="152538"/>
                </a:cubicBezTo>
                <a:cubicBezTo>
                  <a:pt x="254846" y="115053"/>
                  <a:pt x="258144" y="77317"/>
                  <a:pt x="264479" y="365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6625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6B14F6-6371-98A0-6967-B32584928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sz="3700"/>
              <a:t>What are you looking for?</a:t>
            </a:r>
            <a:br>
              <a:rPr lang="en-US" sz="3700"/>
            </a:br>
            <a:r>
              <a:rPr lang="en-US" sz="3700"/>
              <a:t>What is your deepest desire?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CB282-B247-1815-5B4B-960B0B190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US" sz="2000" dirty="0"/>
              <a:t>Power</a:t>
            </a:r>
          </a:p>
          <a:p>
            <a:r>
              <a:rPr lang="en-US" sz="2000" dirty="0"/>
              <a:t>Pleasure</a:t>
            </a:r>
          </a:p>
          <a:p>
            <a:r>
              <a:rPr lang="en-US" sz="2000" dirty="0"/>
              <a:t>Success</a:t>
            </a:r>
          </a:p>
          <a:p>
            <a:r>
              <a:rPr lang="en-US" sz="2000" dirty="0"/>
              <a:t>Popularity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“You have made us for yourself O Lord, and our hearts are restless until they rest in you”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C2D4F1-7373-140A-8F23-D0864B2ECA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4538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38596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61FF7F-FF08-77D3-82A4-6164D368A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/>
              <a:t>The Catechism of the Catholic Church: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8C4E2-2F6C-1C1D-8DD1-E0BEDD929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/>
              <a:t>Paragraph 27: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“The desire for God is written in the human heart, because man is created by God and for God; and </a:t>
            </a:r>
            <a:r>
              <a:rPr lang="en-US" sz="2000" b="1"/>
              <a:t>God never ceases to draw man to himself.</a:t>
            </a:r>
            <a:r>
              <a:rPr lang="en-US" sz="2000"/>
              <a:t> Only in God will he find the truth and happiness he never stops searching for.”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What does God desire?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78ABEB-5C11-323D-CB60-95BC880FB7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592"/>
          <a:stretch>
            <a:fillRect/>
          </a:stretch>
        </p:blipFill>
        <p:spPr>
          <a:xfrm>
            <a:off x="7315149" y="909081"/>
            <a:ext cx="3692165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4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146B42-DD7C-60A8-3AB2-6D816EC05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C.S. Lewis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BAB79-4983-2317-0F91-B99BD3248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/>
              <a:t>“I find in myself a desire which no experience in this world can satisfy, then the most probable explanation is that I was made for another world.”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E4340C-9094-E006-49B8-60051FFC19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85" r="1" b="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75842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F9BC6C-014E-D4B9-22A1-BFDB66CFA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7713E7-ABF7-2A31-4AE1-DFE4E9190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/>
              <a:t>The Catechism of the Catholic Church: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3F23E-8204-E794-673B-62DE66DBB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/>
              <a:t>Paragraph 27: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“The desire for God is written in the human heart, because man is created by God and for God; and </a:t>
            </a:r>
            <a:r>
              <a:rPr lang="en-US" sz="2000" b="1"/>
              <a:t>God never ceases to draw man to himself.</a:t>
            </a:r>
            <a:r>
              <a:rPr lang="en-US" sz="2000"/>
              <a:t> Only in God will he find the truth and happiness he never stops searching for.”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What does God desire?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89E1A8-8BDA-5020-385B-1379F1370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843" y="909081"/>
            <a:ext cx="3448777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7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7C0318-C02A-5C57-2F92-F19661F0C5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FE9A42-34CF-F0F4-2FA6-62FBCACE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Story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921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14507D-B2AC-5B01-B85A-A2E3DA1A4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98C599-7111-729A-7776-0A4B9E7FBB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88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E621C7-7F4D-7C79-586B-780024770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Small Group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07E2D-90BE-F8FE-9E09-D1ED959B4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 dirty="0"/>
              <a:t>What experiences of joy have led you here?</a:t>
            </a:r>
          </a:p>
          <a:p>
            <a:r>
              <a:rPr lang="en-US" sz="2000" dirty="0"/>
              <a:t>In what ways has God given you a sense of peace or joy? (obvious or not so obvious)</a:t>
            </a:r>
          </a:p>
        </p:txBody>
      </p:sp>
    </p:spTree>
    <p:extLst>
      <p:ext uri="{BB962C8B-B14F-4D97-AF65-F5344CB8AC3E}">
        <p14:creationId xmlns:p14="http://schemas.microsoft.com/office/powerpoint/2010/main" val="4292057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84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he Sacred Heart of Jesus | Catholic Answers Guide | Catholic Answers Tract">
            <a:extLst>
              <a:ext uri="{FF2B5EF4-FFF2-40B4-BE49-F238E27FC236}">
                <a16:creationId xmlns:a16="http://schemas.microsoft.com/office/drawing/2014/main" id="{6BC1D2BB-05FF-782C-7651-1B12366A1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657" y="643467"/>
            <a:ext cx="371868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56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2568</TotalTime>
  <Words>470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Opening Prayer: John 1:35-39</vt:lpstr>
      <vt:lpstr>Reflection/Discussion</vt:lpstr>
      <vt:lpstr>Happiness vs. Joy</vt:lpstr>
      <vt:lpstr>What are you looking for? What is your deepest desire?</vt:lpstr>
      <vt:lpstr>The Catechism of the Catholic Church:</vt:lpstr>
      <vt:lpstr>C.S. Lewis</vt:lpstr>
      <vt:lpstr>The Catechism of the Catholic Church:</vt:lpstr>
      <vt:lpstr>Story</vt:lpstr>
      <vt:lpstr>Small Group Discussion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Kateri Wielgos</dc:creator>
  <cp:lastModifiedBy>Kateri Wielgos</cp:lastModifiedBy>
  <cp:revision>1</cp:revision>
  <cp:lastPrinted>2026-08-11T23:21:04Z</cp:lastPrinted>
  <dcterms:created xsi:type="dcterms:W3CDTF">2026-08-11T21:05:44Z</dcterms:created>
  <dcterms:modified xsi:type="dcterms:W3CDTF">2026-09-17T20:48:15Z</dcterms:modified>
</cp:coreProperties>
</file>