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9"/>
  </p:notesMasterIdLst>
  <p:handoutMasterIdLst>
    <p:handoutMasterId r:id="rId20"/>
  </p:handoutMasterIdLst>
  <p:sldIdLst>
    <p:sldId id="325" r:id="rId5"/>
    <p:sldId id="307" r:id="rId6"/>
    <p:sldId id="324" r:id="rId7"/>
    <p:sldId id="338" r:id="rId8"/>
    <p:sldId id="312" r:id="rId9"/>
    <p:sldId id="339" r:id="rId10"/>
    <p:sldId id="317" r:id="rId11"/>
    <p:sldId id="336" r:id="rId12"/>
    <p:sldId id="334" r:id="rId13"/>
    <p:sldId id="340" r:id="rId14"/>
    <p:sldId id="337" r:id="rId15"/>
    <p:sldId id="315" r:id="rId16"/>
    <p:sldId id="341" r:id="rId17"/>
    <p:sldId id="34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6" autoAdjust="0"/>
    <p:restoredTop sz="95394" autoAdjust="0"/>
  </p:normalViewPr>
  <p:slideViewPr>
    <p:cSldViewPr snapToGrid="0">
      <p:cViewPr varScale="1">
        <p:scale>
          <a:sx n="57" d="100"/>
          <a:sy n="57" d="100"/>
        </p:scale>
        <p:origin x="996" y="60"/>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1/13/2026</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1/13/2026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10</a:t>
            </a:fld>
            <a:endParaRPr lang="en-US" dirty="0"/>
          </a:p>
        </p:txBody>
      </p:sp>
    </p:spTree>
    <p:extLst>
      <p:ext uri="{BB962C8B-B14F-4D97-AF65-F5344CB8AC3E}">
        <p14:creationId xmlns:p14="http://schemas.microsoft.com/office/powerpoint/2010/main" val="421475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11</a:t>
            </a:fld>
            <a:endParaRPr lang="en-US" dirty="0"/>
          </a:p>
        </p:txBody>
      </p:sp>
    </p:spTree>
    <p:extLst>
      <p:ext uri="{BB962C8B-B14F-4D97-AF65-F5344CB8AC3E}">
        <p14:creationId xmlns:p14="http://schemas.microsoft.com/office/powerpoint/2010/main" val="229487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12</a:t>
            </a:fld>
            <a:endParaRPr lang="en-US" dirty="0"/>
          </a:p>
        </p:txBody>
      </p:sp>
    </p:spTree>
    <p:extLst>
      <p:ext uri="{BB962C8B-B14F-4D97-AF65-F5344CB8AC3E}">
        <p14:creationId xmlns:p14="http://schemas.microsoft.com/office/powerpoint/2010/main" val="205057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Tree>
    <p:extLst>
      <p:ext uri="{BB962C8B-B14F-4D97-AF65-F5344CB8AC3E}">
        <p14:creationId xmlns:p14="http://schemas.microsoft.com/office/powerpoint/2010/main" val="14411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Tree>
    <p:extLst>
      <p:ext uri="{BB962C8B-B14F-4D97-AF65-F5344CB8AC3E}">
        <p14:creationId xmlns:p14="http://schemas.microsoft.com/office/powerpoint/2010/main" val="152021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Tree>
    <p:extLst>
      <p:ext uri="{BB962C8B-B14F-4D97-AF65-F5344CB8AC3E}">
        <p14:creationId xmlns:p14="http://schemas.microsoft.com/office/powerpoint/2010/main" val="349583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Tree>
    <p:extLst>
      <p:ext uri="{BB962C8B-B14F-4D97-AF65-F5344CB8AC3E}">
        <p14:creationId xmlns:p14="http://schemas.microsoft.com/office/powerpoint/2010/main" val="183897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6</a:t>
            </a:fld>
            <a:endParaRPr lang="en-US" dirty="0"/>
          </a:p>
        </p:txBody>
      </p:sp>
    </p:spTree>
    <p:extLst>
      <p:ext uri="{BB962C8B-B14F-4D97-AF65-F5344CB8AC3E}">
        <p14:creationId xmlns:p14="http://schemas.microsoft.com/office/powerpoint/2010/main" val="3046034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7</a:t>
            </a:fld>
            <a:endParaRPr lang="en-US" dirty="0"/>
          </a:p>
        </p:txBody>
      </p:sp>
    </p:spTree>
    <p:extLst>
      <p:ext uri="{BB962C8B-B14F-4D97-AF65-F5344CB8AC3E}">
        <p14:creationId xmlns:p14="http://schemas.microsoft.com/office/powerpoint/2010/main" val="419420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8</a:t>
            </a:fld>
            <a:endParaRPr lang="en-US" dirty="0"/>
          </a:p>
        </p:txBody>
      </p:sp>
    </p:spTree>
    <p:extLst>
      <p:ext uri="{BB962C8B-B14F-4D97-AF65-F5344CB8AC3E}">
        <p14:creationId xmlns:p14="http://schemas.microsoft.com/office/powerpoint/2010/main" val="38497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9</a:t>
            </a:fld>
            <a:endParaRPr lang="en-US" dirty="0"/>
          </a:p>
        </p:txBody>
      </p:sp>
    </p:spTree>
    <p:extLst>
      <p:ext uri="{BB962C8B-B14F-4D97-AF65-F5344CB8AC3E}">
        <p14:creationId xmlns:p14="http://schemas.microsoft.com/office/powerpoint/2010/main" val="227362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3048" y="2138289"/>
            <a:ext cx="12188952"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6962087" y="2143124"/>
            <a:ext cx="5226865"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422177" y="365125"/>
            <a:ext cx="10778937" cy="1325563"/>
          </a:xfrm>
        </p:spPr>
        <p:txBody>
          <a:bodyPr>
            <a:normAutofit/>
          </a:bodyPr>
          <a:lstStyle>
            <a:lvl1pPr>
              <a:defRPr sz="44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422899" y="2350108"/>
            <a:ext cx="10778221" cy="3609461"/>
          </a:xfrm>
        </p:spPr>
        <p:txBody>
          <a:bodyPr anchor="ctr" anchorCtr="0">
            <a:normAutofit/>
          </a:bodyPr>
          <a:lstStyle>
            <a:lvl1pPr>
              <a:buNone/>
              <a:defRPr sz="2400"/>
            </a:lvl1pPr>
            <a:lvl2pPr>
              <a:defRPr sz="2400"/>
            </a:lvl2pPr>
            <a:lvl3pPr>
              <a:defRPr sz="2400"/>
            </a:lvl3pPr>
            <a:lvl4pPr>
              <a:defRPr sz="24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2"/>
            <a:ext cx="5646541" cy="5295371"/>
          </a:xfrm>
        </p:spPr>
        <p:txBody>
          <a:bodyPr anchor="ctr" anchorCtr="0">
            <a:normAutofit/>
          </a:bodyPr>
          <a:lstStyle>
            <a:lvl1pPr>
              <a:defRPr sz="4400"/>
            </a:lvl1pPr>
          </a:lstStyle>
          <a:p>
            <a:pPr algn="l">
              <a:lnSpc>
                <a:spcPts val="5800"/>
              </a:lnSpc>
            </a:pPr>
            <a:r>
              <a:rPr lang="en-US" sz="4800" dirty="0"/>
              <a:t>Click to add title </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endParaRPr lang="en-US" dirty="0"/>
          </a:p>
        </p:txBody>
      </p:sp>
    </p:spTree>
    <p:extLst>
      <p:ext uri="{BB962C8B-B14F-4D97-AF65-F5344CB8AC3E}">
        <p14:creationId xmlns:p14="http://schemas.microsoft.com/office/powerpoint/2010/main" val="3713768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Rectangle 3">
            <a:extLst>
              <a:ext uri="{FF2B5EF4-FFF2-40B4-BE49-F238E27FC236}">
                <a16:creationId xmlns:a16="http://schemas.microsoft.com/office/drawing/2014/main" id="{39415B1A-CA14-E219-0C7F-0B38B168475A}"/>
              </a:ext>
              <a:ext uri="{C183D7F6-B498-43B3-948B-1728B52AA6E4}">
                <adec:decorative xmlns:adec="http://schemas.microsoft.com/office/drawing/2017/decorative" val="1"/>
              </a:ext>
            </a:extLst>
          </p:cNvPr>
          <p:cNvSpPr/>
          <p:nvPr userDrawn="1"/>
        </p:nvSpPr>
        <p:spPr>
          <a:xfrm>
            <a:off x="6483096" y="1"/>
            <a:ext cx="5013088"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2BA35BB-6689-91C0-7D75-944092B3CDB5}"/>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1949B5-8206-3159-8E9E-E95F2A9AA4EA}"/>
              </a:ext>
              <a:ext uri="{C183D7F6-B498-43B3-948B-1728B52AA6E4}">
                <adec:decorative xmlns:adec="http://schemas.microsoft.com/office/drawing/2017/decorative" val="1"/>
              </a:ext>
            </a:extLst>
          </p:cNvPr>
          <p:cNvCxnSpPr>
            <a:cxnSpLocks/>
          </p:cNvCxnSpPr>
          <p:nvPr userDrawn="1"/>
        </p:nvCxnSpPr>
        <p:spPr>
          <a:xfrm flipV="1">
            <a:off x="6483096"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7BFBC-DA17-6BEB-A937-333E9504DD6D}"/>
              </a:ext>
              <a:ext uri="{C183D7F6-B498-43B3-948B-1728B52AA6E4}">
                <adec:decorative xmlns:adec="http://schemas.microsoft.com/office/drawing/2017/decorative" val="1"/>
              </a:ext>
            </a:extLst>
          </p:cNvPr>
          <p:cNvCxnSpPr>
            <a:cxnSpLocks/>
          </p:cNvCxnSpPr>
          <p:nvPr userDrawn="1"/>
        </p:nvCxnSpPr>
        <p:spPr>
          <a:xfrm flipV="1">
            <a:off x="636356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DF9A5C70-EFC4-1BAB-285F-B317FAF4744B}"/>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pic>
        <p:nvPicPr>
          <p:cNvPr id="16" name="Graphic 15">
            <a:extLst>
              <a:ext uri="{FF2B5EF4-FFF2-40B4-BE49-F238E27FC236}">
                <a16:creationId xmlns:a16="http://schemas.microsoft.com/office/drawing/2014/main" id="{C073F905-5A3E-F9EB-B095-7A3A17C1ED3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49" t="13424" r="28018" b="11087"/>
          <a:stretch/>
        </p:blipFill>
        <p:spPr>
          <a:xfrm>
            <a:off x="6472427" y="0"/>
            <a:ext cx="5023757" cy="6858000"/>
          </a:xfrm>
          <a:prstGeom prst="rect">
            <a:avLst/>
          </a:prstGeom>
        </p:spPr>
      </p:pic>
    </p:spTree>
    <p:extLst>
      <p:ext uri="{BB962C8B-B14F-4D97-AF65-F5344CB8AC3E}">
        <p14:creationId xmlns:p14="http://schemas.microsoft.com/office/powerpoint/2010/main" val="96630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10744200" y="1"/>
            <a:ext cx="75198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10732660" y="-5609"/>
            <a:ext cx="763524" cy="6863608"/>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422178" y="365125"/>
            <a:ext cx="9733538" cy="1325563"/>
          </a:xfrm>
        </p:spPr>
        <p:txBody>
          <a:bodyPr>
            <a:normAutofit/>
          </a:bodyPr>
          <a:lstStyle>
            <a:lvl1pPr>
              <a:defRPr sz="4400"/>
            </a:lvl1pPr>
          </a:lstStyle>
          <a:p>
            <a:r>
              <a:rPr lang="en-US" dirty="0"/>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419106" y="2198915"/>
            <a:ext cx="9741183" cy="3345316"/>
          </a:xfrm>
        </p:spPr>
        <p:txBody>
          <a:bodyPr anchor="t" anchorCtr="0">
            <a:normAutofit/>
          </a:bodyPr>
          <a:lstStyle>
            <a:lvl1pPr marL="0" indent="0">
              <a:buNone/>
              <a:defRPr sz="1800" baseline="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1074420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1063077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reak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7AE2FB-B934-16AA-2537-04016B7F1AAB}"/>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Text Placeholder 14">
            <a:extLst>
              <a:ext uri="{FF2B5EF4-FFF2-40B4-BE49-F238E27FC236}">
                <a16:creationId xmlns:a16="http://schemas.microsoft.com/office/drawing/2014/main" id="{B5241927-0828-2C0E-290E-E82A357BC83F}"/>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endParaRPr lang="en-US" dirty="0"/>
          </a:p>
        </p:txBody>
      </p:sp>
      <p:sp>
        <p:nvSpPr>
          <p:cNvPr id="6" name="Rectangle 5">
            <a:extLst>
              <a:ext uri="{FF2B5EF4-FFF2-40B4-BE49-F238E27FC236}">
                <a16:creationId xmlns:a16="http://schemas.microsoft.com/office/drawing/2014/main" id="{EA4F6DF6-2D97-1E21-15A5-D0E9397E2F2A}"/>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31406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6FBD3-8FFB-2E51-CAC4-CFB7B5AFBB37}"/>
              </a:ext>
              <a:ext uri="{C183D7F6-B498-43B3-948B-1728B52AA6E4}">
                <adec:decorative xmlns:adec="http://schemas.microsoft.com/office/drawing/2017/decorative" val="1"/>
              </a:ext>
            </a:extLst>
          </p:cNvPr>
          <p:cNvSpPr/>
          <p:nvPr userDrawn="1"/>
        </p:nvSpPr>
        <p:spPr>
          <a:xfrm rot="10800000">
            <a:off x="11491640" y="0"/>
            <a:ext cx="708823" cy="713232"/>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422178" y="365125"/>
            <a:ext cx="10660350" cy="1325563"/>
          </a:xfrm>
        </p:spPr>
        <p:txBody>
          <a:bodyPr>
            <a:normAutofit/>
          </a:bodyPr>
          <a:lstStyle>
            <a:lvl1pPr>
              <a:defRPr sz="4400"/>
            </a:lvl1pPr>
          </a:lstStyle>
          <a:p>
            <a:r>
              <a:rPr lang="en-US" dirty="0"/>
              <a:t>Click to add title</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hasCustomPrompt="1"/>
          </p:nvPr>
        </p:nvSpPr>
        <p:spPr>
          <a:xfrm>
            <a:off x="422178" y="2198914"/>
            <a:ext cx="5157787" cy="3455925"/>
          </a:xfrm>
        </p:spPr>
        <p:txBody>
          <a:bodyPr>
            <a:normAutofit/>
          </a:bodyPr>
          <a:lstStyle>
            <a:lvl1pPr marL="0" indent="0">
              <a:spcBef>
                <a:spcPts val="1000"/>
              </a:spcBef>
              <a:buNone/>
              <a:defRPr sz="1800"/>
            </a:lvl1pPr>
            <a:lvl2pPr marL="228600">
              <a:spcBef>
                <a:spcPts val="1000"/>
              </a:spcBef>
              <a:defRPr sz="1800"/>
            </a:lvl2pPr>
            <a:lvl3pPr marL="685800">
              <a:spcBef>
                <a:spcPts val="1000"/>
              </a:spcBef>
              <a:defRPr sz="1800"/>
            </a:lvl3pPr>
            <a:lvl4pPr marL="1143000">
              <a:spcBef>
                <a:spcPts val="1000"/>
              </a:spcBef>
              <a:defRPr sz="1800"/>
            </a:lvl4pPr>
            <a:lvl5pPr marL="1600200">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dirty="0"/>
              <a:t>Sample Footer Text</a:t>
            </a:r>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a:xfrm>
            <a:off x="11503152" y="0"/>
            <a:ext cx="685800" cy="685800"/>
          </a:xfrm>
        </p:spPr>
        <p:txBody>
          <a:bodyPr/>
          <a:lstStyle/>
          <a:p>
            <a:fld id="{3A4F6043-7A67-491B-98BC-F933DED7226D}" type="slidenum">
              <a:rPr lang="en-US" smtClean="0"/>
              <a:pPr/>
              <a:t>‹#›</a:t>
            </a:fld>
            <a:endParaRPr lang="en-US" dirty="0"/>
          </a:p>
        </p:txBody>
      </p:sp>
      <p:sp>
        <p:nvSpPr>
          <p:cNvPr id="3" name="Content Placeholder 3">
            <a:extLst>
              <a:ext uri="{FF2B5EF4-FFF2-40B4-BE49-F238E27FC236}">
                <a16:creationId xmlns:a16="http://schemas.microsoft.com/office/drawing/2014/main" id="{E620B83B-1673-865A-1958-873C4765EFA0}"/>
              </a:ext>
            </a:extLst>
          </p:cNvPr>
          <p:cNvSpPr>
            <a:spLocks noGrp="1"/>
          </p:cNvSpPr>
          <p:nvPr>
            <p:ph sz="half" idx="13" hasCustomPrompt="1"/>
          </p:nvPr>
        </p:nvSpPr>
        <p:spPr>
          <a:xfrm>
            <a:off x="5924741" y="2198913"/>
            <a:ext cx="5157787" cy="3455925"/>
          </a:xfrm>
        </p:spPr>
        <p:txBody>
          <a:bodyPr>
            <a:normAutofit/>
          </a:bodyPr>
          <a:lstStyle>
            <a:lvl1pPr marL="0" indent="0">
              <a:spcBef>
                <a:spcPts val="1000"/>
              </a:spcBef>
              <a:buNone/>
              <a:defRPr sz="1800"/>
            </a:lvl1pPr>
            <a:lvl2pPr marL="228600">
              <a:spcBef>
                <a:spcPts val="1000"/>
              </a:spcBef>
              <a:defRPr sz="1800"/>
            </a:lvl2pPr>
            <a:lvl3pPr marL="685800">
              <a:spcBef>
                <a:spcPts val="1000"/>
              </a:spcBef>
              <a:defRPr sz="1800"/>
            </a:lvl3pPr>
            <a:lvl4pPr marL="1143000">
              <a:spcBef>
                <a:spcPts val="1000"/>
              </a:spcBef>
              <a:defRPr sz="1800"/>
            </a:lvl4pPr>
            <a:lvl5pPr marL="1600200">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8902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wo Content 2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420624" y="365125"/>
            <a:ext cx="10654936" cy="1325563"/>
          </a:xfrm>
        </p:spPr>
        <p:txBody>
          <a:bodyPr>
            <a:normAutofit/>
          </a:bodyPr>
          <a:lstStyle>
            <a:lvl1pPr>
              <a:defRPr sz="4400"/>
            </a:lvl1pPr>
          </a:lstStyle>
          <a:p>
            <a:r>
              <a:rPr lang="en-US" sz="4400" dirty="0"/>
              <a:t>Click to add title </a:t>
            </a:r>
            <a:endParaRPr lang="en-US" dirty="0"/>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hasCustomPrompt="1"/>
          </p:nvPr>
        </p:nvSpPr>
        <p:spPr>
          <a:xfrm>
            <a:off x="7105342" y="2198914"/>
            <a:ext cx="3970218" cy="3445987"/>
          </a:xfrm>
        </p:spPr>
        <p:txBody>
          <a:bodyPr>
            <a:normAutofit/>
          </a:bodyPr>
          <a:lstStyle>
            <a:lvl1pPr>
              <a:defRPr sz="1800"/>
            </a:lvl1pPr>
            <a:lvl2pPr>
              <a:defRPr sz="1800"/>
            </a:lvl2pPr>
            <a:lvl3pPr>
              <a:defRPr sz="1400"/>
            </a:lvl3pPr>
            <a:lvl4pPr>
              <a:defRPr sz="1200"/>
            </a:lvl4pPr>
            <a:lvl5pPr>
              <a:defRPr sz="11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B845EA08-ECD8-E8B5-40BF-E899F315098D}"/>
              </a:ext>
            </a:extLst>
          </p:cNvPr>
          <p:cNvSpPr>
            <a:spLocks noGrp="1"/>
          </p:cNvSpPr>
          <p:nvPr>
            <p:ph type="sldNum" sz="quarter" idx="1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
        <p:nvSpPr>
          <p:cNvPr id="12" name="Rectangle 11">
            <a:extLst>
              <a:ext uri="{FF2B5EF4-FFF2-40B4-BE49-F238E27FC236}">
                <a16:creationId xmlns:a16="http://schemas.microsoft.com/office/drawing/2014/main" id="{100C4E27-95CA-78A5-BD7A-6109D75C8AE0}"/>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 name="Content Placeholder 3">
            <a:extLst>
              <a:ext uri="{FF2B5EF4-FFF2-40B4-BE49-F238E27FC236}">
                <a16:creationId xmlns:a16="http://schemas.microsoft.com/office/drawing/2014/main" id="{8AE4F7BC-B724-2456-4104-1C5E254EEF37}"/>
              </a:ext>
            </a:extLst>
          </p:cNvPr>
          <p:cNvSpPr>
            <a:spLocks noGrp="1"/>
          </p:cNvSpPr>
          <p:nvPr>
            <p:ph sz="half" idx="15" hasCustomPrompt="1"/>
          </p:nvPr>
        </p:nvSpPr>
        <p:spPr>
          <a:xfrm>
            <a:off x="422178" y="2198914"/>
            <a:ext cx="6487908" cy="3455925"/>
          </a:xfrm>
        </p:spPr>
        <p:txBody>
          <a:bodyPr>
            <a:normAutofit/>
          </a:bodyPr>
          <a:lstStyle>
            <a:lvl1pPr marL="0" indent="0">
              <a:spcBef>
                <a:spcPts val="1000"/>
              </a:spcBef>
              <a:buNone/>
              <a:defRPr sz="1800"/>
            </a:lvl1pPr>
            <a:lvl2pPr marL="228600">
              <a:spcBef>
                <a:spcPts val="1000"/>
              </a:spcBef>
              <a:defRPr sz="1800"/>
            </a:lvl2pPr>
            <a:lvl3pPr marL="685800">
              <a:spcBef>
                <a:spcPts val="1000"/>
              </a:spcBef>
              <a:defRPr sz="1800"/>
            </a:lvl3pPr>
            <a:lvl4pPr marL="1143000">
              <a:spcBef>
                <a:spcPts val="1000"/>
              </a:spcBef>
              <a:defRPr sz="1800"/>
            </a:lvl4pPr>
            <a:lvl5pPr marL="1600200">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322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408E76-0AE4-495F-87FB-5DD280A91DCB}"/>
              </a:ext>
              <a:ext uri="{C183D7F6-B498-43B3-948B-1728B52AA6E4}">
                <adec:decorative xmlns:adec="http://schemas.microsoft.com/office/drawing/2017/decorative" val="1"/>
              </a:ext>
            </a:extLst>
          </p:cNvPr>
          <p:cNvSpPr/>
          <p:nvPr userDrawn="1"/>
        </p:nvSpPr>
        <p:spPr>
          <a:xfrm rot="10800000">
            <a:off x="11491640" y="5610"/>
            <a:ext cx="708823" cy="713232"/>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99F130D9-40F7-D817-3F42-72C9D585799A}"/>
              </a:ext>
            </a:extLst>
          </p:cNvPr>
          <p:cNvSpPr>
            <a:spLocks noGrp="1"/>
          </p:cNvSpPr>
          <p:nvPr>
            <p:ph type="title" hasCustomPrompt="1"/>
          </p:nvPr>
        </p:nvSpPr>
        <p:spPr>
          <a:xfrm>
            <a:off x="393843" y="667582"/>
            <a:ext cx="5102717" cy="2482018"/>
          </a:xfrm>
        </p:spPr>
        <p:txBody>
          <a:bodyPr anchor="t" anchorCtr="0">
            <a:noAutofit/>
          </a:bodyPr>
          <a:lstStyle>
            <a:lvl1pPr>
              <a:defRPr sz="4400"/>
            </a:lvl1pPr>
          </a:lstStyle>
          <a:p>
            <a:r>
              <a:rPr lang="en-US" sz="4400" dirty="0"/>
              <a:t>Click to add title </a:t>
            </a:r>
            <a:endParaRPr lang="en-US" dirty="0"/>
          </a:p>
        </p:txBody>
      </p:sp>
      <p:sp>
        <p:nvSpPr>
          <p:cNvPr id="8" name="Content Placeholder 7">
            <a:extLst>
              <a:ext uri="{FF2B5EF4-FFF2-40B4-BE49-F238E27FC236}">
                <a16:creationId xmlns:a16="http://schemas.microsoft.com/office/drawing/2014/main" id="{488A7439-0E5E-18D2-A4C7-D377032ED256}"/>
              </a:ext>
            </a:extLst>
          </p:cNvPr>
          <p:cNvSpPr>
            <a:spLocks noGrp="1"/>
          </p:cNvSpPr>
          <p:nvPr>
            <p:ph sz="quarter" idx="15" hasCustomPrompt="1"/>
          </p:nvPr>
        </p:nvSpPr>
        <p:spPr>
          <a:xfrm>
            <a:off x="5668964" y="667582"/>
            <a:ext cx="5827220" cy="2482018"/>
          </a:xfrm>
        </p:spPr>
        <p:txBody>
          <a:bodyPr tIns="91440">
            <a:normAutofit/>
          </a:bodyPr>
          <a:lstStyle>
            <a:lvl1pPr marL="0" indent="0">
              <a:buNone/>
              <a:defRPr sz="180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D3471630-9EC8-4C68-B4D8-D98C242DBE0F}"/>
              </a:ext>
            </a:extLst>
          </p:cNvPr>
          <p:cNvSpPr>
            <a:spLocks noGrp="1"/>
          </p:cNvSpPr>
          <p:nvPr>
            <p:ph type="pic" sz="quarter" idx="13"/>
          </p:nvPr>
        </p:nvSpPr>
        <p:spPr>
          <a:xfrm>
            <a:off x="393843" y="3362959"/>
            <a:ext cx="11102339" cy="2827459"/>
          </a:xfrm>
          <a:solidFill>
            <a:schemeClr val="accent3"/>
          </a:solidFill>
        </p:spPr>
        <p:txBody>
          <a:bodyPr>
            <a:normAutofit/>
          </a:bodyPr>
          <a:lstStyle>
            <a:lvl1pPr marL="0" indent="0" algn="ctr">
              <a:buNone/>
              <a:defRPr sz="1800"/>
            </a:lvl1pPr>
          </a:lstStyle>
          <a:p>
            <a:r>
              <a:rPr lang="en-US"/>
              <a:t>Click icon to add picture</a:t>
            </a:r>
            <a:endParaRPr lang="en-US" dirty="0"/>
          </a:p>
        </p:txBody>
      </p:sp>
      <p:sp>
        <p:nvSpPr>
          <p:cNvPr id="10" name="Slide Number Placeholder 5">
            <a:extLst>
              <a:ext uri="{FF2B5EF4-FFF2-40B4-BE49-F238E27FC236}">
                <a16:creationId xmlns:a16="http://schemas.microsoft.com/office/drawing/2014/main" id="{3FB3B490-399A-EF1F-9626-CCCE0F5FF317}"/>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31516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Conten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hasCustomPrompt="1"/>
          </p:nvPr>
        </p:nvSpPr>
        <p:spPr>
          <a:xfrm>
            <a:off x="420623" y="365760"/>
            <a:ext cx="11067089" cy="1325880"/>
          </a:xfrm>
        </p:spPr>
        <p:txBody>
          <a:bodyPr anchor="ctr">
            <a:normAutofit/>
          </a:bodyPr>
          <a:lstStyle>
            <a:lvl1pPr>
              <a:lnSpc>
                <a:spcPts val="2800"/>
              </a:lnSpc>
              <a:spcBef>
                <a:spcPts val="1000"/>
              </a:spcBef>
              <a:defRPr sz="4400" b="0" i="0"/>
            </a:lvl1pPr>
          </a:lstStyle>
          <a:p>
            <a:r>
              <a:rPr lang="en-US" sz="4400" dirty="0"/>
              <a:t>Click to add title </a:t>
            </a:r>
            <a:endParaRPr lang="en-US" dirty="0"/>
          </a:p>
        </p:txBody>
      </p:sp>
      <p:sp>
        <p:nvSpPr>
          <p:cNvPr id="14" name="Rectangle 13">
            <a:extLst>
              <a:ext uri="{FF2B5EF4-FFF2-40B4-BE49-F238E27FC236}">
                <a16:creationId xmlns:a16="http://schemas.microsoft.com/office/drawing/2014/main" id="{CA6BF945-F985-4A89-9868-A82E90E1054D}"/>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8" name="Text Placeholder 7">
            <a:extLst>
              <a:ext uri="{FF2B5EF4-FFF2-40B4-BE49-F238E27FC236}">
                <a16:creationId xmlns:a16="http://schemas.microsoft.com/office/drawing/2014/main" id="{8A7B33CF-0773-56F3-9F3B-1619AA66673B}"/>
              </a:ext>
            </a:extLst>
          </p:cNvPr>
          <p:cNvSpPr>
            <a:spLocks noGrp="1"/>
          </p:cNvSpPr>
          <p:nvPr>
            <p:ph type="body" sz="quarter" idx="11" hasCustomPrompt="1"/>
          </p:nvPr>
        </p:nvSpPr>
        <p:spPr>
          <a:xfrm>
            <a:off x="420624" y="2189377"/>
            <a:ext cx="3568990" cy="3517679"/>
          </a:xfrm>
        </p:spPr>
        <p:txBody>
          <a:bodyPr tIns="0" bIns="0">
            <a:normAutofit/>
          </a:bodyPr>
          <a:lstStyle>
            <a:lvl1pPr>
              <a:defRPr sz="180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able Placeholder 3">
            <a:extLst>
              <a:ext uri="{FF2B5EF4-FFF2-40B4-BE49-F238E27FC236}">
                <a16:creationId xmlns:a16="http://schemas.microsoft.com/office/drawing/2014/main" id="{EB4A43A1-5A81-D0D1-BD71-0485EDDD4CC8}"/>
              </a:ext>
            </a:extLst>
          </p:cNvPr>
          <p:cNvSpPr>
            <a:spLocks noGrp="1"/>
          </p:cNvSpPr>
          <p:nvPr>
            <p:ph type="tbl" sz="quarter" idx="10"/>
          </p:nvPr>
        </p:nvSpPr>
        <p:spPr>
          <a:xfrm>
            <a:off x="4501469" y="2189377"/>
            <a:ext cx="6565769" cy="3517686"/>
          </a:xfrm>
        </p:spPr>
        <p:txBody>
          <a:bodyPr/>
          <a:lstStyle>
            <a:lvl1pPr>
              <a:defRPr/>
            </a:lvl1pPr>
          </a:lstStyle>
          <a:p>
            <a:r>
              <a:rPr lang="en-US"/>
              <a:t>Click icon to add table</a:t>
            </a:r>
            <a:endParaRPr lang="en-US" dirty="0"/>
          </a:p>
        </p:txBody>
      </p:sp>
      <p:sp>
        <p:nvSpPr>
          <p:cNvPr id="7" name="Slide Number Placeholder 5">
            <a:extLst>
              <a:ext uri="{FF2B5EF4-FFF2-40B4-BE49-F238E27FC236}">
                <a16:creationId xmlns:a16="http://schemas.microsoft.com/office/drawing/2014/main" id="{E6A39699-E09B-80CC-75A3-1A20865ABB68}"/>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481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wo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420624" y="365125"/>
            <a:ext cx="10654936" cy="1325563"/>
          </a:xfrm>
        </p:spPr>
        <p:txBody>
          <a:bodyPr>
            <a:normAutofit/>
          </a:bodyPr>
          <a:lstStyle>
            <a:lvl1pPr>
              <a:defRPr sz="4400"/>
            </a:lvl1pPr>
          </a:lstStyle>
          <a:p>
            <a:r>
              <a:rPr lang="en-US" sz="4400" dirty="0"/>
              <a:t>Click to add title </a:t>
            </a:r>
            <a:endParaRPr lang="en-US" dirty="0"/>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hasCustomPrompt="1"/>
          </p:nvPr>
        </p:nvSpPr>
        <p:spPr>
          <a:xfrm>
            <a:off x="413657" y="2198914"/>
            <a:ext cx="3970218" cy="3445987"/>
          </a:xfrm>
        </p:spPr>
        <p:txBody>
          <a:bodyPr>
            <a:normAutofit/>
          </a:bodyPr>
          <a:lstStyle>
            <a:lvl1pPr>
              <a:defRPr sz="1800"/>
            </a:lvl1pPr>
            <a:lvl2pPr>
              <a:defRPr sz="1800"/>
            </a:lvl2pPr>
            <a:lvl3pPr>
              <a:defRPr sz="1400"/>
            </a:lvl3pPr>
            <a:lvl4pPr>
              <a:defRPr sz="1200"/>
            </a:lvl4pPr>
            <a:lvl5pPr>
              <a:defRPr sz="11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hasCustomPrompt="1"/>
          </p:nvPr>
        </p:nvSpPr>
        <p:spPr>
          <a:xfrm>
            <a:off x="4921213" y="2198914"/>
            <a:ext cx="6154347" cy="3445987"/>
          </a:xfrm>
        </p:spPr>
        <p:txBody>
          <a:bodyPr>
            <a:normAutofit/>
          </a:bodyPr>
          <a:lstStyle>
            <a:lvl1pPr marL="0" indent="0">
              <a:buNone/>
              <a:defRPr sz="1800"/>
            </a:lvl1pPr>
            <a:lvl2pPr>
              <a:defRPr sz="1800"/>
            </a:lvl2pPr>
            <a:lvl3pPr>
              <a:defRPr sz="1400"/>
            </a:lvl3pPr>
            <a:lvl4pPr>
              <a:defRPr sz="1200"/>
            </a:lvl4pPr>
            <a:lvl5pPr>
              <a:defRPr sz="11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A53A46AB-E26C-4F66-A0B8-4CDBD5F4011C}"/>
              </a:ext>
              <a:ext uri="{C183D7F6-B498-43B3-948B-1728B52AA6E4}">
                <adec:decorative xmlns:adec="http://schemas.microsoft.com/office/drawing/2017/decorative" val="1"/>
              </a:ext>
            </a:extLst>
          </p:cNvPr>
          <p:cNvSpPr/>
          <p:nvPr userDrawn="1"/>
        </p:nvSpPr>
        <p:spPr>
          <a:xfrm rot="10800000">
            <a:off x="11494040" y="4282928"/>
            <a:ext cx="699477" cy="1898809"/>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0" name="Slide Number Placeholder 5">
            <a:extLst>
              <a:ext uri="{FF2B5EF4-FFF2-40B4-BE49-F238E27FC236}">
                <a16:creationId xmlns:a16="http://schemas.microsoft.com/office/drawing/2014/main" id="{B845EA08-ECD8-E8B5-40BF-E899F315098D}"/>
              </a:ext>
            </a:extLst>
          </p:cNvPr>
          <p:cNvSpPr>
            <a:spLocks noGrp="1"/>
          </p:cNvSpPr>
          <p:nvPr>
            <p:ph type="sldNum" sz="quarter" idx="1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823168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hasCustomPrompt="1"/>
          </p:nvPr>
        </p:nvSpPr>
        <p:spPr>
          <a:xfrm>
            <a:off x="420624" y="365125"/>
            <a:ext cx="10661904" cy="1325563"/>
          </a:xfrm>
        </p:spPr>
        <p:txBody>
          <a:bodyPr>
            <a:normAutofit/>
          </a:bodyPr>
          <a:lstStyle>
            <a:lvl1pPr>
              <a:lnSpc>
                <a:spcPct val="90000"/>
              </a:lnSpc>
              <a:defRPr sz="4400"/>
            </a:lvl1pPr>
          </a:lstStyle>
          <a:p>
            <a:r>
              <a:rPr lang="en-US" dirty="0"/>
              <a:t>Click to add title</a:t>
            </a:r>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5" name="Table Placeholder 4">
            <a:extLst>
              <a:ext uri="{FF2B5EF4-FFF2-40B4-BE49-F238E27FC236}">
                <a16:creationId xmlns:a16="http://schemas.microsoft.com/office/drawing/2014/main" id="{402F1FD3-6A03-65D9-EE3B-3A0AE0FD8D8F}"/>
              </a:ext>
            </a:extLst>
          </p:cNvPr>
          <p:cNvSpPr>
            <a:spLocks noGrp="1"/>
          </p:cNvSpPr>
          <p:nvPr>
            <p:ph type="tbl" sz="quarter" idx="13"/>
          </p:nvPr>
        </p:nvSpPr>
        <p:spPr>
          <a:xfrm>
            <a:off x="420688" y="2189377"/>
            <a:ext cx="10661840" cy="3490925"/>
          </a:xfrm>
        </p:spPr>
        <p:txBody>
          <a:bodyPr/>
          <a:lstStyle>
            <a:lvl1pPr>
              <a:defRPr/>
            </a:lvl1pPr>
          </a:lstStyle>
          <a:p>
            <a:r>
              <a:rPr lang="en-US"/>
              <a:t>Click icon to add table</a:t>
            </a:r>
            <a:endParaRPr lang="en-US" dirty="0"/>
          </a:p>
        </p:txBody>
      </p:sp>
    </p:spTree>
    <p:extLst>
      <p:ext uri="{BB962C8B-B14F-4D97-AF65-F5344CB8AC3E}">
        <p14:creationId xmlns:p14="http://schemas.microsoft.com/office/powerpoint/2010/main" val="337977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Eucharist_in_the_Catholic_Church" TargetMode="External"/><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hyperlink" Target="https://pxhere.com/en/photo/54678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pxhere.com/tr/photo/89116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hyperlink" Target="https://creativecommons.org/licenses/by-nc-nd/3.0/" TargetMode="External"/><Relationship Id="rId4" Type="http://schemas.openxmlformats.org/officeDocument/2006/relationships/hyperlink" Target="http://www.intrepidlutherans.com/2013/03/a-sermon-for-thursday-of-holy-week-or.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p:txBody>
          <a:bodyPr/>
          <a:lstStyle/>
          <a:p>
            <a:br>
              <a:rPr lang="en-US" dirty="0"/>
            </a:br>
            <a:br>
              <a:rPr lang="en-US" dirty="0"/>
            </a:br>
            <a:r>
              <a:rPr lang="en-US" dirty="0"/>
              <a:t>The Liturgy of the Eucharist</a:t>
            </a:r>
            <a:br>
              <a:rPr lang="en-US" dirty="0"/>
            </a:br>
            <a:r>
              <a:rPr lang="en-US" dirty="0"/>
              <a:t>Parts 1 &amp; 2</a:t>
            </a:r>
            <a:br>
              <a:rPr lang="en-US" dirty="0"/>
            </a:br>
            <a:br>
              <a:rPr lang="en-US" dirty="0"/>
            </a:br>
            <a:endParaRPr lang="en-US" dirty="0"/>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988E4-102D-E588-B236-A34D9E7E4832}"/>
              </a:ext>
            </a:extLst>
          </p:cNvPr>
          <p:cNvSpPr>
            <a:spLocks noGrp="1"/>
          </p:cNvSpPr>
          <p:nvPr>
            <p:ph type="title"/>
          </p:nvPr>
        </p:nvSpPr>
        <p:spPr/>
        <p:txBody>
          <a:bodyPr/>
          <a:lstStyle/>
          <a:p>
            <a:r>
              <a:rPr lang="en-US" sz="7200" dirty="0"/>
              <a:t>The Sanctus</a:t>
            </a:r>
            <a:br>
              <a:rPr lang="en-US" dirty="0"/>
            </a:br>
            <a:endParaRPr lang="en-US" dirty="0"/>
          </a:p>
        </p:txBody>
      </p:sp>
      <p:sp>
        <p:nvSpPr>
          <p:cNvPr id="2" name="Text Placeholder 1">
            <a:extLst>
              <a:ext uri="{FF2B5EF4-FFF2-40B4-BE49-F238E27FC236}">
                <a16:creationId xmlns:a16="http://schemas.microsoft.com/office/drawing/2014/main" id="{8233B595-DA05-C272-1C41-09A79A33C06C}"/>
              </a:ext>
            </a:extLst>
          </p:cNvPr>
          <p:cNvSpPr>
            <a:spLocks noGrp="1"/>
          </p:cNvSpPr>
          <p:nvPr>
            <p:ph type="body" sz="quarter" idx="11"/>
          </p:nvPr>
        </p:nvSpPr>
        <p:spPr>
          <a:xfrm>
            <a:off x="420624" y="2189377"/>
            <a:ext cx="11082528" cy="3517679"/>
          </a:xfrm>
        </p:spPr>
        <p:txBody>
          <a:bodyPr>
            <a:noAutofit/>
          </a:bodyPr>
          <a:lstStyle/>
          <a:p>
            <a:pPr marL="0" indent="0">
              <a:buNone/>
            </a:pPr>
            <a:r>
              <a:rPr lang="en-US" sz="4800" dirty="0">
                <a:solidFill>
                  <a:schemeClr val="accent2"/>
                </a:solidFill>
              </a:rPr>
              <a:t>“Holy, Holy, Holy Lord God of hosts. Heaven and Earth are full of your glory. Hosanna in the highest. Blessed is he who comes in the name of the Lord. Hosanna in the highest.”</a:t>
            </a:r>
          </a:p>
        </p:txBody>
      </p:sp>
      <p:sp>
        <p:nvSpPr>
          <p:cNvPr id="13" name="Slide Number Placeholder 12">
            <a:extLst>
              <a:ext uri="{FF2B5EF4-FFF2-40B4-BE49-F238E27FC236}">
                <a16:creationId xmlns:a16="http://schemas.microsoft.com/office/drawing/2014/main" id="{6EB33A8D-41A0-F72E-2DFF-C998B79C1170}"/>
              </a:ext>
            </a:extLst>
          </p:cNvPr>
          <p:cNvSpPr>
            <a:spLocks noGrp="1"/>
          </p:cNvSpPr>
          <p:nvPr>
            <p:ph type="sldNum" sz="quarter" idx="4"/>
          </p:nvPr>
        </p:nvSpPr>
        <p:spPr/>
        <p:txBody>
          <a:bodyPr/>
          <a:lstStyle/>
          <a:p>
            <a:fld id="{3A4F6043-7A67-491B-98BC-F933DED7226D}" type="slidenum">
              <a:rPr lang="en-US" smtClean="0"/>
              <a:pPr/>
              <a:t>10</a:t>
            </a:fld>
            <a:endParaRPr lang="en-US" dirty="0"/>
          </a:p>
        </p:txBody>
      </p:sp>
    </p:spTree>
    <p:extLst>
      <p:ext uri="{BB962C8B-B14F-4D97-AF65-F5344CB8AC3E}">
        <p14:creationId xmlns:p14="http://schemas.microsoft.com/office/powerpoint/2010/main" val="225511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0268-1494-2660-4948-863C5C72646E}"/>
              </a:ext>
            </a:extLst>
          </p:cNvPr>
          <p:cNvSpPr>
            <a:spLocks noGrp="1"/>
          </p:cNvSpPr>
          <p:nvPr>
            <p:ph type="title"/>
          </p:nvPr>
        </p:nvSpPr>
        <p:spPr/>
        <p:txBody>
          <a:bodyPr>
            <a:normAutofit fontScale="90000"/>
          </a:bodyPr>
          <a:lstStyle/>
          <a:p>
            <a:r>
              <a:rPr lang="en-US" sz="6600" dirty="0">
                <a:solidFill>
                  <a:schemeClr val="accent2"/>
                </a:solidFill>
              </a:rPr>
              <a:t>The Epiclesis</a:t>
            </a:r>
            <a:br>
              <a:rPr lang="en-US" dirty="0"/>
            </a:br>
            <a:endParaRPr lang="en-US" dirty="0"/>
          </a:p>
        </p:txBody>
      </p:sp>
      <p:sp>
        <p:nvSpPr>
          <p:cNvPr id="7" name="Content Placeholder 6">
            <a:extLst>
              <a:ext uri="{FF2B5EF4-FFF2-40B4-BE49-F238E27FC236}">
                <a16:creationId xmlns:a16="http://schemas.microsoft.com/office/drawing/2014/main" id="{4694F5F6-7059-E66A-7133-6DDF9733784B}"/>
              </a:ext>
            </a:extLst>
          </p:cNvPr>
          <p:cNvSpPr>
            <a:spLocks noGrp="1"/>
          </p:cNvSpPr>
          <p:nvPr>
            <p:ph sz="quarter" idx="4"/>
          </p:nvPr>
        </p:nvSpPr>
        <p:spPr/>
        <p:txBody>
          <a:bodyPr>
            <a:normAutofit lnSpcReduction="10000"/>
          </a:bodyPr>
          <a:lstStyle/>
          <a:p>
            <a:pPr marL="0" indent="0">
              <a:buNone/>
            </a:pPr>
            <a:r>
              <a:rPr lang="en-US" sz="2400" dirty="0"/>
              <a:t> “Therefore, O Lord, we humbly implore you: by the same Spirit graciously make holy these gifts we have brought to you for your consecration, that they may become the Body and Blood of your Son our Lord Jesus Christ.” – Eucharistic Prayer III</a:t>
            </a:r>
          </a:p>
          <a:p>
            <a:pPr marL="0" indent="0">
              <a:buNone/>
            </a:pPr>
            <a:endParaRPr lang="en-US" dirty="0"/>
          </a:p>
        </p:txBody>
      </p:sp>
      <p:sp>
        <p:nvSpPr>
          <p:cNvPr id="4" name="Content Placeholder 3">
            <a:extLst>
              <a:ext uri="{FF2B5EF4-FFF2-40B4-BE49-F238E27FC236}">
                <a16:creationId xmlns:a16="http://schemas.microsoft.com/office/drawing/2014/main" id="{0A552E9A-D084-7FDA-32AA-D4368360A100}"/>
              </a:ext>
            </a:extLst>
          </p:cNvPr>
          <p:cNvSpPr>
            <a:spLocks noGrp="1"/>
          </p:cNvSpPr>
          <p:nvPr>
            <p:ph sz="half" idx="2"/>
          </p:nvPr>
        </p:nvSpPr>
        <p:spPr/>
        <p:txBody>
          <a:bodyPr>
            <a:normAutofit/>
          </a:bodyPr>
          <a:lstStyle/>
          <a:p>
            <a:r>
              <a:rPr lang="en-US" sz="2800" dirty="0"/>
              <a:t>“Make holy, therefore, these gifts, we pray, by sending down your Spirit upon them like the dewfall, so that they may become for us the Body and Blood of our Lord, Jesus Christ.” –Eucharistic Prayer II</a:t>
            </a:r>
          </a:p>
        </p:txBody>
      </p:sp>
      <p:sp>
        <p:nvSpPr>
          <p:cNvPr id="27" name="Slide Number Placeholder 26">
            <a:extLst>
              <a:ext uri="{FF2B5EF4-FFF2-40B4-BE49-F238E27FC236}">
                <a16:creationId xmlns:a16="http://schemas.microsoft.com/office/drawing/2014/main" id="{39C3EA6F-C7F7-8CA4-C495-1C9EEFF33DFD}"/>
              </a:ext>
            </a:extLst>
          </p:cNvPr>
          <p:cNvSpPr>
            <a:spLocks noGrp="1"/>
          </p:cNvSpPr>
          <p:nvPr>
            <p:ph type="sldNum" sz="quarter" idx="14"/>
          </p:nvPr>
        </p:nvSpPr>
        <p:spPr/>
        <p:txBody>
          <a:bodyPr/>
          <a:lstStyle/>
          <a:p>
            <a:fld id="{3A4F6043-7A67-491B-98BC-F933DED7226D}" type="slidenum">
              <a:rPr lang="en-US" smtClean="0"/>
              <a:pPr/>
              <a:t>11</a:t>
            </a:fld>
            <a:endParaRPr lang="en-US" dirty="0"/>
          </a:p>
        </p:txBody>
      </p:sp>
    </p:spTree>
    <p:extLst>
      <p:ext uri="{BB962C8B-B14F-4D97-AF65-F5344CB8AC3E}">
        <p14:creationId xmlns:p14="http://schemas.microsoft.com/office/powerpoint/2010/main" val="16032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458798-14B3-4E65-8F8B-DCED649CBF77}"/>
              </a:ext>
            </a:extLst>
          </p:cNvPr>
          <p:cNvSpPr>
            <a:spLocks noGrp="1"/>
          </p:cNvSpPr>
          <p:nvPr>
            <p:ph type="title"/>
          </p:nvPr>
        </p:nvSpPr>
        <p:spPr/>
        <p:txBody>
          <a:bodyPr>
            <a:normAutofit/>
          </a:bodyPr>
          <a:lstStyle/>
          <a:p>
            <a:r>
              <a:rPr lang="en-US" dirty="0">
                <a:solidFill>
                  <a:schemeClr val="accent2"/>
                </a:solidFill>
              </a:rPr>
              <a:t>The Words of Institution and Consecration</a:t>
            </a:r>
          </a:p>
        </p:txBody>
      </p:sp>
      <p:sp>
        <p:nvSpPr>
          <p:cNvPr id="10" name="Slide Number Placeholder 9">
            <a:extLst>
              <a:ext uri="{FF2B5EF4-FFF2-40B4-BE49-F238E27FC236}">
                <a16:creationId xmlns:a16="http://schemas.microsoft.com/office/drawing/2014/main" id="{C5FD66AD-F50E-028D-B4E4-7C072A555294}"/>
              </a:ext>
            </a:extLst>
          </p:cNvPr>
          <p:cNvSpPr>
            <a:spLocks noGrp="1"/>
          </p:cNvSpPr>
          <p:nvPr>
            <p:ph type="sldNum" sz="quarter" idx="12"/>
          </p:nvPr>
        </p:nvSpPr>
        <p:spPr/>
        <p:txBody>
          <a:bodyPr/>
          <a:lstStyle/>
          <a:p>
            <a:fld id="{3A4F6043-7A67-491B-98BC-F933DED7226D}" type="slidenum">
              <a:rPr lang="en-US" smtClean="0"/>
              <a:pPr/>
              <a:t>12</a:t>
            </a:fld>
            <a:endParaRPr lang="en-US" dirty="0"/>
          </a:p>
        </p:txBody>
      </p:sp>
      <p:sp>
        <p:nvSpPr>
          <p:cNvPr id="4" name="TextBox 3">
            <a:extLst>
              <a:ext uri="{FF2B5EF4-FFF2-40B4-BE49-F238E27FC236}">
                <a16:creationId xmlns:a16="http://schemas.microsoft.com/office/drawing/2014/main" id="{19841F32-0EB9-B8D0-A7D9-435CA11D177C}"/>
              </a:ext>
            </a:extLst>
          </p:cNvPr>
          <p:cNvSpPr txBox="1"/>
          <p:nvPr/>
        </p:nvSpPr>
        <p:spPr>
          <a:xfrm>
            <a:off x="1453831" y="1466987"/>
            <a:ext cx="9420293" cy="4801314"/>
          </a:xfrm>
          <a:prstGeom prst="rect">
            <a:avLst/>
          </a:prstGeom>
          <a:noFill/>
        </p:spPr>
        <p:txBody>
          <a:bodyPr wrap="square" rtlCol="0">
            <a:spAutoFit/>
          </a:bodyPr>
          <a:lstStyle/>
          <a:p>
            <a:r>
              <a:rPr lang="en-US" sz="3200" dirty="0"/>
              <a:t>“Take this, all of you, and eat of it, for this is my body, which will be given up for you,...”</a:t>
            </a:r>
          </a:p>
          <a:p>
            <a:endParaRPr lang="en-US" sz="3200" dirty="0"/>
          </a:p>
          <a:p>
            <a:r>
              <a:rPr lang="en-US" sz="3200" dirty="0">
                <a:solidFill>
                  <a:schemeClr val="accent2"/>
                </a:solidFill>
              </a:rPr>
              <a:t>“Take this, all of you, and drink from it, for this is the chalice of my blood, the blood of the new and eternal covenant, which will be poured out for you and for many for the forgiveness of sins.”</a:t>
            </a:r>
          </a:p>
          <a:p>
            <a:endParaRPr lang="en-US" sz="3200" dirty="0"/>
          </a:p>
          <a:p>
            <a:pPr algn="ctr"/>
            <a:r>
              <a:rPr lang="en-US" sz="3200" dirty="0"/>
              <a:t>“Do this in memory of me.”</a:t>
            </a:r>
          </a:p>
          <a:p>
            <a:endParaRPr lang="en-US" dirty="0"/>
          </a:p>
        </p:txBody>
      </p:sp>
    </p:spTree>
    <p:extLst>
      <p:ext uri="{BB962C8B-B14F-4D97-AF65-F5344CB8AC3E}">
        <p14:creationId xmlns:p14="http://schemas.microsoft.com/office/powerpoint/2010/main" val="4265392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5460-2321-C87B-8973-27F26B6E4995}"/>
              </a:ext>
            </a:extLst>
          </p:cNvPr>
          <p:cNvSpPr>
            <a:spLocks noGrp="1"/>
          </p:cNvSpPr>
          <p:nvPr>
            <p:ph type="title"/>
          </p:nvPr>
        </p:nvSpPr>
        <p:spPr/>
        <p:txBody>
          <a:bodyPr>
            <a:normAutofit/>
          </a:bodyPr>
          <a:lstStyle/>
          <a:p>
            <a:r>
              <a:rPr lang="en-US" sz="6600" dirty="0">
                <a:solidFill>
                  <a:schemeClr val="accent2"/>
                </a:solidFill>
              </a:rPr>
              <a:t>The Mystery of Faith</a:t>
            </a:r>
          </a:p>
        </p:txBody>
      </p:sp>
      <p:sp>
        <p:nvSpPr>
          <p:cNvPr id="3" name="Slide Number Placeholder 2">
            <a:extLst>
              <a:ext uri="{FF2B5EF4-FFF2-40B4-BE49-F238E27FC236}">
                <a16:creationId xmlns:a16="http://schemas.microsoft.com/office/drawing/2014/main" id="{A0E2BC5B-1D20-A97A-91FF-DFFED8DD7E7B}"/>
              </a:ext>
            </a:extLst>
          </p:cNvPr>
          <p:cNvSpPr>
            <a:spLocks noGrp="1"/>
          </p:cNvSpPr>
          <p:nvPr>
            <p:ph type="sldNum" sz="quarter" idx="12"/>
          </p:nvPr>
        </p:nvSpPr>
        <p:spPr/>
        <p:txBody>
          <a:bodyPr/>
          <a:lstStyle/>
          <a:p>
            <a:fld id="{3A4F6043-7A67-491B-98BC-F933DED7226D}" type="slidenum">
              <a:rPr lang="en-US" smtClean="0"/>
              <a:pPr/>
              <a:t>13</a:t>
            </a:fld>
            <a:endParaRPr lang="en-US" dirty="0"/>
          </a:p>
        </p:txBody>
      </p:sp>
      <p:sp>
        <p:nvSpPr>
          <p:cNvPr id="6" name="TextBox 5">
            <a:extLst>
              <a:ext uri="{FF2B5EF4-FFF2-40B4-BE49-F238E27FC236}">
                <a16:creationId xmlns:a16="http://schemas.microsoft.com/office/drawing/2014/main" id="{4125AC7B-E773-15F2-7794-910873C314D2}"/>
              </a:ext>
            </a:extLst>
          </p:cNvPr>
          <p:cNvSpPr txBox="1"/>
          <p:nvPr/>
        </p:nvSpPr>
        <p:spPr>
          <a:xfrm>
            <a:off x="316372" y="1894585"/>
            <a:ext cx="9009184" cy="3785652"/>
          </a:xfrm>
          <a:prstGeom prst="rect">
            <a:avLst/>
          </a:prstGeom>
          <a:noFill/>
        </p:spPr>
        <p:txBody>
          <a:bodyPr wrap="square">
            <a:spAutoFit/>
          </a:bodyPr>
          <a:lstStyle/>
          <a:p>
            <a:pPr marL="914400" rtl="0" fontAlgn="base"/>
            <a:r>
              <a:rPr lang="en-US" sz="6000" b="1" i="0" u="none" strike="noStrike" dirty="0">
                <a:solidFill>
                  <a:srgbClr val="000000"/>
                </a:solidFill>
                <a:effectLst/>
                <a:latin typeface="Dante" panose="02020502050200020203" pitchFamily="18" charset="0"/>
              </a:rPr>
              <a:t>“We proclaim your death, O Lord and profess your Resurrection until you come again.”</a:t>
            </a:r>
          </a:p>
        </p:txBody>
      </p:sp>
      <p:pic>
        <p:nvPicPr>
          <p:cNvPr id="8" name="Picture 7">
            <a:extLst>
              <a:ext uri="{FF2B5EF4-FFF2-40B4-BE49-F238E27FC236}">
                <a16:creationId xmlns:a16="http://schemas.microsoft.com/office/drawing/2014/main" id="{B443211E-AB6E-85F3-E2DA-0DEBB541466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28163" y="2348496"/>
            <a:ext cx="2095500" cy="2771775"/>
          </a:xfrm>
          <a:prstGeom prst="rect">
            <a:avLst/>
          </a:prstGeom>
        </p:spPr>
      </p:pic>
    </p:spTree>
    <p:extLst>
      <p:ext uri="{BB962C8B-B14F-4D97-AF65-F5344CB8AC3E}">
        <p14:creationId xmlns:p14="http://schemas.microsoft.com/office/powerpoint/2010/main" val="380100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16CE-7BC6-923B-41B8-0B1393F6A614}"/>
              </a:ext>
            </a:extLst>
          </p:cNvPr>
          <p:cNvSpPr>
            <a:spLocks noGrp="1"/>
          </p:cNvSpPr>
          <p:nvPr>
            <p:ph type="ctrTitle"/>
          </p:nvPr>
        </p:nvSpPr>
        <p:spPr>
          <a:xfrm>
            <a:off x="422897" y="576262"/>
            <a:ext cx="5646541" cy="5403519"/>
          </a:xfrm>
        </p:spPr>
        <p:txBody>
          <a:bodyPr>
            <a:normAutofit/>
          </a:bodyPr>
          <a:lstStyle/>
          <a:p>
            <a:r>
              <a:rPr lang="en-US" dirty="0"/>
              <a:t>The </a:t>
            </a:r>
            <a:r>
              <a:rPr lang="en-US" dirty="0" err="1"/>
              <a:t>Anamesis</a:t>
            </a:r>
            <a:br>
              <a:rPr lang="en-US" dirty="0"/>
            </a:br>
            <a:br>
              <a:rPr lang="en-US" dirty="0"/>
            </a:br>
            <a:r>
              <a:rPr lang="en-US" dirty="0"/>
              <a:t>The Offering</a:t>
            </a:r>
            <a:br>
              <a:rPr lang="en-US" dirty="0"/>
            </a:br>
            <a:br>
              <a:rPr lang="en-US" dirty="0"/>
            </a:br>
            <a:r>
              <a:rPr lang="en-US" dirty="0"/>
              <a:t>The Final Doxology</a:t>
            </a:r>
            <a:br>
              <a:rPr lang="en-US" dirty="0"/>
            </a:br>
            <a:br>
              <a:rPr lang="en-US" dirty="0"/>
            </a:br>
            <a:endParaRPr lang="en-US" dirty="0"/>
          </a:p>
        </p:txBody>
      </p:sp>
      <p:pic>
        <p:nvPicPr>
          <p:cNvPr id="5" name="Picture 4">
            <a:extLst>
              <a:ext uri="{FF2B5EF4-FFF2-40B4-BE49-F238E27FC236}">
                <a16:creationId xmlns:a16="http://schemas.microsoft.com/office/drawing/2014/main" id="{2AEBBED0-021E-C74C-7533-3650183E4C56}"/>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837473B0-CC2E-450A-ABE3-18F120FF3D39}">
                <a1611:picAttrSrcUrl xmlns:a1611="http://schemas.microsoft.com/office/drawing/2016/11/main" r:id="rId4"/>
              </a:ext>
            </a:extLst>
          </a:blip>
          <a:stretch>
            <a:fillRect/>
          </a:stretch>
        </p:blipFill>
        <p:spPr>
          <a:xfrm>
            <a:off x="6568207" y="1303211"/>
            <a:ext cx="4857750" cy="32385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8976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a:xfrm>
            <a:off x="276294" y="2210348"/>
            <a:ext cx="11972719" cy="4282527"/>
          </a:xfrm>
        </p:spPr>
        <p:txBody>
          <a:bodyPr numCol="2">
            <a:normAutofit fontScale="92500" lnSpcReduction="10000"/>
          </a:bodyPr>
          <a:lstStyle/>
          <a:p>
            <a:pPr fontAlgn="base"/>
            <a:r>
              <a:rPr lang="en-US" dirty="0"/>
              <a:t>The Introductory Rite</a:t>
            </a:r>
          </a:p>
          <a:p>
            <a:pPr marL="342900" indent="-342900" fontAlgn="base">
              <a:buFont typeface="Arial" panose="020B0604020202020204" pitchFamily="34" charset="0"/>
              <a:buChar char="•"/>
            </a:pPr>
            <a:r>
              <a:rPr lang="en-US" dirty="0"/>
              <a:t>The sign of the Cross</a:t>
            </a:r>
          </a:p>
          <a:p>
            <a:pPr marL="342900" indent="-342900" fontAlgn="base">
              <a:buFont typeface="Arial" panose="020B0604020202020204" pitchFamily="34" charset="0"/>
              <a:buChar char="•"/>
            </a:pPr>
            <a:r>
              <a:rPr lang="en-US" dirty="0"/>
              <a:t>Greeting: “The Lord be with you”</a:t>
            </a:r>
          </a:p>
          <a:p>
            <a:pPr marL="342900" indent="-342900" fontAlgn="base">
              <a:buFont typeface="Arial" panose="020B0604020202020204" pitchFamily="34" charset="0"/>
              <a:buChar char="•"/>
            </a:pPr>
            <a:r>
              <a:rPr lang="en-US" dirty="0"/>
              <a:t>The </a:t>
            </a:r>
            <a:r>
              <a:rPr lang="en-US" dirty="0" err="1"/>
              <a:t>confiteor</a:t>
            </a:r>
            <a:endParaRPr lang="en-US" dirty="0"/>
          </a:p>
          <a:p>
            <a:pPr marL="342900" indent="-342900" fontAlgn="base">
              <a:buFont typeface="Arial" panose="020B0604020202020204" pitchFamily="34" charset="0"/>
              <a:buChar char="•"/>
            </a:pPr>
            <a:r>
              <a:rPr lang="en-US" dirty="0"/>
              <a:t>The Kyrie “Lord have mercy!”</a:t>
            </a:r>
          </a:p>
          <a:p>
            <a:pPr marL="342900" indent="-342900" fontAlgn="base">
              <a:buFont typeface="Arial" panose="020B0604020202020204" pitchFamily="34" charset="0"/>
              <a:buChar char="•"/>
            </a:pPr>
            <a:r>
              <a:rPr lang="en-US" dirty="0"/>
              <a:t>The Gloria and Collect</a:t>
            </a:r>
          </a:p>
          <a:p>
            <a:pPr fontAlgn="base"/>
            <a:endParaRPr lang="en-US" dirty="0"/>
          </a:p>
          <a:p>
            <a:pPr fontAlgn="base"/>
            <a:endParaRPr lang="en-US" dirty="0"/>
          </a:p>
          <a:p>
            <a:pPr fontAlgn="base"/>
            <a:endParaRPr lang="en-US" dirty="0"/>
          </a:p>
          <a:p>
            <a:pPr fontAlgn="base"/>
            <a:r>
              <a:rPr lang="en-US" dirty="0"/>
              <a:t>The Liturgy of the Word</a:t>
            </a:r>
          </a:p>
          <a:p>
            <a:pPr marL="342900" indent="-342900" fontAlgn="base">
              <a:buFont typeface="Arial" panose="020B0604020202020204" pitchFamily="34" charset="0"/>
              <a:buChar char="•"/>
            </a:pPr>
            <a:r>
              <a:rPr lang="en-US" dirty="0"/>
              <a:t>First Reading (usually from the Old Testament)</a:t>
            </a:r>
          </a:p>
          <a:p>
            <a:pPr marL="342900" indent="-342900" fontAlgn="base">
              <a:buFont typeface="Arial" panose="020B0604020202020204" pitchFamily="34" charset="0"/>
              <a:buChar char="•"/>
            </a:pPr>
            <a:r>
              <a:rPr lang="en-US" dirty="0"/>
              <a:t>Responsorial Psalm</a:t>
            </a:r>
          </a:p>
          <a:p>
            <a:pPr marL="342900" indent="-342900" fontAlgn="base">
              <a:buFont typeface="Arial" panose="020B0604020202020204" pitchFamily="34" charset="0"/>
              <a:buChar char="•"/>
            </a:pPr>
            <a:r>
              <a:rPr lang="en-US" dirty="0"/>
              <a:t>Second Reading (usually from an epistle)</a:t>
            </a:r>
          </a:p>
          <a:p>
            <a:pPr marL="342900" indent="-342900" fontAlgn="base">
              <a:buFont typeface="Arial" panose="020B0604020202020204" pitchFamily="34" charset="0"/>
              <a:buChar char="•"/>
            </a:pPr>
            <a:r>
              <a:rPr lang="en-US" dirty="0"/>
              <a:t>The Gospel reading</a:t>
            </a:r>
          </a:p>
          <a:p>
            <a:pPr marL="342900" indent="-342900" fontAlgn="base">
              <a:buFont typeface="Arial" panose="020B0604020202020204" pitchFamily="34" charset="0"/>
              <a:buChar char="•"/>
            </a:pPr>
            <a:r>
              <a:rPr lang="en-US" dirty="0"/>
              <a:t>The Homily</a:t>
            </a:r>
          </a:p>
          <a:p>
            <a:pPr marL="342900" indent="-342900" fontAlgn="base">
              <a:buFont typeface="Arial" panose="020B0604020202020204" pitchFamily="34" charset="0"/>
              <a:buChar char="•"/>
            </a:pPr>
            <a:r>
              <a:rPr lang="en-US" dirty="0"/>
              <a:t>The Creed</a:t>
            </a:r>
          </a:p>
          <a:p>
            <a:pPr marL="342900" indent="-342900" fontAlgn="base">
              <a:buFont typeface="Arial" panose="020B0604020202020204" pitchFamily="34" charset="0"/>
              <a:buChar char="•"/>
            </a:pPr>
            <a:r>
              <a:rPr lang="en-US" dirty="0"/>
              <a:t>The Prayer of the Faithful</a:t>
            </a:r>
          </a:p>
          <a:p>
            <a:pPr marL="342900" indent="-342900" fontAlgn="base">
              <a:buFont typeface="Arial" panose="020B0604020202020204" pitchFamily="34" charset="0"/>
              <a:buChar char="•"/>
            </a:pPr>
            <a:endParaRPr lang="en-US" dirty="0"/>
          </a:p>
        </p:txBody>
      </p:sp>
      <p:sp>
        <p:nvSpPr>
          <p:cNvPr id="39" name="Slide Number Placeholder 38">
            <a:extLst>
              <a:ext uri="{FF2B5EF4-FFF2-40B4-BE49-F238E27FC236}">
                <a16:creationId xmlns:a16="http://schemas.microsoft.com/office/drawing/2014/main" id="{86A23B90-D6E2-D980-7780-B6FC54FD8DE3}"/>
              </a:ext>
            </a:extLst>
          </p:cNvPr>
          <p:cNvSpPr>
            <a:spLocks noGrp="1"/>
          </p:cNvSpPr>
          <p:nvPr>
            <p:ph type="sldNum" sz="quarter" idx="4"/>
          </p:nvPr>
        </p:nvSpPr>
        <p:spPr/>
        <p:txBody>
          <a:bodyPr/>
          <a:lstStyle/>
          <a:p>
            <a:fld id="{3A4F6043-7A67-491B-98BC-F933DED7226D}" type="slidenum">
              <a:rPr lang="en-US" smtClean="0"/>
              <a:pPr/>
              <a:t>2</a:t>
            </a:fld>
            <a:endParaRPr lang="en-US" dirty="0"/>
          </a:p>
        </p:txBody>
      </p:sp>
      <p:sp>
        <p:nvSpPr>
          <p:cNvPr id="4" name="Slide Number Placeholder 5">
            <a:extLst>
              <a:ext uri="{FF2B5EF4-FFF2-40B4-BE49-F238E27FC236}">
                <a16:creationId xmlns:a16="http://schemas.microsoft.com/office/drawing/2014/main" id="{6E0FD4B5-4088-0CC7-E6CC-DEA779045EB0}"/>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2</a:t>
            </a:fld>
            <a:endParaRPr lang="en-US" dirty="0"/>
          </a:p>
        </p:txBody>
      </p:sp>
    </p:spTree>
    <p:extLst>
      <p:ext uri="{BB962C8B-B14F-4D97-AF65-F5344CB8AC3E}">
        <p14:creationId xmlns:p14="http://schemas.microsoft.com/office/powerpoint/2010/main" val="147630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24EF3E42-675E-4E84-AA5A-E233060C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ectangle 47">
            <a:extLst>
              <a:ext uri="{FF2B5EF4-FFF2-40B4-BE49-F238E27FC236}">
                <a16:creationId xmlns:a16="http://schemas.microsoft.com/office/drawing/2014/main" id="{0F3B65B4-B443-446A-9981-E6E89B0B7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Placeholder 15">
            <a:extLst>
              <a:ext uri="{FF2B5EF4-FFF2-40B4-BE49-F238E27FC236}">
                <a16:creationId xmlns:a16="http://schemas.microsoft.com/office/drawing/2014/main" id="{ABA41084-8DE8-5AD5-BC8D-44B83FA99A51}"/>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t="12618" b="3112"/>
          <a:stretch>
            <a:fillRect/>
          </a:stretch>
        </p:blipFill>
        <p:spPr>
          <a:xfrm>
            <a:off x="20" y="10"/>
            <a:ext cx="12191979" cy="6857990"/>
          </a:xfrm>
          <a:prstGeom prst="rect">
            <a:avLst/>
          </a:prstGeom>
        </p:spPr>
      </p:pic>
      <p:sp>
        <p:nvSpPr>
          <p:cNvPr id="49" name="Rectangle 48">
            <a:extLst>
              <a:ext uri="{FF2B5EF4-FFF2-40B4-BE49-F238E27FC236}">
                <a16:creationId xmlns:a16="http://schemas.microsoft.com/office/drawing/2014/main" id="{12FD6970-15B8-49A1-B818-28F5A444F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6813" y="536813"/>
            <a:ext cx="6858000" cy="5784375"/>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422899" y="576263"/>
            <a:ext cx="4444436" cy="2967606"/>
          </a:xfrm>
        </p:spPr>
        <p:txBody>
          <a:bodyPr vert="horz" lIns="91440" tIns="45720" rIns="91440" bIns="45720" rtlCol="0" anchor="b">
            <a:normAutofit/>
          </a:bodyPr>
          <a:lstStyle/>
          <a:p>
            <a:pPr fontAlgn="base"/>
            <a:r>
              <a:rPr lang="en-US" sz="4800">
                <a:solidFill>
                  <a:srgbClr val="FFFFFF"/>
                </a:solidFill>
              </a:rPr>
              <a:t>What is the Liturgy of the Eucharist?</a:t>
            </a:r>
          </a:p>
        </p:txBody>
      </p:sp>
      <p:cxnSp>
        <p:nvCxnSpPr>
          <p:cNvPr id="50" name="Straight Connector 49">
            <a:extLst>
              <a:ext uri="{FF2B5EF4-FFF2-40B4-BE49-F238E27FC236}">
                <a16:creationId xmlns:a16="http://schemas.microsoft.com/office/drawing/2014/main" id="{FD6C387B-06BE-490B-A22D-8EA8A67AA8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FFF472"/>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4DCE841-D2A0-408E-8F2F-990D0105E2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FFF47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89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422897" y="576263"/>
            <a:ext cx="5646541" cy="1943271"/>
          </a:xfrm>
        </p:spPr>
        <p:txBody>
          <a:bodyPr/>
          <a:lstStyle/>
          <a:p>
            <a:pPr fontAlgn="base"/>
            <a:r>
              <a:rPr lang="en-US" dirty="0"/>
              <a:t>The Preparation of the Gifts</a:t>
            </a:r>
          </a:p>
        </p:txBody>
      </p:sp>
      <p:sp>
        <p:nvSpPr>
          <p:cNvPr id="6" name="Subtitle 5">
            <a:extLst>
              <a:ext uri="{FF2B5EF4-FFF2-40B4-BE49-F238E27FC236}">
                <a16:creationId xmlns:a16="http://schemas.microsoft.com/office/drawing/2014/main" id="{4552F1CF-68AA-447B-B5B0-C65BB72A5D6D}"/>
              </a:ext>
            </a:extLst>
          </p:cNvPr>
          <p:cNvSpPr>
            <a:spLocks noGrp="1"/>
          </p:cNvSpPr>
          <p:nvPr>
            <p:ph type="body" sz="quarter" idx="10"/>
          </p:nvPr>
        </p:nvSpPr>
        <p:spPr/>
        <p:txBody>
          <a:bodyPr vert="horz" lIns="91440" tIns="45720" rIns="91440" bIns="45720" rtlCol="0" anchor="t">
            <a:normAutofit/>
          </a:bodyPr>
          <a:lstStyle/>
          <a:p>
            <a:r>
              <a:rPr lang="en-US" dirty="0"/>
              <a:t>This is not Mass half-time.</a:t>
            </a:r>
          </a:p>
        </p:txBody>
      </p:sp>
    </p:spTree>
    <p:extLst>
      <p:ext uri="{BB962C8B-B14F-4D97-AF65-F5344CB8AC3E}">
        <p14:creationId xmlns:p14="http://schemas.microsoft.com/office/powerpoint/2010/main" val="404560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422178" y="365125"/>
            <a:ext cx="9733538" cy="5877793"/>
          </a:xfrm>
        </p:spPr>
        <p:txBody>
          <a:bodyPr>
            <a:normAutofit/>
          </a:bodyPr>
          <a:lstStyle/>
          <a:p>
            <a:pPr algn="ctr"/>
            <a:r>
              <a:rPr lang="en-US" sz="9600" dirty="0"/>
              <a:t>Break</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flipV="1">
            <a:off x="419106" y="5544231"/>
            <a:ext cx="45719" cy="152678"/>
          </a:xfrm>
        </p:spPr>
        <p:txBody>
          <a:bodyPr>
            <a:normAutofit fontScale="25000" lnSpcReduction="20000"/>
          </a:bodyPr>
          <a:lstStyle/>
          <a:p>
            <a:endParaRPr lang="en-US" dirty="0"/>
          </a:p>
        </p:txBody>
      </p:sp>
      <p:sp>
        <p:nvSpPr>
          <p:cNvPr id="35" name="Slide Number Placeholder 34">
            <a:extLst>
              <a:ext uri="{FF2B5EF4-FFF2-40B4-BE49-F238E27FC236}">
                <a16:creationId xmlns:a16="http://schemas.microsoft.com/office/drawing/2014/main" id="{253F77DE-9A00-003D-3E35-AA011DA6A27F}"/>
              </a:ext>
            </a:extLst>
          </p:cNvPr>
          <p:cNvSpPr>
            <a:spLocks noGrp="1"/>
          </p:cNvSpPr>
          <p:nvPr>
            <p:ph type="sldNum" sz="quarter" idx="4"/>
          </p:nvPr>
        </p:nvSpPr>
        <p:spPr/>
        <p:txBody>
          <a:bodyPr/>
          <a:lstStyle/>
          <a:p>
            <a:fld id="{3A4F6043-7A67-491B-98BC-F933DED7226D}" type="slidenum">
              <a:rPr lang="en-US" smtClean="0"/>
              <a:pPr/>
              <a:t>5</a:t>
            </a:fld>
            <a:endParaRPr lang="en-US" dirty="0"/>
          </a:p>
        </p:txBody>
      </p:sp>
      <p:sp>
        <p:nvSpPr>
          <p:cNvPr id="4" name="Slide Number Placeholder 5">
            <a:extLst>
              <a:ext uri="{FF2B5EF4-FFF2-40B4-BE49-F238E27FC236}">
                <a16:creationId xmlns:a16="http://schemas.microsoft.com/office/drawing/2014/main" id="{2AD73156-2390-BB42-48B5-818ECA165475}"/>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5</a:t>
            </a:fld>
            <a:endParaRPr lang="en-US" dirty="0"/>
          </a:p>
        </p:txBody>
      </p:sp>
    </p:spTree>
    <p:extLst>
      <p:ext uri="{BB962C8B-B14F-4D97-AF65-F5344CB8AC3E}">
        <p14:creationId xmlns:p14="http://schemas.microsoft.com/office/powerpoint/2010/main" val="119562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422897" y="576263"/>
            <a:ext cx="5646541" cy="1351213"/>
          </a:xfrm>
        </p:spPr>
        <p:txBody>
          <a:bodyPr/>
          <a:lstStyle/>
          <a:p>
            <a:r>
              <a:rPr lang="en-US" dirty="0"/>
              <a:t>The Eucharistic Prayer</a:t>
            </a:r>
          </a:p>
        </p:txBody>
      </p:sp>
      <p:sp>
        <p:nvSpPr>
          <p:cNvPr id="3" name="Subtitle 2">
            <a:extLst>
              <a:ext uri="{FF2B5EF4-FFF2-40B4-BE49-F238E27FC236}">
                <a16:creationId xmlns:a16="http://schemas.microsoft.com/office/drawing/2014/main" id="{9DA6A002-1BEB-AE76-169E-13071F90919E}"/>
              </a:ext>
            </a:extLst>
          </p:cNvPr>
          <p:cNvSpPr>
            <a:spLocks noGrp="1"/>
          </p:cNvSpPr>
          <p:nvPr>
            <p:ph type="body" sz="quarter" idx="10"/>
          </p:nvPr>
        </p:nvSpPr>
        <p:spPr/>
        <p:txBody>
          <a:bodyPr/>
          <a:lstStyle/>
          <a:p>
            <a:endParaRPr lang="en-US" dirty="0"/>
          </a:p>
        </p:txBody>
      </p:sp>
      <p:pic>
        <p:nvPicPr>
          <p:cNvPr id="7" name="Picture Placeholder 6">
            <a:extLst>
              <a:ext uri="{FF2B5EF4-FFF2-40B4-BE49-F238E27FC236}">
                <a16:creationId xmlns:a16="http://schemas.microsoft.com/office/drawing/2014/main" id="{4022F3C7-842E-2B61-D81B-72A0F4ED852E}"/>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4501" r="4501"/>
          <a:stretch>
            <a:fillRect/>
          </a:stretch>
        </p:blipFill>
        <p:spPr/>
      </p:pic>
      <p:sp>
        <p:nvSpPr>
          <p:cNvPr id="8" name="TextBox 7">
            <a:extLst>
              <a:ext uri="{FF2B5EF4-FFF2-40B4-BE49-F238E27FC236}">
                <a16:creationId xmlns:a16="http://schemas.microsoft.com/office/drawing/2014/main" id="{EB44B9AF-D85C-0A15-1686-8AB39320B028}"/>
              </a:ext>
            </a:extLst>
          </p:cNvPr>
          <p:cNvSpPr txBox="1"/>
          <p:nvPr/>
        </p:nvSpPr>
        <p:spPr>
          <a:xfrm>
            <a:off x="6483095" y="6857997"/>
            <a:ext cx="5013087" cy="230832"/>
          </a:xfrm>
          <a:prstGeom prst="rect">
            <a:avLst/>
          </a:prstGeom>
          <a:noFill/>
        </p:spPr>
        <p:txBody>
          <a:bodyPr wrap="square" rtlCol="0">
            <a:spAutoFit/>
          </a:bodyPr>
          <a:lstStyle/>
          <a:p>
            <a:r>
              <a:rPr lang="en-US" sz="900">
                <a:hlinkClick r:id="rId4" tooltip="http://www.intrepidlutherans.com/2013/03/a-sermon-for-thursday-of-holy-week-or.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87496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5832-3B88-48CF-8043-95E6A4907870}"/>
              </a:ext>
            </a:extLst>
          </p:cNvPr>
          <p:cNvSpPr>
            <a:spLocks noGrp="1"/>
          </p:cNvSpPr>
          <p:nvPr>
            <p:ph type="title"/>
          </p:nvPr>
        </p:nvSpPr>
        <p:spPr/>
        <p:txBody>
          <a:bodyPr>
            <a:noAutofit/>
          </a:bodyPr>
          <a:lstStyle/>
          <a:p>
            <a:r>
              <a:rPr lang="en-US" sz="7200" dirty="0"/>
              <a:t>The Jewish Passover had very specific parts</a:t>
            </a:r>
          </a:p>
        </p:txBody>
      </p:sp>
      <p:sp>
        <p:nvSpPr>
          <p:cNvPr id="4" name="Content Placeholder 3">
            <a:extLst>
              <a:ext uri="{FF2B5EF4-FFF2-40B4-BE49-F238E27FC236}">
                <a16:creationId xmlns:a16="http://schemas.microsoft.com/office/drawing/2014/main" id="{BB6FF9F1-02F2-4FD4-A3BF-42428815EF2E}"/>
              </a:ext>
            </a:extLst>
          </p:cNvPr>
          <p:cNvSpPr>
            <a:spLocks noGrp="1"/>
          </p:cNvSpPr>
          <p:nvPr>
            <p:ph sz="half" idx="2"/>
          </p:nvPr>
        </p:nvSpPr>
        <p:spPr/>
        <p:txBody>
          <a:bodyPr vert="horz" lIns="91440" tIns="45720" rIns="91440" bIns="45720" rtlCol="0" anchor="t">
            <a:normAutofit/>
          </a:bodyPr>
          <a:lstStyle/>
          <a:p>
            <a:pPr lvl="1"/>
            <a:r>
              <a:rPr lang="en-US" sz="2800" dirty="0"/>
              <a:t>Barakah (blessing)</a:t>
            </a:r>
          </a:p>
          <a:p>
            <a:pPr lvl="1"/>
            <a:r>
              <a:rPr lang="en-US" sz="2800" dirty="0"/>
              <a:t>Haggadah (retelling of the story of how God had saved them)</a:t>
            </a:r>
          </a:p>
          <a:p>
            <a:pPr lvl="1"/>
            <a:r>
              <a:rPr lang="en-US" sz="2800" dirty="0"/>
              <a:t>Second barakah (near the end of the meal)</a:t>
            </a:r>
          </a:p>
        </p:txBody>
      </p:sp>
      <p:sp>
        <p:nvSpPr>
          <p:cNvPr id="33" name="Slide Number Placeholder 32">
            <a:extLst>
              <a:ext uri="{FF2B5EF4-FFF2-40B4-BE49-F238E27FC236}">
                <a16:creationId xmlns:a16="http://schemas.microsoft.com/office/drawing/2014/main" id="{EC64CEEC-83BF-60C7-B00E-F2DE1BC02BC2}"/>
              </a:ext>
            </a:extLst>
          </p:cNvPr>
          <p:cNvSpPr>
            <a:spLocks noGrp="1"/>
          </p:cNvSpPr>
          <p:nvPr>
            <p:ph type="sldNum" sz="quarter" idx="12"/>
          </p:nvPr>
        </p:nvSpPr>
        <p:spPr/>
        <p:txBody>
          <a:bodyPr/>
          <a:lstStyle/>
          <a:p>
            <a:fld id="{3A4F6043-7A67-491B-98BC-F933DED7226D}" type="slidenum">
              <a:rPr lang="en-US" smtClean="0"/>
              <a:pPr/>
              <a:t>7</a:t>
            </a:fld>
            <a:endParaRPr lang="en-US" dirty="0"/>
          </a:p>
        </p:txBody>
      </p:sp>
      <p:sp>
        <p:nvSpPr>
          <p:cNvPr id="6" name="Content Placeholder 5">
            <a:extLst>
              <a:ext uri="{FF2B5EF4-FFF2-40B4-BE49-F238E27FC236}">
                <a16:creationId xmlns:a16="http://schemas.microsoft.com/office/drawing/2014/main" id="{964EF738-C546-48C9-8CF1-CCC2D0FA0902}"/>
              </a:ext>
            </a:extLst>
          </p:cNvPr>
          <p:cNvSpPr>
            <a:spLocks noGrp="1"/>
          </p:cNvSpPr>
          <p:nvPr>
            <p:ph sz="half" idx="13"/>
          </p:nvPr>
        </p:nvSpPr>
        <p:spPr/>
        <p:txBody>
          <a:bodyPr vert="horz" lIns="91440" tIns="45720" rIns="91440" bIns="45720" rtlCol="0" anchor="t">
            <a:normAutofit/>
          </a:bodyPr>
          <a:lstStyle/>
          <a:p>
            <a:r>
              <a:rPr lang="en-US" sz="2800" dirty="0"/>
              <a:t>The second barakah had 3 distinct parts:</a:t>
            </a:r>
          </a:p>
          <a:p>
            <a:pPr lvl="1"/>
            <a:r>
              <a:rPr lang="en-US" sz="2800" i="1" dirty="0"/>
              <a:t>Praise</a:t>
            </a:r>
            <a:r>
              <a:rPr lang="en-US" sz="2800" dirty="0"/>
              <a:t> of God for His creation</a:t>
            </a:r>
            <a:endParaRPr lang="en-US" sz="2800" i="1" dirty="0"/>
          </a:p>
          <a:p>
            <a:pPr lvl="1"/>
            <a:r>
              <a:rPr lang="en-US" sz="2800" i="1" dirty="0"/>
              <a:t>Thanksgiving</a:t>
            </a:r>
            <a:r>
              <a:rPr lang="en-US" sz="2800" dirty="0"/>
              <a:t> for His redemptive work in the past</a:t>
            </a:r>
            <a:endParaRPr lang="en-US" sz="2800" i="1" dirty="0"/>
          </a:p>
          <a:p>
            <a:pPr lvl="1"/>
            <a:r>
              <a:rPr lang="en-US" sz="2800" i="1" dirty="0"/>
              <a:t>Supplication</a:t>
            </a:r>
            <a:r>
              <a:rPr lang="en-US" sz="2800" dirty="0"/>
              <a:t> for the future</a:t>
            </a:r>
            <a:endParaRPr lang="en-US" sz="2800" i="1" dirty="0"/>
          </a:p>
        </p:txBody>
      </p:sp>
    </p:spTree>
    <p:extLst>
      <p:ext uri="{BB962C8B-B14F-4D97-AF65-F5344CB8AC3E}">
        <p14:creationId xmlns:p14="http://schemas.microsoft.com/office/powerpoint/2010/main" val="289768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5544-C200-BEF3-61CE-CCB5EE891064}"/>
              </a:ext>
            </a:extLst>
          </p:cNvPr>
          <p:cNvSpPr>
            <a:spLocks noGrp="1"/>
          </p:cNvSpPr>
          <p:nvPr>
            <p:ph type="title"/>
          </p:nvPr>
        </p:nvSpPr>
        <p:spPr/>
        <p:txBody>
          <a:bodyPr/>
          <a:lstStyle/>
          <a:p>
            <a:pPr algn="ctr"/>
            <a:r>
              <a:rPr lang="en-US" u="sng" dirty="0"/>
              <a:t>The Preface</a:t>
            </a:r>
          </a:p>
        </p:txBody>
      </p:sp>
      <p:sp>
        <p:nvSpPr>
          <p:cNvPr id="6" name="Content Placeholder 5">
            <a:extLst>
              <a:ext uri="{FF2B5EF4-FFF2-40B4-BE49-F238E27FC236}">
                <a16:creationId xmlns:a16="http://schemas.microsoft.com/office/drawing/2014/main" id="{6335A923-029A-6A16-47FE-49ED6E141D18}"/>
              </a:ext>
            </a:extLst>
          </p:cNvPr>
          <p:cNvSpPr>
            <a:spLocks noGrp="1"/>
          </p:cNvSpPr>
          <p:nvPr>
            <p:ph sz="quarter" idx="4"/>
          </p:nvPr>
        </p:nvSpPr>
        <p:spPr>
          <a:xfrm>
            <a:off x="5479822" y="3494863"/>
            <a:ext cx="6023330" cy="3445987"/>
          </a:xfrm>
        </p:spPr>
        <p:txBody>
          <a:bodyPr/>
          <a:lstStyle/>
          <a:p>
            <a:pPr marL="0" indent="0">
              <a:buNone/>
            </a:pPr>
            <a:r>
              <a:rPr lang="en-US" sz="2800" dirty="0"/>
              <a:t>“Lift up your hearts” </a:t>
            </a:r>
          </a:p>
          <a:p>
            <a:pPr marL="0" indent="0">
              <a:buNone/>
            </a:pPr>
            <a:endParaRPr lang="en-US" b="1" dirty="0"/>
          </a:p>
          <a:p>
            <a:pPr marL="0" indent="0">
              <a:buNone/>
            </a:pPr>
            <a:endParaRPr lang="en-US" b="1" dirty="0"/>
          </a:p>
          <a:p>
            <a:pPr marL="0" indent="0">
              <a:buNone/>
            </a:pPr>
            <a:r>
              <a:rPr lang="en-US" b="1" dirty="0"/>
              <a:t>	</a:t>
            </a:r>
            <a:r>
              <a:rPr lang="en-US" sz="2800" b="1" dirty="0"/>
              <a:t>“We lift them up to the Lord”</a:t>
            </a:r>
            <a:endParaRPr lang="en-US" sz="2800" dirty="0"/>
          </a:p>
          <a:p>
            <a:endParaRPr lang="en-US" dirty="0"/>
          </a:p>
        </p:txBody>
      </p:sp>
      <p:sp>
        <p:nvSpPr>
          <p:cNvPr id="33" name="Slide Number Placeholder 32">
            <a:extLst>
              <a:ext uri="{FF2B5EF4-FFF2-40B4-BE49-F238E27FC236}">
                <a16:creationId xmlns:a16="http://schemas.microsoft.com/office/drawing/2014/main" id="{9E4A32E4-179C-6FC0-8A0F-65F163803ABA}"/>
              </a:ext>
            </a:extLst>
          </p:cNvPr>
          <p:cNvSpPr>
            <a:spLocks noGrp="1"/>
          </p:cNvSpPr>
          <p:nvPr>
            <p:ph type="sldNum" sz="quarter" idx="14"/>
          </p:nvPr>
        </p:nvSpPr>
        <p:spPr/>
        <p:txBody>
          <a:bodyPr/>
          <a:lstStyle/>
          <a:p>
            <a:fld id="{3A4F6043-7A67-491B-98BC-F933DED7226D}" type="slidenum">
              <a:rPr lang="en-US" smtClean="0"/>
              <a:pPr/>
              <a:t>8</a:t>
            </a:fld>
            <a:endParaRPr lang="en-US" dirty="0"/>
          </a:p>
        </p:txBody>
      </p:sp>
      <p:sp>
        <p:nvSpPr>
          <p:cNvPr id="4" name="Content Placeholder 3">
            <a:extLst>
              <a:ext uri="{FF2B5EF4-FFF2-40B4-BE49-F238E27FC236}">
                <a16:creationId xmlns:a16="http://schemas.microsoft.com/office/drawing/2014/main" id="{E765806B-4BE0-6B7B-FE18-DF2D75670717}"/>
              </a:ext>
            </a:extLst>
          </p:cNvPr>
          <p:cNvSpPr>
            <a:spLocks noGrp="1"/>
          </p:cNvSpPr>
          <p:nvPr>
            <p:ph sz="half" idx="15"/>
          </p:nvPr>
        </p:nvSpPr>
        <p:spPr>
          <a:xfrm>
            <a:off x="422178" y="1559086"/>
            <a:ext cx="5116849" cy="2341915"/>
          </a:xfrm>
        </p:spPr>
        <p:txBody>
          <a:bodyPr/>
          <a:lstStyle/>
          <a:p>
            <a:r>
              <a:rPr lang="en-US" sz="2800" dirty="0"/>
              <a:t>“The Lord be with you”</a:t>
            </a:r>
          </a:p>
          <a:p>
            <a:endParaRPr lang="en-US" dirty="0"/>
          </a:p>
          <a:p>
            <a:endParaRPr lang="en-US" dirty="0"/>
          </a:p>
          <a:p>
            <a:r>
              <a:rPr lang="en-US" dirty="0"/>
              <a:t> 	</a:t>
            </a:r>
            <a:r>
              <a:rPr lang="en-US" sz="2800" b="1" dirty="0"/>
              <a:t>“And with your spirit”</a:t>
            </a:r>
            <a:endParaRPr lang="en-US" sz="2800" dirty="0"/>
          </a:p>
          <a:p>
            <a:endParaRPr lang="en-US" dirty="0"/>
          </a:p>
        </p:txBody>
      </p:sp>
    </p:spTree>
    <p:extLst>
      <p:ext uri="{BB962C8B-B14F-4D97-AF65-F5344CB8AC3E}">
        <p14:creationId xmlns:p14="http://schemas.microsoft.com/office/powerpoint/2010/main" val="114736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DD3376-2BB5-D208-489F-2CF4AEDE5388}"/>
              </a:ext>
            </a:extLst>
          </p:cNvPr>
          <p:cNvSpPr>
            <a:spLocks noGrp="1"/>
          </p:cNvSpPr>
          <p:nvPr>
            <p:ph type="title"/>
          </p:nvPr>
        </p:nvSpPr>
        <p:spPr/>
        <p:txBody>
          <a:bodyPr/>
          <a:lstStyle/>
          <a:p>
            <a:r>
              <a:rPr lang="en-US" dirty="0"/>
              <a:t>“Let us give thanks to the Lord our God”</a:t>
            </a:r>
          </a:p>
        </p:txBody>
      </p:sp>
      <p:sp>
        <p:nvSpPr>
          <p:cNvPr id="5" name="Content Placeholder 4">
            <a:extLst>
              <a:ext uri="{FF2B5EF4-FFF2-40B4-BE49-F238E27FC236}">
                <a16:creationId xmlns:a16="http://schemas.microsoft.com/office/drawing/2014/main" id="{B2F950D5-0AE0-05E7-665E-387B809FD290}"/>
              </a:ext>
            </a:extLst>
          </p:cNvPr>
          <p:cNvSpPr>
            <a:spLocks noGrp="1"/>
          </p:cNvSpPr>
          <p:nvPr>
            <p:ph sz="quarter" idx="15"/>
          </p:nvPr>
        </p:nvSpPr>
        <p:spPr>
          <a:xfrm>
            <a:off x="5668964" y="1934054"/>
            <a:ext cx="5827220" cy="1215545"/>
          </a:xfrm>
        </p:spPr>
        <p:txBody>
          <a:bodyPr/>
          <a:lstStyle/>
          <a:p>
            <a:r>
              <a:rPr lang="en-US" sz="5400" b="1" dirty="0"/>
              <a:t>“It is right and just”</a:t>
            </a:r>
            <a:endParaRPr lang="en-US" sz="5400" dirty="0"/>
          </a:p>
          <a:p>
            <a:endParaRPr lang="en-US" dirty="0"/>
          </a:p>
        </p:txBody>
      </p:sp>
      <p:sp>
        <p:nvSpPr>
          <p:cNvPr id="40" name="Slide Number Placeholder 39">
            <a:extLst>
              <a:ext uri="{FF2B5EF4-FFF2-40B4-BE49-F238E27FC236}">
                <a16:creationId xmlns:a16="http://schemas.microsoft.com/office/drawing/2014/main" id="{99A3C9AE-6440-E266-03D1-504E4CB48C95}"/>
              </a:ext>
            </a:extLst>
          </p:cNvPr>
          <p:cNvSpPr>
            <a:spLocks noGrp="1"/>
          </p:cNvSpPr>
          <p:nvPr>
            <p:ph type="sldNum" sz="quarter" idx="4"/>
          </p:nvPr>
        </p:nvSpPr>
        <p:spPr/>
        <p:txBody>
          <a:bodyPr/>
          <a:lstStyle/>
          <a:p>
            <a:fld id="{3A4F6043-7A67-491B-98BC-F933DED7226D}" type="slidenum">
              <a:rPr lang="en-US" smtClean="0"/>
              <a:pPr/>
              <a:t>9</a:t>
            </a:fld>
            <a:endParaRPr lang="en-US" dirty="0"/>
          </a:p>
        </p:txBody>
      </p:sp>
      <p:pic>
        <p:nvPicPr>
          <p:cNvPr id="13" name="Picture Placeholder 12" descr="Icebergs">
            <a:extLst>
              <a:ext uri="{FF2B5EF4-FFF2-40B4-BE49-F238E27FC236}">
                <a16:creationId xmlns:a16="http://schemas.microsoft.com/office/drawing/2014/main" id="{F02C74FF-5582-6265-C4DE-603A2189CC63}"/>
              </a:ext>
            </a:extLst>
          </p:cNvPr>
          <p:cNvPicPr>
            <a:picLocks noGrp="1" noChangeAspect="1"/>
          </p:cNvPicPr>
          <p:nvPr>
            <p:ph type="pic" sz="quarter" idx="13"/>
          </p:nvPr>
        </p:nvPicPr>
        <p:blipFill>
          <a:blip r:embed="rId3"/>
          <a:srcRect t="28014" b="28014"/>
          <a:stretch>
            <a:fillRect/>
          </a:stretch>
        </p:blipFill>
        <p:spPr/>
      </p:pic>
    </p:spTree>
    <p:extLst>
      <p:ext uri="{BB962C8B-B14F-4D97-AF65-F5344CB8AC3E}">
        <p14:creationId xmlns:p14="http://schemas.microsoft.com/office/powerpoint/2010/main" val="3536044337"/>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c2e1784-4002-4795-9ff7-0ca4043adda1" xsi:nil="true"/>
    <lcf76f155ced4ddcb4097134ff3c332f xmlns="b662bb51-3d71-4125-b602-33d26c1a499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E81E64296EE949A7349363716FC61F" ma:contentTypeVersion="13" ma:contentTypeDescription="Create a new document." ma:contentTypeScope="" ma:versionID="d1cf73b1bcc83287136e073193086441">
  <xsd:schema xmlns:xsd="http://www.w3.org/2001/XMLSchema" xmlns:xs="http://www.w3.org/2001/XMLSchema" xmlns:p="http://schemas.microsoft.com/office/2006/metadata/properties" xmlns:ns2="b662bb51-3d71-4125-b602-33d26c1a499a" xmlns:ns3="3c2e1784-4002-4795-9ff7-0ca4043adda1" targetNamespace="http://schemas.microsoft.com/office/2006/metadata/properties" ma:root="true" ma:fieldsID="b9071f5622705eb7a37ca17660e3f5c2" ns2:_="" ns3:_="">
    <xsd:import namespace="b662bb51-3d71-4125-b602-33d26c1a499a"/>
    <xsd:import namespace="3c2e1784-4002-4795-9ff7-0ca4043add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62bb51-3d71-4125-b602-33d26c1a4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4c830c-7910-4dd6-ba47-f6a6676c6ed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2e1784-4002-4795-9ff7-0ca4043add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a88539-144a-4e87-b606-6f81d0941a22}" ma:internalName="TaxCatchAll" ma:showField="CatchAllData" ma:web="3c2e1784-4002-4795-9ff7-0ca4043add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3.xml><?xml version="1.0" encoding="utf-8"?>
<ds:datastoreItem xmlns:ds="http://schemas.openxmlformats.org/officeDocument/2006/customXml" ds:itemID="{9520EFE4-D8AF-4C8F-8BD6-58A7C867EF3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{F32045D5-0966-4478-98F1-12F2B6637545}TF6ea1097e-8114-4abb-8578-efc1cea4ec3c79c3debc_win32-15e8df654485</Template>
  <TotalTime>1385</TotalTime>
  <Words>513</Words>
  <Application>Microsoft Office PowerPoint</Application>
  <PresentationFormat>Widescreen</PresentationFormat>
  <Paragraphs>81</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Dante</vt:lpstr>
      <vt:lpstr>Dante (Headings)2</vt:lpstr>
      <vt:lpstr>Helvetica Neue Medium</vt:lpstr>
      <vt:lpstr>Wingdings 2</vt:lpstr>
      <vt:lpstr>OffsetVTI</vt:lpstr>
      <vt:lpstr>  The Liturgy of the Eucharist Parts 1 &amp; 2  </vt:lpstr>
      <vt:lpstr>Review</vt:lpstr>
      <vt:lpstr>What is the Liturgy of the Eucharist?</vt:lpstr>
      <vt:lpstr>The Preparation of the Gifts</vt:lpstr>
      <vt:lpstr>Break</vt:lpstr>
      <vt:lpstr>The Eucharistic Prayer</vt:lpstr>
      <vt:lpstr>The Jewish Passover had very specific parts</vt:lpstr>
      <vt:lpstr>The Preface</vt:lpstr>
      <vt:lpstr>“Let us give thanks to the Lord our God”</vt:lpstr>
      <vt:lpstr>The Sanctus </vt:lpstr>
      <vt:lpstr>The Epiclesis </vt:lpstr>
      <vt:lpstr>The Words of Institution and Consecration</vt:lpstr>
      <vt:lpstr>The Mystery of Faith</vt:lpstr>
      <vt:lpstr>The Anamesis  The Offering  The Final Doxology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Kira Anderson</dc:creator>
  <cp:lastModifiedBy>Kira Anderson</cp:lastModifiedBy>
  <cp:revision>1</cp:revision>
  <dcterms:created xsi:type="dcterms:W3CDTF">2026-01-13T20:06:07Z</dcterms:created>
  <dcterms:modified xsi:type="dcterms:W3CDTF">2026-01-14T19:11:42Z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0x010100E2E81E64296EE949A7349363716FC61F</vt:lpwstr>
  </property>
</Properties>
</file>