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272" r:id="rId5"/>
    <p:sldId id="273" r:id="rId6"/>
    <p:sldId id="259" r:id="rId7"/>
    <p:sldId id="278" r:id="rId8"/>
    <p:sldId id="262" r:id="rId9"/>
    <p:sldId id="279" r:id="rId10"/>
    <p:sldId id="263" r:id="rId11"/>
    <p:sldId id="264" r:id="rId12"/>
    <p:sldId id="267" r:id="rId13"/>
    <p:sldId id="268"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8B7"/>
    <a:srgbClr val="A09D79"/>
    <a:srgbClr val="AD5C4D"/>
    <a:srgbClr val="543E35"/>
    <a:srgbClr val="637700"/>
    <a:srgbClr val="FFF4ED"/>
    <a:srgbClr val="5E6A76"/>
    <a:srgbClr val="000000"/>
    <a:srgbClr val="F8F3F0"/>
    <a:srgbClr val="D7D1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39E08F-2436-4234-9349-CF858402B440}" v="21" dt="2026-02-06T20:30:33.122"/>
  </p1510:revLst>
</p1510:revInfo>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830"/>
  </p:normalViewPr>
  <p:slideViewPr>
    <p:cSldViewPr snapToGrid="0">
      <p:cViewPr varScale="1">
        <p:scale>
          <a:sx n="111" d="100"/>
          <a:sy n="111" d="100"/>
        </p:scale>
        <p:origin x="594" y="96"/>
      </p:cViewPr>
      <p:guideLst>
        <p:guide orient="horz" pos="528"/>
        <p:guide pos="3864"/>
        <p:guide orient="horz" pos="1272"/>
        <p:guide orient="horz" pos="2312"/>
        <p:guide orient="horz" pos="1944"/>
        <p:guide orient="horz" pos="2328"/>
      </p:guideLst>
    </p:cSldViewPr>
  </p:slideViewPr>
  <p:outlineViewPr>
    <p:cViewPr>
      <p:scale>
        <a:sx n="33" d="100"/>
        <a:sy n="33" d="100"/>
      </p:scale>
      <p:origin x="0" y="0"/>
    </p:cViewPr>
  </p:outlineViewPr>
  <p:notesTextViewPr>
    <p:cViewPr>
      <p:scale>
        <a:sx n="135" d="100"/>
        <a:sy n="135" d="100"/>
      </p:scale>
      <p:origin x="0" y="0"/>
    </p:cViewPr>
  </p:notesTextViewPr>
  <p:notesViewPr>
    <p:cSldViewPr snapToGrid="0">
      <p:cViewPr varScale="1">
        <p:scale>
          <a:sx n="58" d="100"/>
          <a:sy n="58" d="100"/>
        </p:scale>
        <p:origin x="324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a Anderson" userId="9e1e0a28-7dd5-485e-9695-2d68529dcd3e" providerId="ADAL" clId="{9A8536E6-403F-4EE1-BF16-C9C79F59880A}"/>
    <pc:docChg chg="custSel addSld modSld">
      <pc:chgData name="Kira Anderson" userId="9e1e0a28-7dd5-485e-9695-2d68529dcd3e" providerId="ADAL" clId="{9A8536E6-403F-4EE1-BF16-C9C79F59880A}" dt="2026-02-06T20:30:33.122" v="91"/>
      <pc:docMkLst>
        <pc:docMk/>
      </pc:docMkLst>
      <pc:sldChg chg="modAnim">
        <pc:chgData name="Kira Anderson" userId="9e1e0a28-7dd5-485e-9695-2d68529dcd3e" providerId="ADAL" clId="{9A8536E6-403F-4EE1-BF16-C9C79F59880A}" dt="2026-02-06T20:30:33.122" v="91"/>
        <pc:sldMkLst>
          <pc:docMk/>
          <pc:sldMk cId="1096717490" sldId="263"/>
        </pc:sldMkLst>
      </pc:sldChg>
      <pc:sldChg chg="modSp mod">
        <pc:chgData name="Kira Anderson" userId="9e1e0a28-7dd5-485e-9695-2d68529dcd3e" providerId="ADAL" clId="{9A8536E6-403F-4EE1-BF16-C9C79F59880A}" dt="2026-02-06T17:15:08.998" v="0" actId="1076"/>
        <pc:sldMkLst>
          <pc:docMk/>
          <pc:sldMk cId="3474133943" sldId="273"/>
        </pc:sldMkLst>
        <pc:picChg chg="mod">
          <ac:chgData name="Kira Anderson" userId="9e1e0a28-7dd5-485e-9695-2d68529dcd3e" providerId="ADAL" clId="{9A8536E6-403F-4EE1-BF16-C9C79F59880A}" dt="2026-02-06T17:15:08.998" v="0" actId="1076"/>
          <ac:picMkLst>
            <pc:docMk/>
            <pc:sldMk cId="3474133943" sldId="273"/>
            <ac:picMk id="5" creationId="{49275E37-99AB-7E00-6A5A-8B22309F00E1}"/>
          </ac:picMkLst>
        </pc:picChg>
      </pc:sldChg>
      <pc:sldChg chg="addSp delSp modSp new mod modAnim">
        <pc:chgData name="Kira Anderson" userId="9e1e0a28-7dd5-485e-9695-2d68529dcd3e" providerId="ADAL" clId="{9A8536E6-403F-4EE1-BF16-C9C79F59880A}" dt="2026-02-06T20:28:03.776" v="84"/>
        <pc:sldMkLst>
          <pc:docMk/>
          <pc:sldMk cId="828545223" sldId="279"/>
        </pc:sldMkLst>
        <pc:spChg chg="mod">
          <ac:chgData name="Kira Anderson" userId="9e1e0a28-7dd5-485e-9695-2d68529dcd3e" providerId="ADAL" clId="{9A8536E6-403F-4EE1-BF16-C9C79F59880A}" dt="2026-02-06T20:24:32.539" v="71" actId="1076"/>
          <ac:spMkLst>
            <pc:docMk/>
            <pc:sldMk cId="828545223" sldId="279"/>
            <ac:spMk id="2" creationId="{6160B16C-1248-B127-CA94-7A372B9B71FE}"/>
          </ac:spMkLst>
        </pc:spChg>
        <pc:spChg chg="mod">
          <ac:chgData name="Kira Anderson" userId="9e1e0a28-7dd5-485e-9695-2d68529dcd3e" providerId="ADAL" clId="{9A8536E6-403F-4EE1-BF16-C9C79F59880A}" dt="2026-02-06T20:24:35.212" v="72" actId="20577"/>
          <ac:spMkLst>
            <pc:docMk/>
            <pc:sldMk cId="828545223" sldId="279"/>
            <ac:spMk id="3" creationId="{E7C5DC9E-96BF-FAB4-808A-57664223EAE9}"/>
          </ac:spMkLst>
        </pc:spChg>
        <pc:spChg chg="del">
          <ac:chgData name="Kira Anderson" userId="9e1e0a28-7dd5-485e-9695-2d68529dcd3e" providerId="ADAL" clId="{9A8536E6-403F-4EE1-BF16-C9C79F59880A}" dt="2026-02-06T20:21:50.954" v="2" actId="931"/>
          <ac:spMkLst>
            <pc:docMk/>
            <pc:sldMk cId="828545223" sldId="279"/>
            <ac:spMk id="4" creationId="{A287190B-EB75-F1BE-7385-4134051A02EA}"/>
          </ac:spMkLst>
        </pc:spChg>
        <pc:picChg chg="add mod">
          <ac:chgData name="Kira Anderson" userId="9e1e0a28-7dd5-485e-9695-2d68529dcd3e" providerId="ADAL" clId="{9A8536E6-403F-4EE1-BF16-C9C79F59880A}" dt="2026-02-06T20:21:50.954" v="2" actId="931"/>
          <ac:picMkLst>
            <pc:docMk/>
            <pc:sldMk cId="828545223" sldId="279"/>
            <ac:picMk id="9" creationId="{0D3D5039-728B-D7F9-6A01-4F0FE331F6B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AE6F21-F9AA-B804-F44A-0E1CBE7D104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D913024-4032-4B4F-8680-09D5E08EDB6E}" type="datetimeFigureOut">
              <a:rPr lang="en-US" smtClean="0"/>
              <a:t>2/6/2026</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2AE225E-43E0-7047-8ADB-DD9EBB41B4D0}" type="datetimeFigureOut">
              <a:rPr lang="en-US" noProof="0" smtClean="0"/>
              <a:t>2/6/2026</a:t>
            </a:fld>
            <a:endParaRPr lang="en-US" noProof="0"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2</a:t>
            </a:fld>
            <a:endParaRPr lang="en-US" dirty="0"/>
          </a:p>
        </p:txBody>
      </p:sp>
    </p:spTree>
    <p:extLst>
      <p:ext uri="{BB962C8B-B14F-4D97-AF65-F5344CB8AC3E}">
        <p14:creationId xmlns:p14="http://schemas.microsoft.com/office/powerpoint/2010/main" val="2915729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9</a:t>
            </a:fld>
            <a:endParaRPr lang="en-US" dirty="0"/>
          </a:p>
        </p:txBody>
      </p:sp>
    </p:spTree>
    <p:extLst>
      <p:ext uri="{BB962C8B-B14F-4D97-AF65-F5344CB8AC3E}">
        <p14:creationId xmlns:p14="http://schemas.microsoft.com/office/powerpoint/2010/main" val="327722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10</a:t>
            </a:fld>
            <a:endParaRPr lang="en-US" dirty="0"/>
          </a:p>
        </p:txBody>
      </p:sp>
    </p:spTree>
    <p:extLst>
      <p:ext uri="{BB962C8B-B14F-4D97-AF65-F5344CB8AC3E}">
        <p14:creationId xmlns:p14="http://schemas.microsoft.com/office/powerpoint/2010/main" val="3150707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F359D7C-AC03-77FE-CA1D-B96B46B08D16}"/>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Freeform: Shape 22">
            <a:extLst>
              <a:ext uri="{FF2B5EF4-FFF2-40B4-BE49-F238E27FC236}">
                <a16:creationId xmlns:a16="http://schemas.microsoft.com/office/drawing/2014/main" id="{84B8E19A-569B-855B-EBF8-C02F2998ABC8}"/>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72795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3325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1976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20626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899277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3325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1976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20626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899277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p:nvPr>
        </p:nvSpPr>
        <p:spPr>
          <a:xfrm>
            <a:off x="63325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p:nvPr>
        </p:nvSpPr>
        <p:spPr>
          <a:xfrm>
            <a:off x="341976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p:nvPr>
        </p:nvSpPr>
        <p:spPr>
          <a:xfrm>
            <a:off x="620626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p:nvPr>
        </p:nvSpPr>
        <p:spPr>
          <a:xfrm>
            <a:off x="899277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63325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341976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620626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899277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Tree>
    <p:extLst>
      <p:ext uri="{BB962C8B-B14F-4D97-AF65-F5344CB8AC3E}">
        <p14:creationId xmlns:p14="http://schemas.microsoft.com/office/powerpoint/2010/main" val="170490853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Tree>
    <p:extLst>
      <p:ext uri="{BB962C8B-B14F-4D97-AF65-F5344CB8AC3E}">
        <p14:creationId xmlns:p14="http://schemas.microsoft.com/office/powerpoint/2010/main" val="3021782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35000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576072" y="355701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576072" y="399592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cxnSp>
        <p:nvCxnSpPr>
          <p:cNvPr id="10" name="Straight Connector 9">
            <a:extLst>
              <a:ext uri="{FF2B5EF4-FFF2-40B4-BE49-F238E27FC236}">
                <a16:creationId xmlns:a16="http://schemas.microsoft.com/office/drawing/2014/main" id="{D6E0E53F-80E4-D83A-8BC2-C22ED75540F5}"/>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129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478231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478231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p:nvPr>
        </p:nvSpPr>
        <p:spPr>
          <a:xfrm>
            <a:off x="8860536" y="1911096"/>
            <a:ext cx="2944368"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p:nvPr>
        </p:nvSpPr>
        <p:spPr>
          <a:xfrm>
            <a:off x="8860536" y="2492438"/>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3" name="Straight Connector 32">
            <a:extLst>
              <a:ext uri="{FF2B5EF4-FFF2-40B4-BE49-F238E27FC236}">
                <a16:creationId xmlns:a16="http://schemas.microsoft.com/office/drawing/2014/main" id="{E90718B6-F0C0-E7EE-D41F-B5CE6A11D72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862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430A716-DF40-A710-4FC7-CCCA4BD957F8}"/>
              </a:ext>
            </a:extLst>
          </p:cNvPr>
          <p:cNvSpPr/>
          <p:nvPr userDrawn="1"/>
        </p:nvSpPr>
        <p:spPr>
          <a:xfrm>
            <a:off x="6323595" y="0"/>
            <a:ext cx="5868404"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
        <p:nvSpPr>
          <p:cNvPr id="48" name="Freeform: Shape 47">
            <a:extLst>
              <a:ext uri="{FF2B5EF4-FFF2-40B4-BE49-F238E27FC236}">
                <a16:creationId xmlns:a16="http://schemas.microsoft.com/office/drawing/2014/main" id="{EACA9FF1-6A56-9028-20F7-293A5DAC2547}"/>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336919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BC3B985-E244-9B94-5C9B-8ED7DCD699F7}"/>
              </a:ext>
            </a:extLst>
          </p:cNvPr>
          <p:cNvSpPr/>
          <p:nvPr userDrawn="1"/>
        </p:nvSpPr>
        <p:spPr>
          <a:xfrm>
            <a:off x="0" y="2090206"/>
            <a:ext cx="5025692"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70432"/>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Freeform: Shape 15">
            <a:extLst>
              <a:ext uri="{FF2B5EF4-FFF2-40B4-BE49-F238E27FC236}">
                <a16:creationId xmlns:a16="http://schemas.microsoft.com/office/drawing/2014/main" id="{EA01FE67-785F-1A9A-BBBD-4F9A419AC158}"/>
              </a:ext>
            </a:extLst>
          </p:cNvPr>
          <p:cNvSpPr/>
          <p:nvPr userDrawn="1"/>
        </p:nvSpPr>
        <p:spPr>
          <a:xfrm>
            <a:off x="6173514" y="1"/>
            <a:ext cx="6018487"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BF7A62BA-11D3-585A-8CBD-5E0FB4DE522D}"/>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5715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FAB7-6DDF-86AA-6FF5-4EBD6234F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1361742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43641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1E289D-5AB0-EF69-573E-509925B56AD3}"/>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46B8D33D-94BC-23EE-0691-9CC4E4CFE33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6CE7DD89-FEA2-9BBA-778E-4E9F25BE143B}"/>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54D77E-556E-0A77-D94A-FEE6C44930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4CE25-BC90-F218-081D-1F318A66E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61380-5630-29CD-5357-ECACB77A7FA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77E390A-17CB-4BA8-9C29-A42E9C0A493B}"/>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49522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8C351DE-CA9A-93E5-2E6E-0921FA2D688A}"/>
              </a:ext>
            </a:extLst>
          </p:cNvPr>
          <p:cNvSpPr/>
          <p:nvPr userDrawn="1"/>
        </p:nvSpPr>
        <p:spPr>
          <a:xfrm>
            <a:off x="0" y="0"/>
            <a:ext cx="7067730"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704384" y="2788521"/>
            <a:ext cx="6229530" cy="1325563"/>
          </a:xfrm>
        </p:spPr>
        <p:txBody>
          <a:bodyPr/>
          <a:lstStyle>
            <a:lvl1pPr algn="ct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7790688" y="1170432"/>
            <a:ext cx="4133088" cy="4351338"/>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Freeform: Shape 24">
            <a:extLst>
              <a:ext uri="{FF2B5EF4-FFF2-40B4-BE49-F238E27FC236}">
                <a16:creationId xmlns:a16="http://schemas.microsoft.com/office/drawing/2014/main" id="{070813B7-403A-9A3E-5E5C-44C1680DE4C3}"/>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82937281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6502620" cy="676656"/>
          </a:xfrm>
        </p:spPr>
        <p:txBody>
          <a:bodyPr anchor="b"/>
          <a:lstStyle>
            <a:lvl1pPr>
              <a:defRPr sz="4800"/>
            </a:lvl1pPr>
          </a:lstStyle>
          <a:p>
            <a:r>
              <a:rPr lang="en-US" dirty="0"/>
              <a:t>click to edit master title style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Shape, circle&#10;&#10;Description automatically generated">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92048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6B97A1A-D605-738D-8C08-D97B3BBB5274}"/>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5B033E79-37B9-73B6-FED8-8DF23954CCE8}"/>
              </a:ext>
            </a:extLst>
          </p:cNvPr>
          <p:cNvSpPr>
            <a:spLocks noGrp="1"/>
          </p:cNvSpPr>
          <p:nvPr>
            <p:ph type="title" hasCustomPrompt="1"/>
          </p:nvPr>
        </p:nvSpPr>
        <p:spPr>
          <a:xfrm>
            <a:off x="2560320" y="3078480"/>
            <a:ext cx="4840641" cy="1773555"/>
          </a:xfrm>
        </p:spPr>
        <p:txBody>
          <a:bodyPr anchor="b"/>
          <a:lstStyle>
            <a:lvl1pPr>
              <a:defRPr sz="60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5721041-CFF4-58F6-F8DE-DFDCD6CC6303}"/>
              </a:ext>
            </a:extLst>
          </p:cNvPr>
          <p:cNvSpPr>
            <a:spLocks noGrp="1"/>
          </p:cNvSpPr>
          <p:nvPr>
            <p:ph type="body" idx="1"/>
          </p:nvPr>
        </p:nvSpPr>
        <p:spPr>
          <a:xfrm>
            <a:off x="2560320" y="4852035"/>
            <a:ext cx="4840641" cy="551411"/>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Freeform: Shape 18">
            <a:extLst>
              <a:ext uri="{FF2B5EF4-FFF2-40B4-BE49-F238E27FC236}">
                <a16:creationId xmlns:a16="http://schemas.microsoft.com/office/drawing/2014/main" id="{1CC49F1D-4E95-A334-0DE1-5115637E40AF}"/>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B560DF2B-C95A-F8F1-E64F-37BCABFF8014}"/>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11128599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3" name="Freeform: Shape 12">
            <a:extLst>
              <a:ext uri="{FF2B5EF4-FFF2-40B4-BE49-F238E27FC236}">
                <a16:creationId xmlns:a16="http://schemas.microsoft.com/office/drawing/2014/main"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41332740"/>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10515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5199B7A0-EDB8-5A2D-0096-78B259F81F83}"/>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pic>
        <p:nvPicPr>
          <p:cNvPr id="26" name="Graphic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p:nvPr>
        </p:nvSpPr>
        <p:spPr>
          <a:xfrm>
            <a:off x="3278188" y="2740025"/>
            <a:ext cx="5688012" cy="2028825"/>
          </a:xfrm>
        </p:spPr>
        <p:txBody>
          <a:bodyPr>
            <a:normAutofit/>
          </a:bodyPr>
          <a:lstStyle>
            <a:lvl1pPr marL="0" indent="0" algn="ctr">
              <a:lnSpc>
                <a:spcPct val="100000"/>
              </a:lnSpc>
              <a:spcBef>
                <a:spcPts val="0"/>
              </a:spcBef>
              <a:buNone/>
              <a:defRPr sz="2400"/>
            </a:lvl1pPr>
          </a:lstStyle>
          <a:p>
            <a:pPr lvl="0"/>
            <a:r>
              <a:rPr lang="en-US"/>
              <a:t>Click to edit Master text styles</a:t>
            </a:r>
          </a:p>
        </p:txBody>
      </p:sp>
      <p:sp>
        <p:nvSpPr>
          <p:cNvPr id="2" name="Title 1">
            <a:extLst>
              <a:ext uri="{FF2B5EF4-FFF2-40B4-BE49-F238E27FC236}">
                <a16:creationId xmlns:a16="http://schemas.microsoft.com/office/drawing/2014/main" id="{867817C7-4A09-9188-0BD5-838E3AD61F1A}"/>
              </a:ext>
            </a:extLst>
          </p:cNvPr>
          <p:cNvSpPr>
            <a:spLocks noGrp="1"/>
          </p:cNvSpPr>
          <p:nvPr>
            <p:ph type="title"/>
          </p:nvPr>
        </p:nvSpPr>
        <p:spPr>
          <a:xfrm>
            <a:off x="838200" y="1901952"/>
            <a:ext cx="10515600" cy="466344"/>
          </a:xfrm>
        </p:spPr>
        <p:txBody>
          <a:bodyPr/>
          <a:lstStyle>
            <a:lvl1pPr algn="ctr">
              <a:defRPr sz="2400" cap="all" baseline="0">
                <a:latin typeface="Gill Sans Nova" panose="020B0602020104020203" pitchFamily="34" charset="0"/>
              </a:defRPr>
            </a:lvl1pPr>
          </a:lstStyle>
          <a:p>
            <a:r>
              <a:rPr lang="en-US"/>
              <a:t>Click to edit Master title style</a:t>
            </a:r>
            <a:endParaRPr lang="en-US" dirty="0"/>
          </a:p>
        </p:txBody>
      </p:sp>
      <p:sp>
        <p:nvSpPr>
          <p:cNvPr id="22" name="Freeform: Shape 21">
            <a:extLst>
              <a:ext uri="{FF2B5EF4-FFF2-40B4-BE49-F238E27FC236}">
                <a16:creationId xmlns:a16="http://schemas.microsoft.com/office/drawing/2014/main" id="{83712F38-4391-A499-56E2-8F095A506D08}"/>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AA6350AA-EC6F-8D22-E7C8-E49FBD7689EB}"/>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8" name="Freeform: Shape 27">
            <a:extLst>
              <a:ext uri="{FF2B5EF4-FFF2-40B4-BE49-F238E27FC236}">
                <a16:creationId xmlns:a16="http://schemas.microsoft.com/office/drawing/2014/main" id="{B1BA04E2-C77D-D0F1-EC03-2F832DFA5498}"/>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7786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4412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43493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926040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8" name="Freeform: Shape 17">
            <a:extLst>
              <a:ext uri="{FF2B5EF4-FFF2-40B4-BE49-F238E27FC236}">
                <a16:creationId xmlns:a16="http://schemas.microsoft.com/office/drawing/2014/main" id="{F0A8F0DB-3D3D-DC0F-84AC-4386B58AD6E5}"/>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83071543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027664" y="6464808"/>
            <a:ext cx="987552" cy="310896"/>
          </a:xfrm>
          <a:prstGeom prst="rect">
            <a:avLst/>
          </a:prstGeom>
        </p:spPr>
        <p:txBody>
          <a:bodyPr vert="horz" lIns="91440" tIns="45720" rIns="91440" bIns="45720" rtlCol="0" anchor="ctr"/>
          <a:lstStyle>
            <a:lvl1pPr algn="r">
              <a:defRPr sz="1400">
                <a:solidFill>
                  <a:schemeClr val="tx1"/>
                </a:solidFill>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1" r:id="rId4"/>
    <p:sldLayoutId id="2147483659" r:id="rId5"/>
    <p:sldLayoutId id="2147483660" r:id="rId6"/>
    <p:sldLayoutId id="2147483664" r:id="rId7"/>
    <p:sldLayoutId id="2147483661" r:id="rId8"/>
    <p:sldLayoutId id="2147483662" r:id="rId9"/>
    <p:sldLayoutId id="2147483663" r:id="rId10"/>
    <p:sldLayoutId id="2147483654" r:id="rId11"/>
    <p:sldLayoutId id="2147483653" r:id="rId12"/>
    <p:sldLayoutId id="2147483667" r:id="rId13"/>
    <p:sldLayoutId id="2147483665" r:id="rId14"/>
    <p:sldLayoutId id="2147483666" r:id="rId15"/>
    <p:sldLayoutId id="2147483652" r:id="rId16"/>
    <p:sldLayoutId id="2147483655" r:id="rId17"/>
    <p:sldLayoutId id="2147483656" r:id="rId18"/>
  </p:sldLayoutIdLst>
  <p:hf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pxhere.com/en/photo/357" TargetMode="External"/><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BB83-CA62-C813-5584-9F9C32557A2B}"/>
              </a:ext>
            </a:extLst>
          </p:cNvPr>
          <p:cNvSpPr>
            <a:spLocks noGrp="1"/>
          </p:cNvSpPr>
          <p:nvPr>
            <p:ph type="ctrTitle"/>
          </p:nvPr>
        </p:nvSpPr>
        <p:spPr/>
        <p:txBody>
          <a:bodyPr/>
          <a:lstStyle/>
          <a:p>
            <a:r>
              <a:rPr lang="en-US" dirty="0"/>
              <a:t>Sacraments of Initiation</a:t>
            </a:r>
          </a:p>
        </p:txBody>
      </p:sp>
      <p:sp>
        <p:nvSpPr>
          <p:cNvPr id="3" name="Subtitle 2">
            <a:extLst>
              <a:ext uri="{FF2B5EF4-FFF2-40B4-BE49-F238E27FC236}">
                <a16:creationId xmlns:a16="http://schemas.microsoft.com/office/drawing/2014/main" id="{CA0D2251-7AFE-1B36-778C-D116EDBB7FDE}"/>
              </a:ext>
            </a:extLst>
          </p:cNvPr>
          <p:cNvSpPr>
            <a:spLocks noGrp="1"/>
          </p:cNvSpPr>
          <p:nvPr>
            <p:ph type="subTitle" idx="1"/>
          </p:nvPr>
        </p:nvSpPr>
        <p:spPr/>
        <p:txBody>
          <a:bodyPr/>
          <a:lstStyle/>
          <a:p>
            <a:r>
              <a:rPr lang="en-US" dirty="0"/>
              <a:t>O.C.I.A.</a:t>
            </a:r>
          </a:p>
          <a:p>
            <a:r>
              <a:rPr lang="en-US" dirty="0"/>
              <a:t>“</a:t>
            </a:r>
            <a:r>
              <a:rPr lang="en-US" b="1" dirty="0"/>
              <a:t>O</a:t>
            </a:r>
            <a:r>
              <a:rPr lang="en-US" dirty="0"/>
              <a:t>rder of </a:t>
            </a:r>
            <a:r>
              <a:rPr lang="en-US" b="1" dirty="0"/>
              <a:t>C</a:t>
            </a:r>
            <a:r>
              <a:rPr lang="en-US" dirty="0"/>
              <a:t>hristian </a:t>
            </a:r>
            <a:r>
              <a:rPr lang="en-US" b="1" dirty="0"/>
              <a:t>I</a:t>
            </a:r>
            <a:r>
              <a:rPr lang="en-US" dirty="0"/>
              <a:t>nitiation for </a:t>
            </a:r>
            <a:r>
              <a:rPr lang="en-US" b="1" dirty="0"/>
              <a:t>A</a:t>
            </a:r>
            <a:r>
              <a:rPr lang="en-US" dirty="0"/>
              <a:t>dults”</a:t>
            </a:r>
          </a:p>
        </p:txBody>
      </p:sp>
    </p:spTree>
    <p:extLst>
      <p:ext uri="{BB962C8B-B14F-4D97-AF65-F5344CB8AC3E}">
        <p14:creationId xmlns:p14="http://schemas.microsoft.com/office/powerpoint/2010/main" val="41753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alpha val="96000"/>
          </a:schemeClr>
        </a:solidFill>
        <a:effectLst/>
      </p:bgPr>
    </p:bg>
    <p:spTree>
      <p:nvGrpSpPr>
        <p:cNvPr id="1" name=""/>
        <p:cNvGrpSpPr/>
        <p:nvPr/>
      </p:nvGrpSpPr>
      <p:grpSpPr>
        <a:xfrm>
          <a:off x="0" y="0"/>
          <a:ext cx="0" cy="0"/>
          <a:chOff x="0" y="0"/>
          <a:chExt cx="0" cy="0"/>
        </a:xfrm>
      </p:grpSpPr>
      <p:pic>
        <p:nvPicPr>
          <p:cNvPr id="11" name="Picture 10" descr="A cross and shield on a rocky hill&#10;&#10;Description automatically generated">
            <a:extLst>
              <a:ext uri="{FF2B5EF4-FFF2-40B4-BE49-F238E27FC236}">
                <a16:creationId xmlns:a16="http://schemas.microsoft.com/office/drawing/2014/main" id="{51CA97E3-546B-0FEE-8A95-3D110B1FFC95}"/>
              </a:ext>
            </a:extLst>
          </p:cNvPr>
          <p:cNvPicPr>
            <a:picLocks noChangeAspect="1"/>
          </p:cNvPicPr>
          <p:nvPr/>
        </p:nvPicPr>
        <p:blipFill rotWithShape="1">
          <a:blip r:embed="rId3">
            <a:duotone>
              <a:prstClr val="black"/>
              <a:schemeClr val="accent6">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rcRect l="6148" r="6271"/>
          <a:stretch/>
        </p:blipFill>
        <p:spPr>
          <a:xfrm>
            <a:off x="6512847" y="2213646"/>
            <a:ext cx="5576794" cy="4010025"/>
          </a:xfrm>
          <a:prstGeom prst="rect">
            <a:avLst/>
          </a:prstGeom>
          <a:ln w="88900" cap="sq" cmpd="thickThin">
            <a:solidFill>
              <a:srgbClr val="000000"/>
            </a:solidFill>
            <a:prstDash val="solid"/>
            <a:miter lim="800000"/>
          </a:ln>
          <a:effectLst>
            <a:innerShdw blurRad="76200">
              <a:srgbClr val="000000"/>
            </a:innerShdw>
          </a:effectLst>
        </p:spPr>
      </p:pic>
      <p:sp>
        <p:nvSpPr>
          <p:cNvPr id="2" name="Title 1">
            <a:extLst>
              <a:ext uri="{FF2B5EF4-FFF2-40B4-BE49-F238E27FC236}">
                <a16:creationId xmlns:a16="http://schemas.microsoft.com/office/drawing/2014/main" id="{6C47DC31-1488-8091-935A-1B03A14A5CD8}"/>
              </a:ext>
            </a:extLst>
          </p:cNvPr>
          <p:cNvSpPr>
            <a:spLocks noGrp="1"/>
          </p:cNvSpPr>
          <p:nvPr>
            <p:ph type="title"/>
          </p:nvPr>
        </p:nvSpPr>
        <p:spPr/>
        <p:txBody>
          <a:bodyPr/>
          <a:lstStyle/>
          <a:p>
            <a:r>
              <a:rPr lang="en-US" dirty="0"/>
              <a:t>What Do We Do Now?</a:t>
            </a:r>
          </a:p>
        </p:txBody>
      </p:sp>
      <p:sp>
        <p:nvSpPr>
          <p:cNvPr id="3" name="Text Placeholder 2">
            <a:extLst>
              <a:ext uri="{FF2B5EF4-FFF2-40B4-BE49-F238E27FC236}">
                <a16:creationId xmlns:a16="http://schemas.microsoft.com/office/drawing/2014/main" id="{62F50689-D84C-7977-0A2B-2F0FFFB2014E}"/>
              </a:ext>
            </a:extLst>
          </p:cNvPr>
          <p:cNvSpPr>
            <a:spLocks noGrp="1"/>
          </p:cNvSpPr>
          <p:nvPr>
            <p:ph type="body" idx="1"/>
          </p:nvPr>
        </p:nvSpPr>
        <p:spPr>
          <a:xfrm>
            <a:off x="658574" y="1380744"/>
            <a:ext cx="6464808" cy="402336"/>
          </a:xfrm>
        </p:spPr>
        <p:txBody>
          <a:bodyPr>
            <a:normAutofit/>
          </a:bodyPr>
          <a:lstStyle/>
          <a:p>
            <a:r>
              <a:rPr lang="en-US" dirty="0"/>
              <a:t>This is not the finish line – It’s a call to arms!</a:t>
            </a:r>
          </a:p>
        </p:txBody>
      </p:sp>
      <p:sp>
        <p:nvSpPr>
          <p:cNvPr id="4" name="Content Placeholder 3">
            <a:extLst>
              <a:ext uri="{FF2B5EF4-FFF2-40B4-BE49-F238E27FC236}">
                <a16:creationId xmlns:a16="http://schemas.microsoft.com/office/drawing/2014/main" id="{45A9ECAA-48CB-8CE7-4844-AA2C77D9E359}"/>
              </a:ext>
            </a:extLst>
          </p:cNvPr>
          <p:cNvSpPr>
            <a:spLocks noGrp="1"/>
          </p:cNvSpPr>
          <p:nvPr>
            <p:ph sz="half" idx="2"/>
          </p:nvPr>
        </p:nvSpPr>
        <p:spPr>
          <a:xfrm>
            <a:off x="576072" y="2350007"/>
            <a:ext cx="5804102" cy="3940789"/>
          </a:xfrm>
        </p:spPr>
        <p:txBody>
          <a:bodyPr/>
          <a:lstStyle/>
          <a:p>
            <a:r>
              <a:rPr lang="en-US" dirty="0"/>
              <a:t>“Go therefore and make disciples of all nations, baptizing them in the name of the Father and of the Son and of the Holy Spirit, teaching them to observe all that I have commanded you; and lo, I am with you always, to the close of the age.” Mt. 28:18-20</a:t>
            </a:r>
          </a:p>
          <a:p>
            <a:r>
              <a:rPr lang="en-US" dirty="0"/>
              <a:t>“Those who with God’s help have welcomed Christ’s call and freely responded to it are urged on by love of Christ to proclaim the Good News everywhere in the world…. All Christ’s faithful are called to hand it on from generation to generation, by professing the faith, by living it in fraternal sharing, and by celebrating it in liturgy and prayer.” (CCC 3)</a:t>
            </a:r>
          </a:p>
          <a:p>
            <a:r>
              <a:rPr lang="en-US" dirty="0"/>
              <a:t>Only a third of Catholics believe in the real presence of Jesus in the Eucharist – let’s change that!</a:t>
            </a:r>
          </a:p>
          <a:p>
            <a:endParaRPr lang="en-US" dirty="0"/>
          </a:p>
          <a:p>
            <a:endParaRPr lang="en-US" dirty="0"/>
          </a:p>
          <a:p>
            <a:endParaRPr lang="en-US" dirty="0"/>
          </a:p>
        </p:txBody>
      </p:sp>
      <p:sp>
        <p:nvSpPr>
          <p:cNvPr id="10" name="Slide Number Placeholder 9">
            <a:extLst>
              <a:ext uri="{FF2B5EF4-FFF2-40B4-BE49-F238E27FC236}">
                <a16:creationId xmlns:a16="http://schemas.microsoft.com/office/drawing/2014/main" id="{A9210D02-BD78-856B-08E2-820032AC6B71}"/>
              </a:ext>
            </a:extLst>
          </p:cNvPr>
          <p:cNvSpPr>
            <a:spLocks noGrp="1"/>
          </p:cNvSpPr>
          <p:nvPr>
            <p:ph type="sldNum" sz="quarter" idx="12"/>
          </p:nvPr>
        </p:nvSpPr>
        <p:spPr/>
        <p:txBody>
          <a:bodyPr/>
          <a:lstStyle/>
          <a:p>
            <a:fld id="{58FB4751-880F-D840-AAA9-3A15815CC996}" type="slidenum">
              <a:rPr lang="en-US" smtClean="0"/>
              <a:pPr/>
              <a:t>10</a:t>
            </a:fld>
            <a:endParaRPr lang="en-US" dirty="0"/>
          </a:p>
        </p:txBody>
      </p:sp>
    </p:spTree>
    <p:extLst>
      <p:ext uri="{BB962C8B-B14F-4D97-AF65-F5344CB8AC3E}">
        <p14:creationId xmlns:p14="http://schemas.microsoft.com/office/powerpoint/2010/main" val="2759600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symbols on a white background&#10;&#10;Description automatically generated">
            <a:extLst>
              <a:ext uri="{FF2B5EF4-FFF2-40B4-BE49-F238E27FC236}">
                <a16:creationId xmlns:a16="http://schemas.microsoft.com/office/drawing/2014/main" id="{49275E37-99AB-7E00-6A5A-8B22309F00E1}"/>
              </a:ext>
            </a:extLst>
          </p:cNvPr>
          <p:cNvPicPr>
            <a:picLocks noChangeAspect="1"/>
          </p:cNvPicPr>
          <p:nvPr/>
        </p:nvPicPr>
        <p:blipFill>
          <a:blip r:embed="rId3"/>
          <a:stretch>
            <a:fillRect/>
          </a:stretch>
        </p:blipFill>
        <p:spPr>
          <a:xfrm>
            <a:off x="7021676" y="1426301"/>
            <a:ext cx="4351338" cy="4351338"/>
          </a:xfrm>
          <a:prstGeom prst="rect">
            <a:avLst/>
          </a:prstGeom>
          <a:noFill/>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6" name="Slide Number Placeholder 5">
            <a:extLst>
              <a:ext uri="{FF2B5EF4-FFF2-40B4-BE49-F238E27FC236}">
                <a16:creationId xmlns:a16="http://schemas.microsoft.com/office/drawing/2014/main" id="{3097E62A-D3FC-333F-724D-9412A231CEF6}"/>
              </a:ext>
            </a:extLst>
          </p:cNvPr>
          <p:cNvSpPr>
            <a:spLocks noGrp="1"/>
          </p:cNvSpPr>
          <p:nvPr>
            <p:ph type="sldNum" sz="quarter" idx="12"/>
          </p:nvPr>
        </p:nvSpPr>
        <p:spPr>
          <a:xfrm>
            <a:off x="11027664" y="6464808"/>
            <a:ext cx="987552" cy="310896"/>
          </a:xfrm>
        </p:spPr>
        <p:txBody>
          <a:bodyPr/>
          <a:lstStyle/>
          <a:p>
            <a:pPr>
              <a:spcAft>
                <a:spcPts val="600"/>
              </a:spcAft>
            </a:pPr>
            <a:fld id="{58FB4751-880F-D840-AAA9-3A15815CC996}" type="slidenum">
              <a:rPr lang="en-US" smtClean="0"/>
              <a:pPr>
                <a:spcAft>
                  <a:spcPts val="600"/>
                </a:spcAft>
              </a:pPr>
              <a:t>2</a:t>
            </a:fld>
            <a:endParaRPr lang="en-US"/>
          </a:p>
        </p:txBody>
      </p:sp>
      <p:sp>
        <p:nvSpPr>
          <p:cNvPr id="4" name="Title 3">
            <a:extLst>
              <a:ext uri="{FF2B5EF4-FFF2-40B4-BE49-F238E27FC236}">
                <a16:creationId xmlns:a16="http://schemas.microsoft.com/office/drawing/2014/main" id="{45878135-3F5C-BB53-0082-122956799B79}"/>
              </a:ext>
            </a:extLst>
          </p:cNvPr>
          <p:cNvSpPr>
            <a:spLocks noGrp="1"/>
          </p:cNvSpPr>
          <p:nvPr>
            <p:ph type="title"/>
          </p:nvPr>
        </p:nvSpPr>
        <p:spPr>
          <a:xfrm>
            <a:off x="1779229" y="477207"/>
            <a:ext cx="9144000" cy="676656"/>
          </a:xfrm>
        </p:spPr>
        <p:txBody>
          <a:bodyPr anchor="b">
            <a:normAutofit/>
          </a:bodyPr>
          <a:lstStyle/>
          <a:p>
            <a:r>
              <a:rPr lang="en-US" sz="3700" dirty="0"/>
              <a:t>What are the Sacraments of Initiation?</a:t>
            </a:r>
          </a:p>
        </p:txBody>
      </p:sp>
      <p:graphicFrame>
        <p:nvGraphicFramePr>
          <p:cNvPr id="2" name="Table 4">
            <a:extLst>
              <a:ext uri="{FF2B5EF4-FFF2-40B4-BE49-F238E27FC236}">
                <a16:creationId xmlns:a16="http://schemas.microsoft.com/office/drawing/2014/main" id="{14883AB6-E6D8-70A9-3CCB-61E120FC6000}"/>
              </a:ext>
            </a:extLst>
          </p:cNvPr>
          <p:cNvGraphicFramePr>
            <a:graphicFrameLocks noGrp="1"/>
          </p:cNvGraphicFramePr>
          <p:nvPr>
            <p:ph sz="half" idx="1"/>
            <p:extLst>
              <p:ext uri="{D42A27DB-BD31-4B8C-83A1-F6EECF244321}">
                <p14:modId xmlns:p14="http://schemas.microsoft.com/office/powerpoint/2010/main" val="4160886545"/>
              </p:ext>
            </p:extLst>
          </p:nvPr>
        </p:nvGraphicFramePr>
        <p:xfrm>
          <a:off x="2211143" y="2377776"/>
          <a:ext cx="3799403" cy="2638170"/>
        </p:xfrm>
        <a:graphic>
          <a:graphicData uri="http://schemas.openxmlformats.org/drawingml/2006/table">
            <a:tbl>
              <a:tblPr firstRow="1" bandRow="1"/>
              <a:tblGrid>
                <a:gridCol w="3799403">
                  <a:extLst>
                    <a:ext uri="{9D8B030D-6E8A-4147-A177-3AD203B41FA5}">
                      <a16:colId xmlns:a16="http://schemas.microsoft.com/office/drawing/2014/main" val="1563570424"/>
                    </a:ext>
                  </a:extLst>
                </a:gridCol>
              </a:tblGrid>
              <a:tr h="8793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dirty="0">
                          <a:latin typeface="+mn-lt"/>
                          <a:cs typeface="Gill Sans Light" panose="020B0302020104020203" pitchFamily="34" charset="-79"/>
                        </a:rPr>
                        <a:t>Baptism</a:t>
                      </a:r>
                      <a:endParaRPr lang="en-US" sz="2500" dirty="0">
                        <a:latin typeface="+mj-lt"/>
                      </a:endParaRPr>
                    </a:p>
                  </a:txBody>
                  <a:tcPr marL="125730" marR="125730" marT="62865" marB="62865">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8793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dirty="0">
                          <a:latin typeface="+mn-lt"/>
                          <a:cs typeface="Gill Sans Light" panose="020B0302020104020203" pitchFamily="34" charset="-79"/>
                        </a:rPr>
                        <a:t>Confirmation</a:t>
                      </a:r>
                      <a:endParaRPr lang="en-US" sz="2500" kern="1200" dirty="0">
                        <a:solidFill>
                          <a:schemeClr val="tx1"/>
                        </a:solidFill>
                        <a:latin typeface="+mj-lt"/>
                        <a:ea typeface="+mn-ea"/>
                        <a:cs typeface="+mn-cs"/>
                      </a:endParaRPr>
                    </a:p>
                  </a:txBody>
                  <a:tcPr marL="125730" marR="125730" marT="62865" marB="62865"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8793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dirty="0">
                          <a:latin typeface="+mn-lt"/>
                          <a:cs typeface="Gill Sans Light" panose="020B0302020104020203" pitchFamily="34" charset="-79"/>
                        </a:rPr>
                        <a:t>Holy Eucharist</a:t>
                      </a:r>
                      <a:endParaRPr lang="en-US" sz="2500" kern="1200" dirty="0">
                        <a:solidFill>
                          <a:schemeClr val="tx1"/>
                        </a:solidFill>
                        <a:latin typeface="+mj-lt"/>
                        <a:ea typeface="+mn-ea"/>
                        <a:cs typeface="+mn-cs"/>
                      </a:endParaRPr>
                    </a:p>
                  </a:txBody>
                  <a:tcPr marL="125730" marR="125730" marT="62865" marB="62865"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bl>
          </a:graphicData>
        </a:graphic>
      </p:graphicFrame>
    </p:spTree>
    <p:extLst>
      <p:ext uri="{BB962C8B-B14F-4D97-AF65-F5344CB8AC3E}">
        <p14:creationId xmlns:p14="http://schemas.microsoft.com/office/powerpoint/2010/main" val="3474133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70BA96D9-2E56-3DBD-6315-048A1B2800FB}"/>
              </a:ext>
            </a:extLst>
          </p:cNvPr>
          <p:cNvSpPr>
            <a:spLocks noGrp="1"/>
          </p:cNvSpPr>
          <p:nvPr>
            <p:ph type="title"/>
          </p:nvPr>
        </p:nvSpPr>
        <p:spPr>
          <a:xfrm>
            <a:off x="393192" y="3306379"/>
            <a:ext cx="6502620" cy="676656"/>
          </a:xfrm>
        </p:spPr>
        <p:txBody>
          <a:bodyPr/>
          <a:lstStyle/>
          <a:p>
            <a:pPr algn="ctr"/>
            <a:br>
              <a:rPr lang="en-US" dirty="0"/>
            </a:br>
            <a:br>
              <a:rPr lang="en-US" dirty="0"/>
            </a:br>
            <a:br>
              <a:rPr lang="en-US" dirty="0"/>
            </a:br>
            <a:br>
              <a:rPr lang="en-US" dirty="0"/>
            </a:br>
            <a:br>
              <a:rPr lang="en-US" dirty="0"/>
            </a:br>
            <a:r>
              <a:rPr lang="en-US" dirty="0"/>
              <a:t>Our hearts have to melt so we can be reformed</a:t>
            </a:r>
          </a:p>
        </p:txBody>
      </p:sp>
      <p:sp>
        <p:nvSpPr>
          <p:cNvPr id="27" name="Text Placeholder 26">
            <a:extLst>
              <a:ext uri="{FF2B5EF4-FFF2-40B4-BE49-F238E27FC236}">
                <a16:creationId xmlns:a16="http://schemas.microsoft.com/office/drawing/2014/main" id="{64C89AC3-3D7A-65BB-C3F4-2B1CB19E78D1}"/>
              </a:ext>
            </a:extLst>
          </p:cNvPr>
          <p:cNvSpPr>
            <a:spLocks noGrp="1"/>
          </p:cNvSpPr>
          <p:nvPr>
            <p:ph type="body" sz="half" idx="2"/>
          </p:nvPr>
        </p:nvSpPr>
        <p:spPr/>
        <p:txBody>
          <a:bodyPr/>
          <a:lstStyle/>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324E804-5D73-9996-1913-1EF77F2E53C5}"/>
              </a:ext>
            </a:extLst>
          </p:cNvPr>
          <p:cNvSpPr>
            <a:spLocks noGrp="1"/>
          </p:cNvSpPr>
          <p:nvPr>
            <p:ph type="sldNum" sz="quarter" idx="12"/>
          </p:nvPr>
        </p:nvSpPr>
        <p:spPr/>
        <p:txBody>
          <a:bodyPr/>
          <a:lstStyle/>
          <a:p>
            <a:fld id="{58FB4751-880F-D840-AAA9-3A15815CC996}" type="slidenum">
              <a:rPr lang="en-US" smtClean="0"/>
              <a:pPr/>
              <a:t>3</a:t>
            </a:fld>
            <a:endParaRPr lang="en-US" dirty="0"/>
          </a:p>
        </p:txBody>
      </p:sp>
      <p:pic>
        <p:nvPicPr>
          <p:cNvPr id="8" name="Picture Placeholder 7" descr="A candle with a flame on a wood surface&#10;&#10;Description automatically generated">
            <a:extLst>
              <a:ext uri="{FF2B5EF4-FFF2-40B4-BE49-F238E27FC236}">
                <a16:creationId xmlns:a16="http://schemas.microsoft.com/office/drawing/2014/main" id="{AB55C51A-479D-1337-3700-94A296E53335}"/>
              </a:ext>
            </a:extLst>
          </p:cNvPr>
          <p:cNvPicPr>
            <a:picLocks noGrp="1" noChangeAspect="1"/>
          </p:cNvPicPr>
          <p:nvPr>
            <p:ph type="pic" idx="1"/>
          </p:nvPr>
        </p:nvPicPr>
        <p:blipFill>
          <a:blip r:embed="rId2"/>
          <a:srcRect l="24663" r="24663"/>
          <a:stretch>
            <a:fillRect/>
          </a:stretch>
        </p:blipFill>
        <p:spPr>
          <a:xfrm>
            <a:off x="7739455" y="82296"/>
            <a:ext cx="4376530" cy="6018401"/>
          </a:xfrm>
        </p:spPr>
      </p:pic>
    </p:spTree>
    <p:extLst>
      <p:ext uri="{BB962C8B-B14F-4D97-AF65-F5344CB8AC3E}">
        <p14:creationId xmlns:p14="http://schemas.microsoft.com/office/powerpoint/2010/main" val="343507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Baptism is our entrance, through death, into new life in Jesus' Church&#10;">
            <a:extLst>
              <a:ext uri="{FF2B5EF4-FFF2-40B4-BE49-F238E27FC236}">
                <a16:creationId xmlns:a16="http://schemas.microsoft.com/office/drawing/2014/main" id="{57C7685B-D8B9-57EE-C35E-E4D2B58019E0}"/>
              </a:ext>
            </a:extLst>
          </p:cNvPr>
          <p:cNvSpPr txBox="1"/>
          <p:nvPr/>
        </p:nvSpPr>
        <p:spPr>
          <a:xfrm>
            <a:off x="693637" y="1992353"/>
            <a:ext cx="4572000" cy="4070729"/>
          </a:xfrm>
          <a:prstGeom prst="rect">
            <a:avLst/>
          </a:prstGeom>
        </p:spPr>
        <p:txBody>
          <a:bodyPr vert="horz" lIns="91440" tIns="45720" rIns="91440" bIns="45720" rtlCol="0">
            <a:normAutofit/>
          </a:bodyPr>
          <a:lstStyle/>
          <a:p>
            <a:pPr algn="ctr">
              <a:lnSpc>
                <a:spcPct val="90000"/>
              </a:lnSpc>
              <a:spcAft>
                <a:spcPts val="600"/>
              </a:spcAft>
            </a:pPr>
            <a:r>
              <a:rPr lang="en-US" sz="4000" kern="1200" dirty="0">
                <a:latin typeface="+mn-lt"/>
                <a:ea typeface="+mn-ea"/>
                <a:cs typeface="+mn-cs"/>
              </a:rPr>
              <a:t>“No one can enter the Kingdom of God without being born of water and Spirit.” </a:t>
            </a:r>
          </a:p>
          <a:p>
            <a:pPr algn="ctr">
              <a:lnSpc>
                <a:spcPct val="90000"/>
              </a:lnSpc>
              <a:spcAft>
                <a:spcPts val="600"/>
              </a:spcAft>
            </a:pPr>
            <a:r>
              <a:rPr lang="en-US" sz="4000" kern="1200" dirty="0">
                <a:latin typeface="+mn-lt"/>
                <a:ea typeface="+mn-ea"/>
                <a:cs typeface="+mn-cs"/>
              </a:rPr>
              <a:t>– Jn. 3:5</a:t>
            </a:r>
          </a:p>
          <a:p>
            <a:pPr>
              <a:lnSpc>
                <a:spcPct val="90000"/>
              </a:lnSpc>
              <a:spcAft>
                <a:spcPts val="600"/>
              </a:spcAft>
            </a:pPr>
            <a:endParaRPr lang="en-US" sz="1700" kern="1200" dirty="0">
              <a:latin typeface="+mn-lt"/>
              <a:ea typeface="+mn-ea"/>
              <a:cs typeface="+mn-cs"/>
            </a:endParaRPr>
          </a:p>
        </p:txBody>
      </p:sp>
      <p:sp>
        <p:nvSpPr>
          <p:cNvPr id="15" name="Slide Number Placeholder 4">
            <a:extLst>
              <a:ext uri="{FF2B5EF4-FFF2-40B4-BE49-F238E27FC236}">
                <a16:creationId xmlns:a16="http://schemas.microsoft.com/office/drawing/2014/main" id="{427AA552-2F15-4A07-05A9-EEA3BAF8B9F2}"/>
              </a:ext>
            </a:extLst>
          </p:cNvPr>
          <p:cNvSpPr>
            <a:spLocks noGrp="1"/>
          </p:cNvSpPr>
          <p:nvPr>
            <p:ph type="sldNum" sz="quarter" idx="12"/>
          </p:nvPr>
        </p:nvSpPr>
        <p:spPr>
          <a:xfrm>
            <a:off x="11027664" y="6464808"/>
            <a:ext cx="987552" cy="310896"/>
          </a:xfrm>
        </p:spPr>
        <p:txBody>
          <a:bodyPr/>
          <a:lstStyle/>
          <a:p>
            <a:pPr>
              <a:spcAft>
                <a:spcPts val="600"/>
              </a:spcAft>
            </a:pPr>
            <a:fld id="{58FB4751-880F-D840-AAA9-3A15815CC996}" type="slidenum">
              <a:rPr lang="en-US" smtClean="0"/>
              <a:pPr>
                <a:spcAft>
                  <a:spcPts val="600"/>
                </a:spcAft>
              </a:pPr>
              <a:t>4</a:t>
            </a:fld>
            <a:endParaRPr lang="en-US"/>
          </a:p>
        </p:txBody>
      </p:sp>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a:xfrm>
            <a:off x="-1709928" y="606117"/>
            <a:ext cx="9144000" cy="676656"/>
          </a:xfrm>
        </p:spPr>
        <p:txBody>
          <a:bodyPr vert="horz" lIns="91440" tIns="45720" rIns="91440" bIns="45720" rtlCol="0" anchor="b">
            <a:noAutofit/>
          </a:bodyPr>
          <a:lstStyle/>
          <a:p>
            <a:pPr algn="ctr"/>
            <a:r>
              <a:rPr lang="en-US" sz="7200" kern="1200" dirty="0">
                <a:solidFill>
                  <a:schemeClr val="bg1"/>
                </a:solidFill>
                <a:latin typeface="+mj-lt"/>
                <a:ea typeface="+mj-ea"/>
                <a:cs typeface="+mj-cs"/>
              </a:rPr>
              <a:t>Baptism</a:t>
            </a:r>
          </a:p>
        </p:txBody>
      </p:sp>
      <p:pic>
        <p:nvPicPr>
          <p:cNvPr id="6" name="Picture 5" descr="A person and person in water with a bird in the sky&#10;&#10;Description automatically generated">
            <a:extLst>
              <a:ext uri="{FF2B5EF4-FFF2-40B4-BE49-F238E27FC236}">
                <a16:creationId xmlns:a16="http://schemas.microsoft.com/office/drawing/2014/main" id="{D7A88CC0-533C-18DB-250D-60CEAFD7D7B3}"/>
              </a:ext>
            </a:extLst>
          </p:cNvPr>
          <p:cNvPicPr>
            <a:picLocks noChangeAspect="1"/>
          </p:cNvPicPr>
          <p:nvPr/>
        </p:nvPicPr>
        <p:blipFill rotWithShape="1">
          <a:blip r:embed="rId2"/>
          <a:srcRect l="8547" r="26739" b="-1"/>
          <a:stretch/>
        </p:blipFill>
        <p:spPr>
          <a:xfrm>
            <a:off x="6646264" y="0"/>
            <a:ext cx="5545736" cy="606308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noFill/>
        </p:spPr>
      </p:pic>
    </p:spTree>
    <p:extLst>
      <p:ext uri="{BB962C8B-B14F-4D97-AF65-F5344CB8AC3E}">
        <p14:creationId xmlns:p14="http://schemas.microsoft.com/office/powerpoint/2010/main" val="520000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D4ADC4-01B6-AA8C-9B56-49464B100BE3}"/>
              </a:ext>
            </a:extLst>
          </p:cNvPr>
          <p:cNvSpPr>
            <a:spLocks noGrp="1"/>
          </p:cNvSpPr>
          <p:nvPr>
            <p:ph type="title"/>
          </p:nvPr>
        </p:nvSpPr>
        <p:spPr>
          <a:xfrm>
            <a:off x="576071" y="704088"/>
            <a:ext cx="6502620" cy="676656"/>
          </a:xfrm>
        </p:spPr>
        <p:txBody>
          <a:bodyPr anchor="b">
            <a:noAutofit/>
          </a:bodyPr>
          <a:lstStyle/>
          <a:p>
            <a:r>
              <a:rPr lang="en-US" sz="6000" dirty="0"/>
              <a:t>Confirmation</a:t>
            </a:r>
          </a:p>
        </p:txBody>
      </p:sp>
      <p:sp>
        <p:nvSpPr>
          <p:cNvPr id="17" name="Text Placeholder 2">
            <a:extLst>
              <a:ext uri="{FF2B5EF4-FFF2-40B4-BE49-F238E27FC236}">
                <a16:creationId xmlns:a16="http://schemas.microsoft.com/office/drawing/2014/main" id="{204F771E-00E7-7DAD-88EE-200FEDD6592D}"/>
              </a:ext>
            </a:extLst>
          </p:cNvPr>
          <p:cNvSpPr>
            <a:spLocks noGrp="1"/>
          </p:cNvSpPr>
          <p:nvPr>
            <p:ph type="body" sz="half" idx="2"/>
          </p:nvPr>
        </p:nvSpPr>
        <p:spPr>
          <a:xfrm>
            <a:off x="850392" y="1947672"/>
            <a:ext cx="4572000" cy="4070729"/>
          </a:xfrm>
        </p:spPr>
        <p:txBody>
          <a:bodyPr>
            <a:normAutofit/>
          </a:bodyPr>
          <a:lstStyle/>
          <a:p>
            <a:pPr algn="ctr"/>
            <a:r>
              <a:rPr lang="en-US" sz="3200" b="0" i="0" dirty="0">
                <a:solidFill>
                  <a:srgbClr val="2F2F2F"/>
                </a:solidFill>
                <a:effectLst/>
              </a:rPr>
              <a:t>"In him you also, when you had heard the word of truth, the gospel of your salvation, and had believed in him, were marked with the seal of the promised Holy Spirit."</a:t>
            </a:r>
            <a:br>
              <a:rPr lang="en-US" sz="3200" dirty="0"/>
            </a:br>
            <a:r>
              <a:rPr lang="en-US" sz="3200" b="0" i="0" dirty="0">
                <a:solidFill>
                  <a:srgbClr val="2F2F2F"/>
                </a:solidFill>
                <a:effectLst/>
              </a:rPr>
              <a:t>—St. Paul</a:t>
            </a:r>
            <a:endParaRPr lang="en-US" sz="3200" dirty="0"/>
          </a:p>
        </p:txBody>
      </p:sp>
      <p:pic>
        <p:nvPicPr>
          <p:cNvPr id="10" name="Content Placeholder 9" descr="A bird flying over flames&#10;&#10;Description automatically generated">
            <a:extLst>
              <a:ext uri="{FF2B5EF4-FFF2-40B4-BE49-F238E27FC236}">
                <a16:creationId xmlns:a16="http://schemas.microsoft.com/office/drawing/2014/main" id="{1E003013-29E2-6B11-16DD-E740DF314DF6}"/>
              </a:ext>
            </a:extLst>
          </p:cNvPr>
          <p:cNvPicPr>
            <a:picLocks noGrp="1" noChangeAspect="1"/>
          </p:cNvPicPr>
          <p:nvPr>
            <p:ph type="pic" idx="1"/>
          </p:nvPr>
        </p:nvPicPr>
        <p:blipFill rotWithShape="1">
          <a:blip r:embed="rId2"/>
          <a:srcRect l="2987" r="10443"/>
          <a:stretch/>
        </p:blipFill>
        <p:spPr>
          <a:xfrm>
            <a:off x="7815470" y="10"/>
            <a:ext cx="4376530" cy="6018391"/>
          </a:xfrm>
          <a:noFill/>
          <a:effectLst>
            <a:outerShdw blurRad="50800" dist="38100" dir="10800000" algn="r" rotWithShape="0">
              <a:prstClr val="black">
                <a:alpha val="40000"/>
              </a:prstClr>
            </a:outerShdw>
          </a:effectLst>
        </p:spPr>
      </p:pic>
      <p:sp>
        <p:nvSpPr>
          <p:cNvPr id="8" name="Slide Number Placeholder 7">
            <a:extLst>
              <a:ext uri="{FF2B5EF4-FFF2-40B4-BE49-F238E27FC236}">
                <a16:creationId xmlns:a16="http://schemas.microsoft.com/office/drawing/2014/main" id="{4F0540EB-6A4B-28A8-564F-BC45DFDE0883}"/>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5</a:t>
            </a:fld>
            <a:endParaRPr lang="en-US"/>
          </a:p>
        </p:txBody>
      </p:sp>
    </p:spTree>
    <p:extLst>
      <p:ext uri="{BB962C8B-B14F-4D97-AF65-F5344CB8AC3E}">
        <p14:creationId xmlns:p14="http://schemas.microsoft.com/office/powerpoint/2010/main" val="2752853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0B16C-1248-B127-CA94-7A372B9B71FE}"/>
              </a:ext>
            </a:extLst>
          </p:cNvPr>
          <p:cNvSpPr>
            <a:spLocks noGrp="1"/>
          </p:cNvSpPr>
          <p:nvPr>
            <p:ph type="title"/>
          </p:nvPr>
        </p:nvSpPr>
        <p:spPr>
          <a:xfrm>
            <a:off x="576072" y="1475385"/>
            <a:ext cx="6502620" cy="676656"/>
          </a:xfrm>
        </p:spPr>
        <p:txBody>
          <a:bodyPr/>
          <a:lstStyle/>
          <a:p>
            <a:r>
              <a:rPr lang="en-US" dirty="0"/>
              <a:t>How do we experience the Holy Spirit?</a:t>
            </a:r>
          </a:p>
        </p:txBody>
      </p:sp>
      <p:sp>
        <p:nvSpPr>
          <p:cNvPr id="3" name="Text Placeholder 2">
            <a:extLst>
              <a:ext uri="{FF2B5EF4-FFF2-40B4-BE49-F238E27FC236}">
                <a16:creationId xmlns:a16="http://schemas.microsoft.com/office/drawing/2014/main" id="{E7C5DC9E-96BF-FAB4-808A-57664223EAE9}"/>
              </a:ext>
            </a:extLst>
          </p:cNvPr>
          <p:cNvSpPr>
            <a:spLocks noGrp="1"/>
          </p:cNvSpPr>
          <p:nvPr>
            <p:ph type="body" sz="half" idx="2"/>
          </p:nvPr>
        </p:nvSpPr>
        <p:spPr>
          <a:xfrm>
            <a:off x="576072" y="2260121"/>
            <a:ext cx="4572000" cy="3758279"/>
          </a:xfrm>
        </p:spPr>
        <p:txBody>
          <a:bodyPr>
            <a:normAutofit/>
          </a:bodyPr>
          <a:lstStyle/>
          <a:p>
            <a:r>
              <a:rPr lang="en-US" sz="4000" dirty="0"/>
              <a:t>You will know them by their fruits. Are grapes gathered from thorns, or figs from thistles? </a:t>
            </a:r>
          </a:p>
          <a:p>
            <a:r>
              <a:rPr lang="en-US" sz="4000" dirty="0"/>
              <a:t>	–Matthew 7:16</a:t>
            </a:r>
          </a:p>
        </p:txBody>
      </p:sp>
      <p:pic>
        <p:nvPicPr>
          <p:cNvPr id="9" name="Picture Placeholder 8">
            <a:extLst>
              <a:ext uri="{FF2B5EF4-FFF2-40B4-BE49-F238E27FC236}">
                <a16:creationId xmlns:a16="http://schemas.microsoft.com/office/drawing/2014/main" id="{0D3D5039-728B-D7F9-6A01-4F0FE331F6BA}"/>
              </a:ext>
            </a:extLst>
          </p:cNvPr>
          <p:cNvPicPr>
            <a:picLocks noGrp="1" noChangeAspect="1"/>
          </p:cNvPicPr>
          <p:nvPr>
            <p:ph type="pic" idx="1"/>
          </p:nvPr>
        </p:nvPicPr>
        <p:blipFill>
          <a:blip r:embed="rId2">
            <a:extLst>
              <a:ext uri="{837473B0-CC2E-450A-ABE3-18F120FF3D39}">
                <a1611:picAttrSrcUrl xmlns:a1611="http://schemas.microsoft.com/office/drawing/2016/11/main" r:id="rId3"/>
              </a:ext>
            </a:extLst>
          </a:blip>
          <a:srcRect l="22728" r="22728"/>
          <a:stretch>
            <a:fillRect/>
          </a:stretch>
        </p:blipFill>
        <p:spPr/>
      </p:pic>
      <p:sp>
        <p:nvSpPr>
          <p:cNvPr id="5" name="Date Placeholder 4">
            <a:extLst>
              <a:ext uri="{FF2B5EF4-FFF2-40B4-BE49-F238E27FC236}">
                <a16:creationId xmlns:a16="http://schemas.microsoft.com/office/drawing/2014/main" id="{4049DB9C-ABF4-5517-D37E-09F8DD5B7EA3}"/>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F580D46C-90D7-FFC6-E9BB-C6D3E4CC8CCD}"/>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D7DD229C-2B1B-06A8-F08D-90B444E54C72}"/>
              </a:ext>
            </a:extLst>
          </p:cNvPr>
          <p:cNvSpPr>
            <a:spLocks noGrp="1"/>
          </p:cNvSpPr>
          <p:nvPr>
            <p:ph type="sldNum" sz="quarter" idx="12"/>
          </p:nvPr>
        </p:nvSpPr>
        <p:spPr/>
        <p:txBody>
          <a:bodyPr/>
          <a:lstStyle/>
          <a:p>
            <a:fld id="{58FB4751-880F-D840-AAA9-3A15815CC996}" type="slidenum">
              <a:rPr lang="en-US" smtClean="0"/>
              <a:t>6</a:t>
            </a:fld>
            <a:endParaRPr lang="en-US" dirty="0"/>
          </a:p>
        </p:txBody>
      </p:sp>
    </p:spTree>
    <p:extLst>
      <p:ext uri="{BB962C8B-B14F-4D97-AF65-F5344CB8AC3E}">
        <p14:creationId xmlns:p14="http://schemas.microsoft.com/office/powerpoint/2010/main" val="82854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125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125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5768EFB-B317-47EA-C969-D365EB136882}"/>
              </a:ext>
            </a:extLst>
          </p:cNvPr>
          <p:cNvSpPr>
            <a:spLocks noGrp="1"/>
          </p:cNvSpPr>
          <p:nvPr>
            <p:ph type="title"/>
          </p:nvPr>
        </p:nvSpPr>
        <p:spPr>
          <a:xfrm>
            <a:off x="1293593" y="1911006"/>
            <a:ext cx="3969190" cy="466344"/>
          </a:xfrm>
        </p:spPr>
        <p:txBody>
          <a:bodyPr/>
          <a:lstStyle/>
          <a:p>
            <a:pPr algn="l"/>
            <a:r>
              <a:rPr lang="en-US" dirty="0"/>
              <a:t>Gifts of the Holy Spirit</a:t>
            </a:r>
          </a:p>
        </p:txBody>
      </p:sp>
      <p:sp>
        <p:nvSpPr>
          <p:cNvPr id="16" name="Text Placeholder 15">
            <a:extLst>
              <a:ext uri="{FF2B5EF4-FFF2-40B4-BE49-F238E27FC236}">
                <a16:creationId xmlns:a16="http://schemas.microsoft.com/office/drawing/2014/main" id="{BB801EE7-C3C0-5B30-EB9B-2C995032EE99}"/>
              </a:ext>
            </a:extLst>
          </p:cNvPr>
          <p:cNvSpPr>
            <a:spLocks noGrp="1"/>
          </p:cNvSpPr>
          <p:nvPr>
            <p:ph type="body" sz="quarter" idx="13"/>
          </p:nvPr>
        </p:nvSpPr>
        <p:spPr>
          <a:xfrm>
            <a:off x="1293594" y="2749079"/>
            <a:ext cx="3969190" cy="2556252"/>
          </a:xfrm>
        </p:spPr>
        <p:txBody>
          <a:bodyPr>
            <a:normAutofit lnSpcReduction="10000"/>
          </a:bodyPr>
          <a:lstStyle/>
          <a:p>
            <a:pPr marL="342900" indent="-342900" algn="l">
              <a:buFont typeface="Arial" panose="020B0604020202020204" pitchFamily="34" charset="0"/>
              <a:buChar char="•"/>
            </a:pPr>
            <a:r>
              <a:rPr lang="en-US" dirty="0"/>
              <a:t>Wisdom</a:t>
            </a:r>
          </a:p>
          <a:p>
            <a:pPr marL="342900" indent="-342900" algn="l">
              <a:buFont typeface="Arial" panose="020B0604020202020204" pitchFamily="34" charset="0"/>
              <a:buChar char="•"/>
            </a:pPr>
            <a:r>
              <a:rPr lang="en-US" dirty="0"/>
              <a:t>Understanding</a:t>
            </a:r>
          </a:p>
          <a:p>
            <a:pPr marL="342900" indent="-342900" algn="l">
              <a:buFont typeface="Arial" panose="020B0604020202020204" pitchFamily="34" charset="0"/>
              <a:buChar char="•"/>
            </a:pPr>
            <a:r>
              <a:rPr lang="en-US" dirty="0"/>
              <a:t>Knowledge</a:t>
            </a:r>
          </a:p>
          <a:p>
            <a:pPr marL="342900" indent="-342900" algn="l">
              <a:buFont typeface="Arial" panose="020B0604020202020204" pitchFamily="34" charset="0"/>
              <a:buChar char="•"/>
            </a:pPr>
            <a:r>
              <a:rPr lang="en-US" dirty="0"/>
              <a:t>Fortitude</a:t>
            </a:r>
          </a:p>
          <a:p>
            <a:pPr marL="342900" indent="-342900" algn="l">
              <a:buFont typeface="Arial" panose="020B0604020202020204" pitchFamily="34" charset="0"/>
              <a:buChar char="•"/>
            </a:pPr>
            <a:r>
              <a:rPr lang="en-US" dirty="0"/>
              <a:t>Counsel</a:t>
            </a:r>
          </a:p>
          <a:p>
            <a:pPr marL="342900" indent="-342900" algn="l">
              <a:buFont typeface="Arial" panose="020B0604020202020204" pitchFamily="34" charset="0"/>
              <a:buChar char="•"/>
            </a:pPr>
            <a:r>
              <a:rPr lang="en-US" dirty="0"/>
              <a:t>Piety (reverence)</a:t>
            </a:r>
          </a:p>
          <a:p>
            <a:pPr marL="342900" indent="-342900" algn="l">
              <a:buFont typeface="Arial" panose="020B0604020202020204" pitchFamily="34" charset="0"/>
              <a:buChar char="•"/>
            </a:pPr>
            <a:r>
              <a:rPr lang="en-US" dirty="0"/>
              <a:t>Fear of the Lord</a:t>
            </a:r>
          </a:p>
        </p:txBody>
      </p:sp>
      <p:sp>
        <p:nvSpPr>
          <p:cNvPr id="4" name="Slide Number Placeholder 3">
            <a:extLst>
              <a:ext uri="{FF2B5EF4-FFF2-40B4-BE49-F238E27FC236}">
                <a16:creationId xmlns:a16="http://schemas.microsoft.com/office/drawing/2014/main" id="{6D91CF39-6540-5B9E-8E6C-4310213A7FEF}"/>
              </a:ext>
            </a:extLst>
          </p:cNvPr>
          <p:cNvSpPr>
            <a:spLocks noGrp="1"/>
          </p:cNvSpPr>
          <p:nvPr>
            <p:ph type="sldNum" sz="quarter" idx="12"/>
          </p:nvPr>
        </p:nvSpPr>
        <p:spPr/>
        <p:txBody>
          <a:bodyPr/>
          <a:lstStyle/>
          <a:p>
            <a:fld id="{58FB4751-880F-D840-AAA9-3A15815CC996}" type="slidenum">
              <a:rPr lang="en-US" smtClean="0"/>
              <a:t>7</a:t>
            </a:fld>
            <a:endParaRPr lang="en-US" dirty="0"/>
          </a:p>
        </p:txBody>
      </p:sp>
      <p:sp>
        <p:nvSpPr>
          <p:cNvPr id="5" name="TextBox 4">
            <a:extLst>
              <a:ext uri="{FF2B5EF4-FFF2-40B4-BE49-F238E27FC236}">
                <a16:creationId xmlns:a16="http://schemas.microsoft.com/office/drawing/2014/main" id="{B801CBCF-9AE9-485E-0E81-44C46EB85EFC}"/>
              </a:ext>
            </a:extLst>
          </p:cNvPr>
          <p:cNvSpPr txBox="1"/>
          <p:nvPr/>
        </p:nvSpPr>
        <p:spPr>
          <a:xfrm>
            <a:off x="7085242" y="1915685"/>
            <a:ext cx="4218915" cy="461665"/>
          </a:xfrm>
          <a:prstGeom prst="rect">
            <a:avLst/>
          </a:prstGeom>
          <a:noFill/>
        </p:spPr>
        <p:txBody>
          <a:bodyPr wrap="square" rtlCol="0">
            <a:spAutoFit/>
          </a:bodyPr>
          <a:lstStyle/>
          <a:p>
            <a:r>
              <a:rPr lang="en-US" sz="2400" dirty="0">
                <a:latin typeface="Gill Sans Nova" panose="020B0602020104020203" pitchFamily="34" charset="0"/>
              </a:rPr>
              <a:t>FRUITS OF THE HOLY SPIRIT</a:t>
            </a:r>
          </a:p>
        </p:txBody>
      </p:sp>
      <p:sp>
        <p:nvSpPr>
          <p:cNvPr id="6" name="TextBox 5">
            <a:extLst>
              <a:ext uri="{FF2B5EF4-FFF2-40B4-BE49-F238E27FC236}">
                <a16:creationId xmlns:a16="http://schemas.microsoft.com/office/drawing/2014/main" id="{4EAAACE4-0243-0940-5B5E-BE0BE2150848}"/>
              </a:ext>
            </a:extLst>
          </p:cNvPr>
          <p:cNvSpPr txBox="1"/>
          <p:nvPr/>
        </p:nvSpPr>
        <p:spPr>
          <a:xfrm>
            <a:off x="7179398" y="2815628"/>
            <a:ext cx="1883120" cy="2585323"/>
          </a:xfrm>
          <a:prstGeom prst="rect">
            <a:avLst/>
          </a:prstGeom>
          <a:noFill/>
        </p:spPr>
        <p:txBody>
          <a:bodyPr wrap="square" rtlCol="0">
            <a:spAutoFit/>
          </a:bodyPr>
          <a:lstStyle/>
          <a:p>
            <a:pPr marL="285750" indent="-285750">
              <a:buFont typeface="Arial" panose="020B0604020202020204" pitchFamily="34" charset="0"/>
              <a:buChar char="•"/>
            </a:pPr>
            <a:r>
              <a:rPr lang="en-US" sz="2400" dirty="0"/>
              <a:t>Charity</a:t>
            </a:r>
          </a:p>
          <a:p>
            <a:pPr marL="285750" indent="-285750">
              <a:buFont typeface="Arial" panose="020B0604020202020204" pitchFamily="34" charset="0"/>
              <a:buChar char="•"/>
            </a:pPr>
            <a:r>
              <a:rPr lang="en-US" sz="2400" dirty="0"/>
              <a:t>Patience</a:t>
            </a:r>
          </a:p>
          <a:p>
            <a:pPr marL="285750" indent="-285750">
              <a:buFont typeface="Arial" panose="020B0604020202020204" pitchFamily="34" charset="0"/>
              <a:buChar char="•"/>
            </a:pPr>
            <a:r>
              <a:rPr lang="en-US" sz="2400" dirty="0"/>
              <a:t>Generosity</a:t>
            </a:r>
          </a:p>
          <a:p>
            <a:pPr marL="285750" indent="-285750">
              <a:buFont typeface="Arial" panose="020B0604020202020204" pitchFamily="34" charset="0"/>
              <a:buChar char="•"/>
            </a:pPr>
            <a:r>
              <a:rPr lang="en-US" sz="2400" dirty="0"/>
              <a:t>Modesty</a:t>
            </a:r>
          </a:p>
          <a:p>
            <a:pPr marL="285750" indent="-285750">
              <a:buFont typeface="Arial" panose="020B0604020202020204" pitchFamily="34" charset="0"/>
              <a:buChar char="•"/>
            </a:pPr>
            <a:r>
              <a:rPr lang="en-US" sz="2400" dirty="0"/>
              <a:t>Joy</a:t>
            </a:r>
          </a:p>
          <a:p>
            <a:pPr marL="285750" indent="-285750">
              <a:buFont typeface="Arial" panose="020B0604020202020204" pitchFamily="34" charset="0"/>
              <a:buChar char="•"/>
            </a:pPr>
            <a:r>
              <a:rPr lang="en-US" sz="2400" dirty="0"/>
              <a:t>Kindness</a:t>
            </a:r>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C4D1A082-872C-BA2C-1A62-7CCF08CAAFAD}"/>
              </a:ext>
            </a:extLst>
          </p:cNvPr>
          <p:cNvSpPr txBox="1"/>
          <p:nvPr/>
        </p:nvSpPr>
        <p:spPr>
          <a:xfrm>
            <a:off x="9524245" y="2815628"/>
            <a:ext cx="2190939"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Gentleness</a:t>
            </a:r>
          </a:p>
          <a:p>
            <a:pPr marL="285750" indent="-285750">
              <a:buFont typeface="Arial" panose="020B0604020202020204" pitchFamily="34" charset="0"/>
              <a:buChar char="•"/>
            </a:pPr>
            <a:r>
              <a:rPr lang="en-US" sz="2400" dirty="0"/>
              <a:t>Self-control</a:t>
            </a:r>
          </a:p>
          <a:p>
            <a:pPr marL="285750" indent="-285750">
              <a:buFont typeface="Arial" panose="020B0604020202020204" pitchFamily="34" charset="0"/>
              <a:buChar char="•"/>
            </a:pPr>
            <a:r>
              <a:rPr lang="en-US" sz="2400" dirty="0"/>
              <a:t>Peace</a:t>
            </a:r>
          </a:p>
          <a:p>
            <a:pPr marL="285750" indent="-285750">
              <a:buFont typeface="Arial" panose="020B0604020202020204" pitchFamily="34" charset="0"/>
              <a:buChar char="•"/>
            </a:pPr>
            <a:r>
              <a:rPr lang="en-US" sz="2400" dirty="0"/>
              <a:t>Goodness</a:t>
            </a:r>
          </a:p>
          <a:p>
            <a:pPr marL="285750" indent="-285750">
              <a:buFont typeface="Arial" panose="020B0604020202020204" pitchFamily="34" charset="0"/>
              <a:buChar char="•"/>
            </a:pPr>
            <a:r>
              <a:rPr lang="en-US" sz="2400" dirty="0"/>
              <a:t>Faithfulness</a:t>
            </a:r>
          </a:p>
          <a:p>
            <a:pPr marL="285750" indent="-285750">
              <a:buFont typeface="Arial" panose="020B0604020202020204" pitchFamily="34" charset="0"/>
              <a:buChar char="•"/>
            </a:pPr>
            <a:r>
              <a:rPr lang="en-US" sz="2400" dirty="0"/>
              <a:t>Chastity</a:t>
            </a:r>
          </a:p>
        </p:txBody>
      </p:sp>
      <p:pic>
        <p:nvPicPr>
          <p:cNvPr id="11" name="Graphic 10" descr="Dove outline">
            <a:extLst>
              <a:ext uri="{FF2B5EF4-FFF2-40B4-BE49-F238E27FC236}">
                <a16:creationId xmlns:a16="http://schemas.microsoft.com/office/drawing/2014/main" id="{AAF45826-E4EE-4017-D43A-06240DA50C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8129" y="201440"/>
            <a:ext cx="1395742" cy="1395742"/>
          </a:xfrm>
          <a:prstGeom prst="rect">
            <a:avLst/>
          </a:prstGeom>
        </p:spPr>
      </p:pic>
    </p:spTree>
    <p:extLst>
      <p:ext uri="{BB962C8B-B14F-4D97-AF65-F5344CB8AC3E}">
        <p14:creationId xmlns:p14="http://schemas.microsoft.com/office/powerpoint/2010/main" val="109671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1F74C8AB-F847-F58A-7B89-FC1F3E125FB9}"/>
              </a:ext>
            </a:extLst>
          </p:cNvPr>
          <p:cNvSpPr>
            <a:spLocks noGrp="1"/>
          </p:cNvSpPr>
          <p:nvPr>
            <p:ph type="body" idx="1"/>
          </p:nvPr>
        </p:nvSpPr>
        <p:spPr>
          <a:xfrm>
            <a:off x="1421674" y="1339405"/>
            <a:ext cx="3529584" cy="402336"/>
          </a:xfrm>
        </p:spPr>
        <p:txBody>
          <a:bodyPr vert="horz" lIns="91440" tIns="45720" rIns="91440" bIns="45720" rtlCol="0" anchor="ctr">
            <a:normAutofit fontScale="85000" lnSpcReduction="10000"/>
          </a:bodyPr>
          <a:lstStyle/>
          <a:p>
            <a:pPr>
              <a:spcAft>
                <a:spcPts val="600"/>
              </a:spcAft>
            </a:pPr>
            <a:r>
              <a:rPr lang="en-US" b="0" cap="none" baseline="0" dirty="0">
                <a:solidFill>
                  <a:schemeClr val="accent1"/>
                </a:solidFill>
              </a:rPr>
              <a:t>The Source and Summit of our Faith</a:t>
            </a:r>
          </a:p>
        </p:txBody>
      </p:sp>
      <p:sp>
        <p:nvSpPr>
          <p:cNvPr id="13" name="TextBox 12">
            <a:extLst>
              <a:ext uri="{FF2B5EF4-FFF2-40B4-BE49-F238E27FC236}">
                <a16:creationId xmlns:a16="http://schemas.microsoft.com/office/drawing/2014/main" id="{D072558D-31BC-F266-CF7B-8820727C3080}"/>
              </a:ext>
            </a:extLst>
          </p:cNvPr>
          <p:cNvSpPr txBox="1"/>
          <p:nvPr/>
        </p:nvSpPr>
        <p:spPr>
          <a:xfrm>
            <a:off x="576072" y="2505075"/>
            <a:ext cx="2944368" cy="3684588"/>
          </a:xfrm>
          <a:prstGeom prst="rect">
            <a:avLst/>
          </a:prstGeom>
        </p:spPr>
        <p:txBody>
          <a:bodyPr vert="horz" lIns="91440" tIns="45720" rIns="91440" bIns="45720" rtlCol="0">
            <a:normAutofit/>
          </a:bodyPr>
          <a:lstStyle/>
          <a:p>
            <a:pPr marL="283464" indent="-283464">
              <a:spcAft>
                <a:spcPts val="600"/>
              </a:spcAft>
              <a:buFont typeface="Courier New" panose="02070309020205020404" pitchFamily="49" charset="0"/>
              <a:buChar char="o"/>
            </a:pPr>
            <a:endParaRPr lang="en-US" b="0" cap="none" baseline="0" dirty="0">
              <a:solidFill>
                <a:schemeClr val="accent1"/>
              </a:solidFill>
            </a:endParaRPr>
          </a:p>
        </p:txBody>
      </p:sp>
      <p:sp>
        <p:nvSpPr>
          <p:cNvPr id="27" name="Text Placeholder 26">
            <a:extLst>
              <a:ext uri="{FF2B5EF4-FFF2-40B4-BE49-F238E27FC236}">
                <a16:creationId xmlns:a16="http://schemas.microsoft.com/office/drawing/2014/main" id="{00C27F86-4C80-C4F3-6CE8-D40C84F64932}"/>
              </a:ext>
            </a:extLst>
          </p:cNvPr>
          <p:cNvSpPr>
            <a:spLocks noGrp="1"/>
          </p:cNvSpPr>
          <p:nvPr>
            <p:ph type="body" sz="quarter" idx="3"/>
          </p:nvPr>
        </p:nvSpPr>
        <p:spPr>
          <a:xfrm>
            <a:off x="736745" y="1783080"/>
            <a:ext cx="3529584" cy="3883122"/>
          </a:xfrm>
        </p:spPr>
        <p:txBody>
          <a:bodyPr vert="horz" lIns="91440" tIns="45720" rIns="91440" bIns="45720" rtlCol="0" anchor="ctr">
            <a:normAutofit/>
          </a:bodyPr>
          <a:lstStyle/>
          <a:p>
            <a:pPr>
              <a:spcAft>
                <a:spcPts val="600"/>
              </a:spcAft>
            </a:pPr>
            <a:r>
              <a:rPr lang="en-US" b="0" kern="1200" cap="all" baseline="0" dirty="0">
                <a:latin typeface="Gill Sans Nova" panose="020B0602020104020203" pitchFamily="34" charset="0"/>
                <a:ea typeface="+mn-ea"/>
                <a:cs typeface="+mn-cs"/>
              </a:rPr>
              <a:t>“I am the Living bread that came down from heaven… unless you eat the flesh of the Son of Man and drink his blood, you do not have life within you.”</a:t>
            </a:r>
          </a:p>
          <a:p>
            <a:pPr algn="r">
              <a:spcAft>
                <a:spcPts val="600"/>
              </a:spcAft>
            </a:pPr>
            <a:r>
              <a:rPr lang="en-US" b="0" kern="1200" cap="all" baseline="0" dirty="0">
                <a:latin typeface="Gill Sans Nova" panose="020B0602020104020203" pitchFamily="34" charset="0"/>
                <a:ea typeface="+mn-ea"/>
                <a:cs typeface="+mn-cs"/>
              </a:rPr>
              <a:t>- John 6:51, 53</a:t>
            </a:r>
          </a:p>
        </p:txBody>
      </p:sp>
      <p:sp>
        <p:nvSpPr>
          <p:cNvPr id="4" name="Slide Number Placeholder 3">
            <a:extLst>
              <a:ext uri="{FF2B5EF4-FFF2-40B4-BE49-F238E27FC236}">
                <a16:creationId xmlns:a16="http://schemas.microsoft.com/office/drawing/2014/main" id="{9099A4E0-99CC-34E8-536B-35867E7C5AF2}"/>
              </a:ext>
            </a:extLst>
          </p:cNvPr>
          <p:cNvSpPr>
            <a:spLocks noGrp="1"/>
          </p:cNvSpPr>
          <p:nvPr>
            <p:ph type="sldNum" sz="quarter" idx="12"/>
          </p:nvPr>
        </p:nvSpPr>
        <p:spPr>
          <a:xfrm>
            <a:off x="11027664" y="6464808"/>
            <a:ext cx="987552" cy="310896"/>
          </a:xfrm>
        </p:spPr>
        <p:txBody>
          <a:bodyPr vert="horz" lIns="91440" tIns="45720" rIns="91440" bIns="45720" rtlCol="0" anchor="ctr">
            <a:normAutofit/>
          </a:bodyPr>
          <a:lstStyle/>
          <a:p>
            <a:pPr>
              <a:spcAft>
                <a:spcPts val="600"/>
              </a:spcAft>
            </a:pPr>
            <a:fld id="{58FB4751-880F-D840-AAA9-3A15815CC996}" type="slidenum">
              <a:rPr lang="en-US" smtClean="0"/>
              <a:pPr>
                <a:spcAft>
                  <a:spcPts val="600"/>
                </a:spcAft>
              </a:pPr>
              <a:t>8</a:t>
            </a:fld>
            <a:endParaRPr lang="en-US"/>
          </a:p>
        </p:txBody>
      </p:sp>
      <p:sp>
        <p:nvSpPr>
          <p:cNvPr id="38" name="Title 37">
            <a:extLst>
              <a:ext uri="{FF2B5EF4-FFF2-40B4-BE49-F238E27FC236}">
                <a16:creationId xmlns:a16="http://schemas.microsoft.com/office/drawing/2014/main" id="{BE14C3C8-CE39-133E-31F8-E2A69DFA914D}"/>
              </a:ext>
            </a:extLst>
          </p:cNvPr>
          <p:cNvSpPr>
            <a:spLocks noGrp="1"/>
          </p:cNvSpPr>
          <p:nvPr>
            <p:ph type="title"/>
          </p:nvPr>
        </p:nvSpPr>
        <p:spPr>
          <a:xfrm>
            <a:off x="576072" y="704088"/>
            <a:ext cx="10515600" cy="676656"/>
          </a:xfrm>
        </p:spPr>
        <p:txBody>
          <a:bodyPr vert="horz" lIns="91440" tIns="45720" rIns="91440" bIns="45720" rtlCol="0" anchor="ctr">
            <a:noAutofit/>
          </a:bodyPr>
          <a:lstStyle/>
          <a:p>
            <a:r>
              <a:rPr lang="en-US" sz="6000" kern="1200" dirty="0">
                <a:latin typeface="+mj-lt"/>
                <a:ea typeface="+mj-ea"/>
                <a:cs typeface="+mj-cs"/>
              </a:rPr>
              <a:t>The Eucharist</a:t>
            </a:r>
          </a:p>
        </p:txBody>
      </p:sp>
      <p:sp>
        <p:nvSpPr>
          <p:cNvPr id="28" name="Text Placeholder 27">
            <a:extLst>
              <a:ext uri="{FF2B5EF4-FFF2-40B4-BE49-F238E27FC236}">
                <a16:creationId xmlns:a16="http://schemas.microsoft.com/office/drawing/2014/main" id="{437F270A-5AE8-3D7C-4649-C8CE5C3BBE73}"/>
              </a:ext>
            </a:extLst>
          </p:cNvPr>
          <p:cNvSpPr>
            <a:spLocks noGrp="1"/>
          </p:cNvSpPr>
          <p:nvPr>
            <p:ph type="body" sz="quarter" idx="13"/>
          </p:nvPr>
        </p:nvSpPr>
        <p:spPr>
          <a:xfrm>
            <a:off x="8860536" y="1911096"/>
            <a:ext cx="2944368" cy="402336"/>
          </a:xfrm>
        </p:spPr>
        <p:txBody>
          <a:bodyPr vert="horz" lIns="91440" tIns="45720" rIns="91440" bIns="45720" rtlCol="0" anchor="ctr">
            <a:normAutofit/>
          </a:bodyPr>
          <a:lstStyle/>
          <a:p>
            <a:pPr>
              <a:spcAft>
                <a:spcPts val="600"/>
              </a:spcAft>
            </a:pPr>
            <a:r>
              <a:rPr lang="en-US" b="0" kern="1200" cap="all" baseline="0">
                <a:latin typeface="Gill Sans Nova" panose="020B0602020104020203" pitchFamily="34" charset="0"/>
                <a:ea typeface="+mn-ea"/>
                <a:cs typeface="+mn-cs"/>
              </a:rPr>
              <a:t>​</a:t>
            </a:r>
          </a:p>
        </p:txBody>
      </p:sp>
      <p:pic>
        <p:nvPicPr>
          <p:cNvPr id="15" name="Picture 14" descr="A person holding a chalice and a white cloth&#10;&#10;Description automatically generated">
            <a:extLst>
              <a:ext uri="{FF2B5EF4-FFF2-40B4-BE49-F238E27FC236}">
                <a16:creationId xmlns:a16="http://schemas.microsoft.com/office/drawing/2014/main" id="{4624EF8C-4402-7A25-B07B-22BBC2BF7922}"/>
              </a:ext>
            </a:extLst>
          </p:cNvPr>
          <p:cNvPicPr>
            <a:picLocks noChangeAspect="1"/>
          </p:cNvPicPr>
          <p:nvPr/>
        </p:nvPicPr>
        <p:blipFill rotWithShape="1">
          <a:blip r:embed="rId2"/>
          <a:srcRect l="23095" r="23565"/>
          <a:stretch/>
        </p:blipFill>
        <p:spPr>
          <a:xfrm>
            <a:off x="6856694" y="926465"/>
            <a:ext cx="3913632" cy="4897527"/>
          </a:xfrm>
          <a:prstGeom prst="rect">
            <a:avLst/>
          </a:prstGeom>
          <a:no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02104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679D-DC49-184B-33D7-D460C700C85D}"/>
              </a:ext>
            </a:extLst>
          </p:cNvPr>
          <p:cNvSpPr>
            <a:spLocks noGrp="1"/>
          </p:cNvSpPr>
          <p:nvPr>
            <p:ph type="title"/>
          </p:nvPr>
        </p:nvSpPr>
        <p:spPr>
          <a:xfrm>
            <a:off x="576071" y="704088"/>
            <a:ext cx="9144000" cy="676656"/>
          </a:xfrm>
        </p:spPr>
        <p:txBody>
          <a:bodyPr/>
          <a:lstStyle/>
          <a:p>
            <a:r>
              <a:rPr lang="en-US" dirty="0"/>
              <a:t>Timeline of the Eucharist</a:t>
            </a:r>
          </a:p>
        </p:txBody>
      </p:sp>
      <p:sp>
        <p:nvSpPr>
          <p:cNvPr id="8" name="Text Placeholder 7">
            <a:extLst>
              <a:ext uri="{FF2B5EF4-FFF2-40B4-BE49-F238E27FC236}">
                <a16:creationId xmlns:a16="http://schemas.microsoft.com/office/drawing/2014/main" id="{955CC3A7-DD9A-E887-A929-DE6D4C1E47B9}"/>
              </a:ext>
            </a:extLst>
          </p:cNvPr>
          <p:cNvSpPr>
            <a:spLocks noGrp="1"/>
          </p:cNvSpPr>
          <p:nvPr>
            <p:ph type="body" sz="quarter" idx="13"/>
          </p:nvPr>
        </p:nvSpPr>
        <p:spPr/>
        <p:txBody>
          <a:bodyPr/>
          <a:lstStyle/>
          <a:p>
            <a:r>
              <a:rPr lang="en-US" dirty="0"/>
              <a:t>Melchizedek’s Offering</a:t>
            </a:r>
          </a:p>
          <a:p>
            <a:pPr lvl="1"/>
            <a:r>
              <a:rPr lang="en-US" dirty="0"/>
              <a:t>Genesis 14:18 – Uses bread and wine</a:t>
            </a:r>
          </a:p>
          <a:p>
            <a:endParaRPr lang="en-US" dirty="0"/>
          </a:p>
        </p:txBody>
      </p:sp>
      <p:sp>
        <p:nvSpPr>
          <p:cNvPr id="17" name="Text Placeholder 16">
            <a:extLst>
              <a:ext uri="{FF2B5EF4-FFF2-40B4-BE49-F238E27FC236}">
                <a16:creationId xmlns:a16="http://schemas.microsoft.com/office/drawing/2014/main" id="{21A076CC-9414-293E-8AB1-B8C2EA1C5FEE}"/>
              </a:ext>
            </a:extLst>
          </p:cNvPr>
          <p:cNvSpPr>
            <a:spLocks noGrp="1"/>
          </p:cNvSpPr>
          <p:nvPr>
            <p:ph type="body" sz="quarter" idx="15"/>
          </p:nvPr>
        </p:nvSpPr>
        <p:spPr>
          <a:xfrm>
            <a:off x="8004314" y="493727"/>
            <a:ext cx="3682610" cy="2355489"/>
          </a:xfrm>
        </p:spPr>
        <p:txBody>
          <a:bodyPr/>
          <a:lstStyle/>
          <a:p>
            <a:r>
              <a:rPr lang="en-US" dirty="0"/>
              <a:t>Passover</a:t>
            </a:r>
          </a:p>
          <a:p>
            <a:pPr lvl="1"/>
            <a:r>
              <a:rPr lang="en-US" dirty="0"/>
              <a:t>Exodus 12 – The people of Israel were saved by the blood of the lamb</a:t>
            </a:r>
          </a:p>
        </p:txBody>
      </p:sp>
      <p:sp>
        <p:nvSpPr>
          <p:cNvPr id="9" name="Text Placeholder 8">
            <a:extLst>
              <a:ext uri="{FF2B5EF4-FFF2-40B4-BE49-F238E27FC236}">
                <a16:creationId xmlns:a16="http://schemas.microsoft.com/office/drawing/2014/main" id="{EE754D37-3AA6-7249-76D8-52F85F4C158A}"/>
              </a:ext>
            </a:extLst>
          </p:cNvPr>
          <p:cNvSpPr>
            <a:spLocks noGrp="1"/>
          </p:cNvSpPr>
          <p:nvPr>
            <p:ph type="body" sz="quarter" idx="14"/>
          </p:nvPr>
        </p:nvSpPr>
        <p:spPr>
          <a:xfrm>
            <a:off x="4088296" y="2556096"/>
            <a:ext cx="4306956" cy="2857418"/>
          </a:xfrm>
        </p:spPr>
        <p:txBody>
          <a:bodyPr/>
          <a:lstStyle/>
          <a:p>
            <a:r>
              <a:rPr lang="en-US" dirty="0"/>
              <a:t>Miracle of changing water to wine</a:t>
            </a:r>
          </a:p>
          <a:p>
            <a:pPr lvl="1"/>
            <a:r>
              <a:rPr lang="en-US" dirty="0"/>
              <a:t>Manifested the divine glory of Jesus and the heavenly wedding feast in which we share at every Eucharist</a:t>
            </a:r>
          </a:p>
        </p:txBody>
      </p:sp>
      <p:sp>
        <p:nvSpPr>
          <p:cNvPr id="26" name="Text Placeholder 25">
            <a:extLst>
              <a:ext uri="{FF2B5EF4-FFF2-40B4-BE49-F238E27FC236}">
                <a16:creationId xmlns:a16="http://schemas.microsoft.com/office/drawing/2014/main" id="{FFCA4FA2-1095-105E-5606-3D90E73136C3}"/>
              </a:ext>
            </a:extLst>
          </p:cNvPr>
          <p:cNvSpPr>
            <a:spLocks noGrp="1"/>
          </p:cNvSpPr>
          <p:nvPr>
            <p:ph type="body" sz="quarter" idx="17"/>
          </p:nvPr>
        </p:nvSpPr>
        <p:spPr/>
        <p:txBody>
          <a:bodyPr/>
          <a:lstStyle/>
          <a:p>
            <a:r>
              <a:rPr lang="en-US" dirty="0"/>
              <a:t>Miracle of the Loaves and fishes</a:t>
            </a:r>
          </a:p>
          <a:p>
            <a:pPr lvl="1"/>
            <a:r>
              <a:rPr lang="en-US" dirty="0"/>
              <a:t>Prefigures the abundance of the Eucharist</a:t>
            </a:r>
          </a:p>
        </p:txBody>
      </p:sp>
      <p:sp>
        <p:nvSpPr>
          <p:cNvPr id="18" name="Text Placeholder 17">
            <a:extLst>
              <a:ext uri="{FF2B5EF4-FFF2-40B4-BE49-F238E27FC236}">
                <a16:creationId xmlns:a16="http://schemas.microsoft.com/office/drawing/2014/main" id="{871694C6-64CB-2042-D079-8D98D610EDB0}"/>
              </a:ext>
            </a:extLst>
          </p:cNvPr>
          <p:cNvSpPr>
            <a:spLocks noGrp="1"/>
          </p:cNvSpPr>
          <p:nvPr>
            <p:ph type="body" sz="quarter" idx="16"/>
          </p:nvPr>
        </p:nvSpPr>
        <p:spPr>
          <a:xfrm>
            <a:off x="7947717" y="4132943"/>
            <a:ext cx="3980734" cy="2231330"/>
          </a:xfrm>
        </p:spPr>
        <p:txBody>
          <a:bodyPr/>
          <a:lstStyle/>
          <a:p>
            <a:r>
              <a:rPr lang="en-US" dirty="0"/>
              <a:t>Jesus Institutes the Eucharist</a:t>
            </a:r>
          </a:p>
          <a:p>
            <a:pPr lvl="1"/>
            <a:r>
              <a:rPr lang="en-US" dirty="0"/>
              <a:t>“This is my body…. This is my blood...”</a:t>
            </a:r>
          </a:p>
          <a:p>
            <a:pPr lvl="1"/>
            <a:r>
              <a:rPr lang="en-US" dirty="0"/>
              <a:t>Matt 26:17-29</a:t>
            </a:r>
          </a:p>
          <a:p>
            <a:pPr lvl="1"/>
            <a:r>
              <a:rPr lang="en-US" dirty="0"/>
              <a:t>Mk 14:12-25</a:t>
            </a:r>
          </a:p>
          <a:p>
            <a:pPr lvl="1"/>
            <a:r>
              <a:rPr lang="en-US" dirty="0"/>
              <a:t>Lk 22:7-20</a:t>
            </a:r>
          </a:p>
        </p:txBody>
      </p:sp>
    </p:spTree>
    <p:extLst>
      <p:ext uri="{BB962C8B-B14F-4D97-AF65-F5344CB8AC3E}">
        <p14:creationId xmlns:p14="http://schemas.microsoft.com/office/powerpoint/2010/main" val="327257719"/>
      </p:ext>
    </p:extLst>
  </p:cSld>
  <p:clrMapOvr>
    <a:masterClrMapping/>
  </p:clrMapOvr>
</p:sld>
</file>

<file path=ppt/theme/theme1.xml><?xml version="1.0" encoding="utf-8"?>
<a:theme xmlns:a="http://schemas.openxmlformats.org/drawingml/2006/main" name="Office Theme">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ganic design" id="{5BB9B75E-A368-4614-97CA-C549A936357F}" vid="{66BDDD71-3AB6-4D26-9C54-3E9BC0AA3D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c2e1784-4002-4795-9ff7-0ca4043adda1" xsi:nil="true"/>
    <lcf76f155ced4ddcb4097134ff3c332f xmlns="b662bb51-3d71-4125-b602-33d26c1a499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E81E64296EE949A7349363716FC61F" ma:contentTypeVersion="13" ma:contentTypeDescription="Create a new document." ma:contentTypeScope="" ma:versionID="d1cf73b1bcc83287136e073193086441">
  <xsd:schema xmlns:xsd="http://www.w3.org/2001/XMLSchema" xmlns:xs="http://www.w3.org/2001/XMLSchema" xmlns:p="http://schemas.microsoft.com/office/2006/metadata/properties" xmlns:ns2="b662bb51-3d71-4125-b602-33d26c1a499a" xmlns:ns3="3c2e1784-4002-4795-9ff7-0ca4043adda1" targetNamespace="http://schemas.microsoft.com/office/2006/metadata/properties" ma:root="true" ma:fieldsID="b9071f5622705eb7a37ca17660e3f5c2" ns2:_="" ns3:_="">
    <xsd:import namespace="b662bb51-3d71-4125-b602-33d26c1a499a"/>
    <xsd:import namespace="3c2e1784-4002-4795-9ff7-0ca4043add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62bb51-3d71-4125-b602-33d26c1a49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64c830c-7910-4dd6-ba47-f6a6676c6ed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2e1784-4002-4795-9ff7-0ca4043add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4a88539-144a-4e87-b606-6f81d0941a22}" ma:internalName="TaxCatchAll" ma:showField="CatchAllData" ma:web="3c2e1784-4002-4795-9ff7-0ca4043add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AE7813-FB42-416C-BEF8-5F3180DDB0F6}">
  <ds:schemaRefs>
    <ds:schemaRef ds:uri="http://schemas.microsoft.com/office/2006/documentManagement/types"/>
    <ds:schemaRef ds:uri="http://purl.org/dc/elements/1.1/"/>
    <ds:schemaRef ds:uri="http://schemas.openxmlformats.org/package/2006/metadata/core-properties"/>
    <ds:schemaRef ds:uri="http://purl.org/dc/dcmitype/"/>
    <ds:schemaRef ds:uri="eac80723-82d3-4ef1-af52-e4fc36747be0"/>
    <ds:schemaRef ds:uri="http://purl.org/dc/terms/"/>
    <ds:schemaRef ds:uri="http://www.w3.org/XML/1998/namespace"/>
    <ds:schemaRef ds:uri="http://schemas.microsoft.com/office/infopath/2007/PartnerControls"/>
    <ds:schemaRef ds:uri="http://schemas.microsoft.com/office/2006/metadata/properties"/>
    <ds:schemaRef ds:uri="3c2e1784-4002-4795-9ff7-0ca4043adda1"/>
    <ds:schemaRef ds:uri="b662bb51-3d71-4125-b602-33d26c1a499a"/>
  </ds:schemaRefs>
</ds:datastoreItem>
</file>

<file path=customXml/itemProps2.xml><?xml version="1.0" encoding="utf-8"?>
<ds:datastoreItem xmlns:ds="http://schemas.openxmlformats.org/officeDocument/2006/customXml" ds:itemID="{1EE26AC2-BC04-45BA-BD7C-5CDF09AA9426}">
  <ds:schemaRefs>
    <ds:schemaRef ds:uri="http://schemas.microsoft.com/sharepoint/v3/contenttype/forms"/>
  </ds:schemaRefs>
</ds:datastoreItem>
</file>

<file path=customXml/itemProps3.xml><?xml version="1.0" encoding="utf-8"?>
<ds:datastoreItem xmlns:ds="http://schemas.openxmlformats.org/officeDocument/2006/customXml" ds:itemID="{950D29AE-BADE-4D16-B3FF-43483FD23F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62bb51-3d71-4125-b602-33d26c1a499a"/>
    <ds:schemaRef ds:uri="3c2e1784-4002-4795-9ff7-0ca4043add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{7D50D5ED-0C89-4F59-A74B-D1EF4ABD72CF}tf11964407_win32</Template>
  <TotalTime>350</TotalTime>
  <Words>495</Words>
  <Application>Microsoft Office PowerPoint</Application>
  <PresentationFormat>Widescreen</PresentationFormat>
  <Paragraphs>76</Paragraphs>
  <Slides>10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Courier New</vt:lpstr>
      <vt:lpstr>Gill Sans Nova</vt:lpstr>
      <vt:lpstr>Gill Sans Nova Light</vt:lpstr>
      <vt:lpstr>Sagona Book</vt:lpstr>
      <vt:lpstr>Office Theme</vt:lpstr>
      <vt:lpstr>Sacraments of Initiation</vt:lpstr>
      <vt:lpstr>What are the Sacraments of Initiation?</vt:lpstr>
      <vt:lpstr>     Our hearts have to melt so we can be reformed</vt:lpstr>
      <vt:lpstr>Baptism</vt:lpstr>
      <vt:lpstr>Confirmation</vt:lpstr>
      <vt:lpstr>How do we experience the Holy Spirit?</vt:lpstr>
      <vt:lpstr>Gifts of the Holy Spirit</vt:lpstr>
      <vt:lpstr>The Eucharist</vt:lpstr>
      <vt:lpstr>Timeline of the Eucharist</vt:lpstr>
      <vt:lpstr>What Do We Do Now?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Sacraments of Initiation</dc:title>
  <dc:creator>Jennifer Kane</dc:creator>
  <cp:lastModifiedBy>Kira Anderson</cp:lastModifiedBy>
  <cp:revision>2</cp:revision>
  <cp:lastPrinted>2025-02-11T19:56:38Z</cp:lastPrinted>
  <dcterms:created xsi:type="dcterms:W3CDTF">2024-02-27T03:49:05Z</dcterms:created>
  <dcterms:modified xsi:type="dcterms:W3CDTF">2026-02-06T20:30:42Z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0x010100E2E81E64296EE949A7349363716FC61F</vt:lpwstr>
  </property>
  <property fmtid="{D5CDD505-2E9C-101B-9397-08002B2CF9AE}" pid="3" name="MediaServiceImageTags">
    <vt:lpwstr/>
  </property>
</Properties>
</file>