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notesMasterIdLst>
    <p:notesMasterId r:id="rId25"/>
  </p:notesMasterIdLst>
  <p:sldIdLst>
    <p:sldId id="256" r:id="rId5"/>
    <p:sldId id="272" r:id="rId6"/>
    <p:sldId id="257" r:id="rId7"/>
    <p:sldId id="274" r:id="rId8"/>
    <p:sldId id="265" r:id="rId9"/>
    <p:sldId id="258" r:id="rId10"/>
    <p:sldId id="276" r:id="rId11"/>
    <p:sldId id="259" r:id="rId12"/>
    <p:sldId id="278" r:id="rId13"/>
    <p:sldId id="271" r:id="rId14"/>
    <p:sldId id="267" r:id="rId15"/>
    <p:sldId id="266" r:id="rId16"/>
    <p:sldId id="260" r:id="rId17"/>
    <p:sldId id="268" r:id="rId18"/>
    <p:sldId id="261" r:id="rId19"/>
    <p:sldId id="280" r:id="rId20"/>
    <p:sldId id="269" r:id="rId21"/>
    <p:sldId id="262" r:id="rId22"/>
    <p:sldId id="263" r:id="rId23"/>
    <p:sldId id="26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a Anderson" userId="9e1e0a28-7dd5-485e-9695-2d68529dcd3e" providerId="ADAL" clId="{C1747ABB-F055-4587-A1C7-ABC57ED59949}"/>
    <pc:docChg chg="addSld delSld modSld sldOrd">
      <pc:chgData name="Kira Anderson" userId="9e1e0a28-7dd5-485e-9695-2d68529dcd3e" providerId="ADAL" clId="{C1747ABB-F055-4587-A1C7-ABC57ED59949}" dt="2025-08-12T23:31:57.756" v="4" actId="2696"/>
      <pc:docMkLst>
        <pc:docMk/>
      </pc:docMkLst>
      <pc:sldChg chg="ord">
        <pc:chgData name="Kira Anderson" userId="9e1e0a28-7dd5-485e-9695-2d68529dcd3e" providerId="ADAL" clId="{C1747ABB-F055-4587-A1C7-ABC57ED59949}" dt="2025-08-12T22:35:26.933" v="2"/>
        <pc:sldMkLst>
          <pc:docMk/>
          <pc:sldMk cId="2694016384" sldId="266"/>
        </pc:sldMkLst>
      </pc:sldChg>
      <pc:sldChg chg="del">
        <pc:chgData name="Kira Anderson" userId="9e1e0a28-7dd5-485e-9695-2d68529dcd3e" providerId="ADAL" clId="{C1747ABB-F055-4587-A1C7-ABC57ED59949}" dt="2025-08-12T22:48:44.386" v="3" actId="47"/>
        <pc:sldMkLst>
          <pc:docMk/>
          <pc:sldMk cId="3611904944" sldId="270"/>
        </pc:sldMkLst>
      </pc:sldChg>
      <pc:sldChg chg="new del">
        <pc:chgData name="Kira Anderson" userId="9e1e0a28-7dd5-485e-9695-2d68529dcd3e" providerId="ADAL" clId="{C1747ABB-F055-4587-A1C7-ABC57ED59949}" dt="2025-08-12T23:31:57.756" v="4" actId="2696"/>
        <pc:sldMkLst>
          <pc:docMk/>
          <pc:sldMk cId="2453324474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17AE-ED5A-4107-8C2A-BACBB522694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B39E2F-A381-4FC6-9042-EA16ACBB6A2F}">
      <dgm:prSet/>
      <dgm:spPr/>
      <dgm:t>
        <a:bodyPr/>
        <a:lstStyle/>
        <a:p>
          <a:r>
            <a:rPr lang="en-US"/>
            <a:t>Judith</a:t>
          </a:r>
        </a:p>
      </dgm:t>
    </dgm:pt>
    <dgm:pt modelId="{20320B8F-B88C-4FD3-A989-F6AC5CA0CECB}" type="parTrans" cxnId="{B1D45587-6938-49F1-90B4-54A86B37F98C}">
      <dgm:prSet/>
      <dgm:spPr/>
      <dgm:t>
        <a:bodyPr/>
        <a:lstStyle/>
        <a:p>
          <a:endParaRPr lang="en-US"/>
        </a:p>
      </dgm:t>
    </dgm:pt>
    <dgm:pt modelId="{C7297A5D-9902-4518-A0C0-91B316C81895}" type="sibTrans" cxnId="{B1D45587-6938-49F1-90B4-54A86B37F98C}">
      <dgm:prSet/>
      <dgm:spPr/>
      <dgm:t>
        <a:bodyPr/>
        <a:lstStyle/>
        <a:p>
          <a:endParaRPr lang="en-US"/>
        </a:p>
      </dgm:t>
    </dgm:pt>
    <dgm:pt modelId="{6DDEA7CF-5461-457E-AF77-733F9FB8D01D}">
      <dgm:prSet/>
      <dgm:spPr/>
      <dgm:t>
        <a:bodyPr/>
        <a:lstStyle/>
        <a:p>
          <a:r>
            <a:rPr lang="en-US"/>
            <a:t>Tobit</a:t>
          </a:r>
        </a:p>
      </dgm:t>
    </dgm:pt>
    <dgm:pt modelId="{D078094C-A3C2-4FF0-8167-D4B1B05861AC}" type="parTrans" cxnId="{1A7CF89A-DAB5-4C62-8E1F-4F085A8755AB}">
      <dgm:prSet/>
      <dgm:spPr/>
      <dgm:t>
        <a:bodyPr/>
        <a:lstStyle/>
        <a:p>
          <a:endParaRPr lang="en-US"/>
        </a:p>
      </dgm:t>
    </dgm:pt>
    <dgm:pt modelId="{B05EADB0-2FED-47A6-BBB1-CB55E6DC90C0}" type="sibTrans" cxnId="{1A7CF89A-DAB5-4C62-8E1F-4F085A8755AB}">
      <dgm:prSet/>
      <dgm:spPr/>
      <dgm:t>
        <a:bodyPr/>
        <a:lstStyle/>
        <a:p>
          <a:endParaRPr lang="en-US"/>
        </a:p>
      </dgm:t>
    </dgm:pt>
    <dgm:pt modelId="{592F37D8-A002-441F-8579-2BD7F12984E1}">
      <dgm:prSet/>
      <dgm:spPr/>
      <dgm:t>
        <a:bodyPr/>
        <a:lstStyle/>
        <a:p>
          <a:r>
            <a:rPr lang="en-US"/>
            <a:t>Baruch</a:t>
          </a:r>
        </a:p>
      </dgm:t>
    </dgm:pt>
    <dgm:pt modelId="{64BEB8FE-458E-4F19-B19D-3099F70FD9D9}" type="parTrans" cxnId="{F6073858-A4C4-42CC-95C4-1AA1E2BCC012}">
      <dgm:prSet/>
      <dgm:spPr/>
      <dgm:t>
        <a:bodyPr/>
        <a:lstStyle/>
        <a:p>
          <a:endParaRPr lang="en-US"/>
        </a:p>
      </dgm:t>
    </dgm:pt>
    <dgm:pt modelId="{6AF1797C-62A1-4F0D-A436-17503E3A470E}" type="sibTrans" cxnId="{F6073858-A4C4-42CC-95C4-1AA1E2BCC012}">
      <dgm:prSet/>
      <dgm:spPr/>
      <dgm:t>
        <a:bodyPr/>
        <a:lstStyle/>
        <a:p>
          <a:endParaRPr lang="en-US"/>
        </a:p>
      </dgm:t>
    </dgm:pt>
    <dgm:pt modelId="{370EA227-5103-4A98-AB56-0379C09382C7}">
      <dgm:prSet/>
      <dgm:spPr/>
      <dgm:t>
        <a:bodyPr/>
        <a:lstStyle/>
        <a:p>
          <a:r>
            <a:rPr lang="en-US"/>
            <a:t>Wisdom</a:t>
          </a:r>
        </a:p>
      </dgm:t>
    </dgm:pt>
    <dgm:pt modelId="{953D98B1-B06E-4882-A0D3-DE6AA3BB0D6C}" type="parTrans" cxnId="{A37AA952-827F-43CD-BFFE-32609FFBD8CB}">
      <dgm:prSet/>
      <dgm:spPr/>
      <dgm:t>
        <a:bodyPr/>
        <a:lstStyle/>
        <a:p>
          <a:endParaRPr lang="en-US"/>
        </a:p>
      </dgm:t>
    </dgm:pt>
    <dgm:pt modelId="{7549A32E-77E0-49BF-9346-640107204FC9}" type="sibTrans" cxnId="{A37AA952-827F-43CD-BFFE-32609FFBD8CB}">
      <dgm:prSet/>
      <dgm:spPr/>
      <dgm:t>
        <a:bodyPr/>
        <a:lstStyle/>
        <a:p>
          <a:endParaRPr lang="en-US"/>
        </a:p>
      </dgm:t>
    </dgm:pt>
    <dgm:pt modelId="{9B042F05-2C32-40F6-8D32-FF0841F5538B}">
      <dgm:prSet/>
      <dgm:spPr/>
      <dgm:t>
        <a:bodyPr/>
        <a:lstStyle/>
        <a:p>
          <a:r>
            <a:rPr lang="en-US"/>
            <a:t>Sirach</a:t>
          </a:r>
        </a:p>
      </dgm:t>
    </dgm:pt>
    <dgm:pt modelId="{2E9B072C-3164-4A49-96C0-258D66C6E7AC}" type="parTrans" cxnId="{AC2C2EB8-974F-478D-9EEA-9A01C11128C4}">
      <dgm:prSet/>
      <dgm:spPr/>
      <dgm:t>
        <a:bodyPr/>
        <a:lstStyle/>
        <a:p>
          <a:endParaRPr lang="en-US"/>
        </a:p>
      </dgm:t>
    </dgm:pt>
    <dgm:pt modelId="{0570567F-A0CC-4E9C-80EC-A6B21563B897}" type="sibTrans" cxnId="{AC2C2EB8-974F-478D-9EEA-9A01C11128C4}">
      <dgm:prSet/>
      <dgm:spPr/>
      <dgm:t>
        <a:bodyPr/>
        <a:lstStyle/>
        <a:p>
          <a:endParaRPr lang="en-US"/>
        </a:p>
      </dgm:t>
    </dgm:pt>
    <dgm:pt modelId="{2D8CB941-2EF3-4693-BE5A-B9205B5D3332}">
      <dgm:prSet/>
      <dgm:spPr/>
      <dgm:t>
        <a:bodyPr/>
        <a:lstStyle/>
        <a:p>
          <a:r>
            <a:rPr lang="en-US"/>
            <a:t>1 Maccabees</a:t>
          </a:r>
        </a:p>
      </dgm:t>
    </dgm:pt>
    <dgm:pt modelId="{DCCCDBCA-A9E4-4FFB-83D7-94B03A1DC4A4}" type="parTrans" cxnId="{C58C4591-2F22-43E2-AE76-F53CE277EB64}">
      <dgm:prSet/>
      <dgm:spPr/>
      <dgm:t>
        <a:bodyPr/>
        <a:lstStyle/>
        <a:p>
          <a:endParaRPr lang="en-US"/>
        </a:p>
      </dgm:t>
    </dgm:pt>
    <dgm:pt modelId="{DFA53EBB-2C4E-405B-935E-A2F94A357DDD}" type="sibTrans" cxnId="{C58C4591-2F22-43E2-AE76-F53CE277EB64}">
      <dgm:prSet/>
      <dgm:spPr/>
      <dgm:t>
        <a:bodyPr/>
        <a:lstStyle/>
        <a:p>
          <a:endParaRPr lang="en-US"/>
        </a:p>
      </dgm:t>
    </dgm:pt>
    <dgm:pt modelId="{8D3D42E5-5792-4505-BB9C-574B075E81B0}">
      <dgm:prSet/>
      <dgm:spPr/>
      <dgm:t>
        <a:bodyPr/>
        <a:lstStyle/>
        <a:p>
          <a:r>
            <a:rPr lang="en-US"/>
            <a:t>2 Maccabees</a:t>
          </a:r>
        </a:p>
      </dgm:t>
    </dgm:pt>
    <dgm:pt modelId="{CE32BB1C-5363-489A-917D-E89F899C7961}" type="parTrans" cxnId="{E0AAE3F9-EF16-42B7-B9C6-D10820C8625A}">
      <dgm:prSet/>
      <dgm:spPr/>
      <dgm:t>
        <a:bodyPr/>
        <a:lstStyle/>
        <a:p>
          <a:endParaRPr lang="en-US"/>
        </a:p>
      </dgm:t>
    </dgm:pt>
    <dgm:pt modelId="{2700E287-CEBA-48F9-994A-E1282C725529}" type="sibTrans" cxnId="{E0AAE3F9-EF16-42B7-B9C6-D10820C8625A}">
      <dgm:prSet/>
      <dgm:spPr/>
      <dgm:t>
        <a:bodyPr/>
        <a:lstStyle/>
        <a:p>
          <a:endParaRPr lang="en-US"/>
        </a:p>
      </dgm:t>
    </dgm:pt>
    <dgm:pt modelId="{22F11B9E-98AF-400C-A599-074EFB574D4B}" type="pres">
      <dgm:prSet presAssocID="{911B17AE-ED5A-4107-8C2A-BACBB522694D}" presName="diagram" presStyleCnt="0">
        <dgm:presLayoutVars>
          <dgm:dir/>
          <dgm:resizeHandles val="exact"/>
        </dgm:presLayoutVars>
      </dgm:prSet>
      <dgm:spPr/>
    </dgm:pt>
    <dgm:pt modelId="{69BBBC36-E5AB-454B-A672-B1A81C5D7DB2}" type="pres">
      <dgm:prSet presAssocID="{CAB39E2F-A381-4FC6-9042-EA16ACBB6A2F}" presName="node" presStyleLbl="node1" presStyleIdx="0" presStyleCnt="7">
        <dgm:presLayoutVars>
          <dgm:bulletEnabled val="1"/>
        </dgm:presLayoutVars>
      </dgm:prSet>
      <dgm:spPr/>
    </dgm:pt>
    <dgm:pt modelId="{9073F620-82BF-4964-8A9C-5008648D54AE}" type="pres">
      <dgm:prSet presAssocID="{C7297A5D-9902-4518-A0C0-91B316C81895}" presName="sibTrans" presStyleCnt="0"/>
      <dgm:spPr/>
    </dgm:pt>
    <dgm:pt modelId="{4E48311B-367C-4C7B-90A5-5DD7D7EEC488}" type="pres">
      <dgm:prSet presAssocID="{6DDEA7CF-5461-457E-AF77-733F9FB8D01D}" presName="node" presStyleLbl="node1" presStyleIdx="1" presStyleCnt="7">
        <dgm:presLayoutVars>
          <dgm:bulletEnabled val="1"/>
        </dgm:presLayoutVars>
      </dgm:prSet>
      <dgm:spPr/>
    </dgm:pt>
    <dgm:pt modelId="{D4F175D1-399B-4561-A7FB-2E44B51F1409}" type="pres">
      <dgm:prSet presAssocID="{B05EADB0-2FED-47A6-BBB1-CB55E6DC90C0}" presName="sibTrans" presStyleCnt="0"/>
      <dgm:spPr/>
    </dgm:pt>
    <dgm:pt modelId="{EA0597F3-66F9-41B4-BC90-03CDAEBFD4B2}" type="pres">
      <dgm:prSet presAssocID="{592F37D8-A002-441F-8579-2BD7F12984E1}" presName="node" presStyleLbl="node1" presStyleIdx="2" presStyleCnt="7">
        <dgm:presLayoutVars>
          <dgm:bulletEnabled val="1"/>
        </dgm:presLayoutVars>
      </dgm:prSet>
      <dgm:spPr/>
    </dgm:pt>
    <dgm:pt modelId="{AD72F2FA-C927-4BEA-A7B7-A2A74F4BFC73}" type="pres">
      <dgm:prSet presAssocID="{6AF1797C-62A1-4F0D-A436-17503E3A470E}" presName="sibTrans" presStyleCnt="0"/>
      <dgm:spPr/>
    </dgm:pt>
    <dgm:pt modelId="{DBE5BFB3-A312-45F1-997B-4F31AB6D98F6}" type="pres">
      <dgm:prSet presAssocID="{370EA227-5103-4A98-AB56-0379C09382C7}" presName="node" presStyleLbl="node1" presStyleIdx="3" presStyleCnt="7">
        <dgm:presLayoutVars>
          <dgm:bulletEnabled val="1"/>
        </dgm:presLayoutVars>
      </dgm:prSet>
      <dgm:spPr/>
    </dgm:pt>
    <dgm:pt modelId="{C9E3FD4B-C094-4691-B2B1-F9086AFC1910}" type="pres">
      <dgm:prSet presAssocID="{7549A32E-77E0-49BF-9346-640107204FC9}" presName="sibTrans" presStyleCnt="0"/>
      <dgm:spPr/>
    </dgm:pt>
    <dgm:pt modelId="{E99A4E9E-F514-40CE-B0EE-D387A7C33CDC}" type="pres">
      <dgm:prSet presAssocID="{9B042F05-2C32-40F6-8D32-FF0841F5538B}" presName="node" presStyleLbl="node1" presStyleIdx="4" presStyleCnt="7">
        <dgm:presLayoutVars>
          <dgm:bulletEnabled val="1"/>
        </dgm:presLayoutVars>
      </dgm:prSet>
      <dgm:spPr/>
    </dgm:pt>
    <dgm:pt modelId="{0B7F5A1A-54E0-4292-808C-B13EDEC62092}" type="pres">
      <dgm:prSet presAssocID="{0570567F-A0CC-4E9C-80EC-A6B21563B897}" presName="sibTrans" presStyleCnt="0"/>
      <dgm:spPr/>
    </dgm:pt>
    <dgm:pt modelId="{D73BD3AD-A6A0-4F88-9B7F-6EF2E7FDB8D0}" type="pres">
      <dgm:prSet presAssocID="{2D8CB941-2EF3-4693-BE5A-B9205B5D3332}" presName="node" presStyleLbl="node1" presStyleIdx="5" presStyleCnt="7">
        <dgm:presLayoutVars>
          <dgm:bulletEnabled val="1"/>
        </dgm:presLayoutVars>
      </dgm:prSet>
      <dgm:spPr/>
    </dgm:pt>
    <dgm:pt modelId="{C1C6A26A-5403-493B-8266-FBE16C0F3C98}" type="pres">
      <dgm:prSet presAssocID="{DFA53EBB-2C4E-405B-935E-A2F94A357DDD}" presName="sibTrans" presStyleCnt="0"/>
      <dgm:spPr/>
    </dgm:pt>
    <dgm:pt modelId="{CEA336E4-9DFB-4E2F-B701-9422B7242357}" type="pres">
      <dgm:prSet presAssocID="{8D3D42E5-5792-4505-BB9C-574B075E81B0}" presName="node" presStyleLbl="node1" presStyleIdx="6" presStyleCnt="7">
        <dgm:presLayoutVars>
          <dgm:bulletEnabled val="1"/>
        </dgm:presLayoutVars>
      </dgm:prSet>
      <dgm:spPr/>
    </dgm:pt>
  </dgm:ptLst>
  <dgm:cxnLst>
    <dgm:cxn modelId="{17EA3205-8413-4E2D-B080-172D1F37C5CA}" type="presOf" srcId="{370EA227-5103-4A98-AB56-0379C09382C7}" destId="{DBE5BFB3-A312-45F1-997B-4F31AB6D98F6}" srcOrd="0" destOrd="0" presId="urn:microsoft.com/office/officeart/2005/8/layout/default"/>
    <dgm:cxn modelId="{C4C97805-EBC9-4BE9-B1BB-FD1952132824}" type="presOf" srcId="{592F37D8-A002-441F-8579-2BD7F12984E1}" destId="{EA0597F3-66F9-41B4-BC90-03CDAEBFD4B2}" srcOrd="0" destOrd="0" presId="urn:microsoft.com/office/officeart/2005/8/layout/default"/>
    <dgm:cxn modelId="{1933FD09-4ED1-4E0A-B1E6-32EFA5F69E7C}" type="presOf" srcId="{8D3D42E5-5792-4505-BB9C-574B075E81B0}" destId="{CEA336E4-9DFB-4E2F-B701-9422B7242357}" srcOrd="0" destOrd="0" presId="urn:microsoft.com/office/officeart/2005/8/layout/default"/>
    <dgm:cxn modelId="{A1CCD912-E96D-434E-9D3D-3FC8C65EAF19}" type="presOf" srcId="{911B17AE-ED5A-4107-8C2A-BACBB522694D}" destId="{22F11B9E-98AF-400C-A599-074EFB574D4B}" srcOrd="0" destOrd="0" presId="urn:microsoft.com/office/officeart/2005/8/layout/default"/>
    <dgm:cxn modelId="{DD5A0720-8D17-4504-BE60-CC83C84057D6}" type="presOf" srcId="{CAB39E2F-A381-4FC6-9042-EA16ACBB6A2F}" destId="{69BBBC36-E5AB-454B-A672-B1A81C5D7DB2}" srcOrd="0" destOrd="0" presId="urn:microsoft.com/office/officeart/2005/8/layout/default"/>
    <dgm:cxn modelId="{DE365472-04AF-44BC-A4A4-E19CF3C2D6D4}" type="presOf" srcId="{9B042F05-2C32-40F6-8D32-FF0841F5538B}" destId="{E99A4E9E-F514-40CE-B0EE-D387A7C33CDC}" srcOrd="0" destOrd="0" presId="urn:microsoft.com/office/officeart/2005/8/layout/default"/>
    <dgm:cxn modelId="{A37AA952-827F-43CD-BFFE-32609FFBD8CB}" srcId="{911B17AE-ED5A-4107-8C2A-BACBB522694D}" destId="{370EA227-5103-4A98-AB56-0379C09382C7}" srcOrd="3" destOrd="0" parTransId="{953D98B1-B06E-4882-A0D3-DE6AA3BB0D6C}" sibTransId="{7549A32E-77E0-49BF-9346-640107204FC9}"/>
    <dgm:cxn modelId="{F6073858-A4C4-42CC-95C4-1AA1E2BCC012}" srcId="{911B17AE-ED5A-4107-8C2A-BACBB522694D}" destId="{592F37D8-A002-441F-8579-2BD7F12984E1}" srcOrd="2" destOrd="0" parTransId="{64BEB8FE-458E-4F19-B19D-3099F70FD9D9}" sibTransId="{6AF1797C-62A1-4F0D-A436-17503E3A470E}"/>
    <dgm:cxn modelId="{B1D45587-6938-49F1-90B4-54A86B37F98C}" srcId="{911B17AE-ED5A-4107-8C2A-BACBB522694D}" destId="{CAB39E2F-A381-4FC6-9042-EA16ACBB6A2F}" srcOrd="0" destOrd="0" parTransId="{20320B8F-B88C-4FD3-A989-F6AC5CA0CECB}" sibTransId="{C7297A5D-9902-4518-A0C0-91B316C81895}"/>
    <dgm:cxn modelId="{C58C4591-2F22-43E2-AE76-F53CE277EB64}" srcId="{911B17AE-ED5A-4107-8C2A-BACBB522694D}" destId="{2D8CB941-2EF3-4693-BE5A-B9205B5D3332}" srcOrd="5" destOrd="0" parTransId="{DCCCDBCA-A9E4-4FFB-83D7-94B03A1DC4A4}" sibTransId="{DFA53EBB-2C4E-405B-935E-A2F94A357DDD}"/>
    <dgm:cxn modelId="{1A7CF89A-DAB5-4C62-8E1F-4F085A8755AB}" srcId="{911B17AE-ED5A-4107-8C2A-BACBB522694D}" destId="{6DDEA7CF-5461-457E-AF77-733F9FB8D01D}" srcOrd="1" destOrd="0" parTransId="{D078094C-A3C2-4FF0-8167-D4B1B05861AC}" sibTransId="{B05EADB0-2FED-47A6-BBB1-CB55E6DC90C0}"/>
    <dgm:cxn modelId="{AC2C2EB8-974F-478D-9EEA-9A01C11128C4}" srcId="{911B17AE-ED5A-4107-8C2A-BACBB522694D}" destId="{9B042F05-2C32-40F6-8D32-FF0841F5538B}" srcOrd="4" destOrd="0" parTransId="{2E9B072C-3164-4A49-96C0-258D66C6E7AC}" sibTransId="{0570567F-A0CC-4E9C-80EC-A6B21563B897}"/>
    <dgm:cxn modelId="{1EB947E2-7B89-4A6D-9BB2-E429B11D4190}" type="presOf" srcId="{6DDEA7CF-5461-457E-AF77-733F9FB8D01D}" destId="{4E48311B-367C-4C7B-90A5-5DD7D7EEC488}" srcOrd="0" destOrd="0" presId="urn:microsoft.com/office/officeart/2005/8/layout/default"/>
    <dgm:cxn modelId="{E223C2E8-0D03-4701-92A2-6BB6693928EC}" type="presOf" srcId="{2D8CB941-2EF3-4693-BE5A-B9205B5D3332}" destId="{D73BD3AD-A6A0-4F88-9B7F-6EF2E7FDB8D0}" srcOrd="0" destOrd="0" presId="urn:microsoft.com/office/officeart/2005/8/layout/default"/>
    <dgm:cxn modelId="{E0AAE3F9-EF16-42B7-B9C6-D10820C8625A}" srcId="{911B17AE-ED5A-4107-8C2A-BACBB522694D}" destId="{8D3D42E5-5792-4505-BB9C-574B075E81B0}" srcOrd="6" destOrd="0" parTransId="{CE32BB1C-5363-489A-917D-E89F899C7961}" sibTransId="{2700E287-CEBA-48F9-994A-E1282C725529}"/>
    <dgm:cxn modelId="{6477880A-AE14-4C94-9B3A-BC30711884C1}" type="presParOf" srcId="{22F11B9E-98AF-400C-A599-074EFB574D4B}" destId="{69BBBC36-E5AB-454B-A672-B1A81C5D7DB2}" srcOrd="0" destOrd="0" presId="urn:microsoft.com/office/officeart/2005/8/layout/default"/>
    <dgm:cxn modelId="{DA291002-B265-4E62-A750-0F4477C56226}" type="presParOf" srcId="{22F11B9E-98AF-400C-A599-074EFB574D4B}" destId="{9073F620-82BF-4964-8A9C-5008648D54AE}" srcOrd="1" destOrd="0" presId="urn:microsoft.com/office/officeart/2005/8/layout/default"/>
    <dgm:cxn modelId="{295887B4-5CC1-431B-9C79-B981A0051D8B}" type="presParOf" srcId="{22F11B9E-98AF-400C-A599-074EFB574D4B}" destId="{4E48311B-367C-4C7B-90A5-5DD7D7EEC488}" srcOrd="2" destOrd="0" presId="urn:microsoft.com/office/officeart/2005/8/layout/default"/>
    <dgm:cxn modelId="{57888CF7-E68E-4456-B10A-BCEBDDEABB35}" type="presParOf" srcId="{22F11B9E-98AF-400C-A599-074EFB574D4B}" destId="{D4F175D1-399B-4561-A7FB-2E44B51F1409}" srcOrd="3" destOrd="0" presId="urn:microsoft.com/office/officeart/2005/8/layout/default"/>
    <dgm:cxn modelId="{E514DF74-AE50-4B2B-AD8C-D96134ECEC91}" type="presParOf" srcId="{22F11B9E-98AF-400C-A599-074EFB574D4B}" destId="{EA0597F3-66F9-41B4-BC90-03CDAEBFD4B2}" srcOrd="4" destOrd="0" presId="urn:microsoft.com/office/officeart/2005/8/layout/default"/>
    <dgm:cxn modelId="{9DC4ED5B-B4DE-42EF-86A8-76C2A85130A0}" type="presParOf" srcId="{22F11B9E-98AF-400C-A599-074EFB574D4B}" destId="{AD72F2FA-C927-4BEA-A7B7-A2A74F4BFC73}" srcOrd="5" destOrd="0" presId="urn:microsoft.com/office/officeart/2005/8/layout/default"/>
    <dgm:cxn modelId="{8295D318-C276-4225-978B-FC364CF34E23}" type="presParOf" srcId="{22F11B9E-98AF-400C-A599-074EFB574D4B}" destId="{DBE5BFB3-A312-45F1-997B-4F31AB6D98F6}" srcOrd="6" destOrd="0" presId="urn:microsoft.com/office/officeart/2005/8/layout/default"/>
    <dgm:cxn modelId="{17F9E7D2-36F2-44D6-832F-D2B18AD6037B}" type="presParOf" srcId="{22F11B9E-98AF-400C-A599-074EFB574D4B}" destId="{C9E3FD4B-C094-4691-B2B1-F9086AFC1910}" srcOrd="7" destOrd="0" presId="urn:microsoft.com/office/officeart/2005/8/layout/default"/>
    <dgm:cxn modelId="{21383BF8-5C35-48DA-8FD6-6FD255ABB64D}" type="presParOf" srcId="{22F11B9E-98AF-400C-A599-074EFB574D4B}" destId="{E99A4E9E-F514-40CE-B0EE-D387A7C33CDC}" srcOrd="8" destOrd="0" presId="urn:microsoft.com/office/officeart/2005/8/layout/default"/>
    <dgm:cxn modelId="{564FF870-C093-4CE0-807B-C77C2AD8F709}" type="presParOf" srcId="{22F11B9E-98AF-400C-A599-074EFB574D4B}" destId="{0B7F5A1A-54E0-4292-808C-B13EDEC62092}" srcOrd="9" destOrd="0" presId="urn:microsoft.com/office/officeart/2005/8/layout/default"/>
    <dgm:cxn modelId="{32D388C0-52E8-4B3A-A4FF-E7BD261E2AD9}" type="presParOf" srcId="{22F11B9E-98AF-400C-A599-074EFB574D4B}" destId="{D73BD3AD-A6A0-4F88-9B7F-6EF2E7FDB8D0}" srcOrd="10" destOrd="0" presId="urn:microsoft.com/office/officeart/2005/8/layout/default"/>
    <dgm:cxn modelId="{633985E5-1B8C-4675-88B9-8785CB846D10}" type="presParOf" srcId="{22F11B9E-98AF-400C-A599-074EFB574D4B}" destId="{C1C6A26A-5403-493B-8266-FBE16C0F3C98}" srcOrd="11" destOrd="0" presId="urn:microsoft.com/office/officeart/2005/8/layout/default"/>
    <dgm:cxn modelId="{6EACC23C-3F80-4208-84A6-71AFD2003B05}" type="presParOf" srcId="{22F11B9E-98AF-400C-A599-074EFB574D4B}" destId="{CEA336E4-9DFB-4E2F-B701-9422B724235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BBC36-E5AB-454B-A672-B1A81C5D7DB2}">
      <dsp:nvSpPr>
        <dsp:cNvPr id="0" name=""/>
        <dsp:cNvSpPr/>
      </dsp:nvSpPr>
      <dsp:spPr>
        <a:xfrm>
          <a:off x="737054" y="3305"/>
          <a:ext cx="2001329" cy="12007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Judith</a:t>
          </a:r>
        </a:p>
      </dsp:txBody>
      <dsp:txXfrm>
        <a:off x="737054" y="3305"/>
        <a:ext cx="2001329" cy="1200797"/>
      </dsp:txXfrm>
    </dsp:sp>
    <dsp:sp modelId="{4E48311B-367C-4C7B-90A5-5DD7D7EEC488}">
      <dsp:nvSpPr>
        <dsp:cNvPr id="0" name=""/>
        <dsp:cNvSpPr/>
      </dsp:nvSpPr>
      <dsp:spPr>
        <a:xfrm>
          <a:off x="2938516" y="3305"/>
          <a:ext cx="2001329" cy="1200797"/>
        </a:xfrm>
        <a:prstGeom prst="rect">
          <a:avLst/>
        </a:prstGeom>
        <a:solidFill>
          <a:schemeClr val="accent5">
            <a:hueOff val="3168157"/>
            <a:satOff val="-4443"/>
            <a:lumOff val="-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Tobit</a:t>
          </a:r>
        </a:p>
      </dsp:txBody>
      <dsp:txXfrm>
        <a:off x="2938516" y="3305"/>
        <a:ext cx="2001329" cy="1200797"/>
      </dsp:txXfrm>
    </dsp:sp>
    <dsp:sp modelId="{EA0597F3-66F9-41B4-BC90-03CDAEBFD4B2}">
      <dsp:nvSpPr>
        <dsp:cNvPr id="0" name=""/>
        <dsp:cNvSpPr/>
      </dsp:nvSpPr>
      <dsp:spPr>
        <a:xfrm>
          <a:off x="737054" y="1404236"/>
          <a:ext cx="2001329" cy="1200797"/>
        </a:xfrm>
        <a:prstGeom prst="rect">
          <a:avLst/>
        </a:prstGeom>
        <a:solidFill>
          <a:schemeClr val="accent5">
            <a:hueOff val="6336313"/>
            <a:satOff val="-8887"/>
            <a:lumOff val="-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Baruch</a:t>
          </a:r>
        </a:p>
      </dsp:txBody>
      <dsp:txXfrm>
        <a:off x="737054" y="1404236"/>
        <a:ext cx="2001329" cy="1200797"/>
      </dsp:txXfrm>
    </dsp:sp>
    <dsp:sp modelId="{DBE5BFB3-A312-45F1-997B-4F31AB6D98F6}">
      <dsp:nvSpPr>
        <dsp:cNvPr id="0" name=""/>
        <dsp:cNvSpPr/>
      </dsp:nvSpPr>
      <dsp:spPr>
        <a:xfrm>
          <a:off x="2938516" y="1404236"/>
          <a:ext cx="2001329" cy="1200797"/>
        </a:xfrm>
        <a:prstGeom prst="rect">
          <a:avLst/>
        </a:prstGeom>
        <a:solidFill>
          <a:schemeClr val="accent5">
            <a:hueOff val="9504470"/>
            <a:satOff val="-13330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Wisdom</a:t>
          </a:r>
        </a:p>
      </dsp:txBody>
      <dsp:txXfrm>
        <a:off x="2938516" y="1404236"/>
        <a:ext cx="2001329" cy="1200797"/>
      </dsp:txXfrm>
    </dsp:sp>
    <dsp:sp modelId="{E99A4E9E-F514-40CE-B0EE-D387A7C33CDC}">
      <dsp:nvSpPr>
        <dsp:cNvPr id="0" name=""/>
        <dsp:cNvSpPr/>
      </dsp:nvSpPr>
      <dsp:spPr>
        <a:xfrm>
          <a:off x="737054" y="2805166"/>
          <a:ext cx="2001329" cy="1200797"/>
        </a:xfrm>
        <a:prstGeom prst="rect">
          <a:avLst/>
        </a:prstGeom>
        <a:solidFill>
          <a:schemeClr val="accent5">
            <a:hueOff val="12672627"/>
            <a:satOff val="-17773"/>
            <a:lumOff val="-18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Sirach</a:t>
          </a:r>
        </a:p>
      </dsp:txBody>
      <dsp:txXfrm>
        <a:off x="737054" y="2805166"/>
        <a:ext cx="2001329" cy="1200797"/>
      </dsp:txXfrm>
    </dsp:sp>
    <dsp:sp modelId="{D73BD3AD-A6A0-4F88-9B7F-6EF2E7FDB8D0}">
      <dsp:nvSpPr>
        <dsp:cNvPr id="0" name=""/>
        <dsp:cNvSpPr/>
      </dsp:nvSpPr>
      <dsp:spPr>
        <a:xfrm>
          <a:off x="2938516" y="2805166"/>
          <a:ext cx="2001329" cy="1200797"/>
        </a:xfrm>
        <a:prstGeom prst="rect">
          <a:avLst/>
        </a:prstGeom>
        <a:solidFill>
          <a:schemeClr val="accent5">
            <a:hueOff val="15840784"/>
            <a:satOff val="-22217"/>
            <a:lumOff val="-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 Maccabees</a:t>
          </a:r>
        </a:p>
      </dsp:txBody>
      <dsp:txXfrm>
        <a:off x="2938516" y="2805166"/>
        <a:ext cx="2001329" cy="1200797"/>
      </dsp:txXfrm>
    </dsp:sp>
    <dsp:sp modelId="{CEA336E4-9DFB-4E2F-B701-9422B7242357}">
      <dsp:nvSpPr>
        <dsp:cNvPr id="0" name=""/>
        <dsp:cNvSpPr/>
      </dsp:nvSpPr>
      <dsp:spPr>
        <a:xfrm>
          <a:off x="1837785" y="4206096"/>
          <a:ext cx="2001329" cy="1200797"/>
        </a:xfrm>
        <a:prstGeom prst="rect">
          <a:avLst/>
        </a:prstGeom>
        <a:solidFill>
          <a:schemeClr val="accent5">
            <a:hueOff val="19008940"/>
            <a:satOff val="-26660"/>
            <a:lumOff val="-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 Maccabees</a:t>
          </a:r>
        </a:p>
      </dsp:txBody>
      <dsp:txXfrm>
        <a:off x="1837785" y="4206096"/>
        <a:ext cx="2001329" cy="120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B00A30-F997-4F93-B06C-0EF45A9CF46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99C9E6-FDE5-4F2D-8FAA-CA9D099AC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9C9E6-FDE5-4F2D-8FAA-CA9D099AC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7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4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9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uestorieshonestlies.blogspot.com/2016/1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ubujakla7.tistory.com/entry/%EC%82%AC%EB%9E%91%EC%8A%A4%EB%9F%AC%EC%9A%B4-%EA%B7%80%EC%97%AC%EC%9A%B4-%ED%86%A0%EB%81%BC-%EC%82%AC%EC%A7%84%EC%9C%BC%EB%A1%9C-%EC%9D%BC%EC%83%81%EC%9D%98-%EC%9E%91%EC%9D%80-%ED%96%89%EB%B3%B5-%EC%B0%BE%EA%B8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turgical_ye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8480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holding candles in front of his face&#10;&#10;AI-generated content may be incorrect.">
            <a:extLst>
              <a:ext uri="{FF2B5EF4-FFF2-40B4-BE49-F238E27FC236}">
                <a16:creationId xmlns:a16="http://schemas.microsoft.com/office/drawing/2014/main" id="{CDA7FA77-1E2D-7934-15EC-A5D73015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FBAAD93-7DE6-47D1-3609-446AE138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1DA3B-5F1E-E494-8E7F-2ED8BF072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736" y="908651"/>
            <a:ext cx="4754880" cy="41717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Seven Practical Ways to Live as a Catholic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0236859-7780-1451-40B8-74A77E27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0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diagram of a religious structure&#10;&#10;AI-generated content may be incorrect.">
            <a:extLst>
              <a:ext uri="{FF2B5EF4-FFF2-40B4-BE49-F238E27FC236}">
                <a16:creationId xmlns:a16="http://schemas.microsoft.com/office/drawing/2014/main" id="{1C29B1D9-4B7C-A655-9DFB-78B02446B8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" b="1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8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1CAAD-67A5-331D-FEBA-94498653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184" y="2386295"/>
            <a:ext cx="3730839" cy="35691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Highly recommend finding a study guide to read the Bible</a:t>
            </a:r>
          </a:p>
        </p:txBody>
      </p:sp>
      <p:pic>
        <p:nvPicPr>
          <p:cNvPr id="6" name="Picture Placeholder 5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59F556DD-D3BA-DAAE-9446-399E9EBD82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" r="1" b="3162"/>
          <a:stretch>
            <a:fillRect/>
          </a:stretch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8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604516-F583-413C-8C0B-E7944F332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"/>
            <a:ext cx="4876800" cy="6857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E3299-755E-8DD3-DF0C-F3A3C798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24528" cy="3670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Catholic books that are not in a protestant bible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ext Placeholder 3">
            <a:extLst>
              <a:ext uri="{FF2B5EF4-FFF2-40B4-BE49-F238E27FC236}">
                <a16:creationId xmlns:a16="http://schemas.microsoft.com/office/drawing/2014/main" id="{E0278D3B-042F-4443-81BA-5AFCDF6D6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358036"/>
              </p:ext>
            </p:extLst>
          </p:nvPr>
        </p:nvGraphicFramePr>
        <p:xfrm>
          <a:off x="5715000" y="723901"/>
          <a:ext cx="56769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1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A group of people in aprons preparing food&#10;&#10;AI-generated content may be incorrect.">
            <a:extLst>
              <a:ext uri="{FF2B5EF4-FFF2-40B4-BE49-F238E27FC236}">
                <a16:creationId xmlns:a16="http://schemas.microsoft.com/office/drawing/2014/main" id="{7A63DE80-0480-7395-2CA5-81D3947AE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2362" b="1029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FBAAD93-7DE6-47D1-3609-446AE138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9ECED-5E29-62C0-A89F-9825FC56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736" y="908651"/>
            <a:ext cx="4754880" cy="4171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Step four: Service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236859-7780-1451-40B8-74A77E27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4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68007-EC82-153E-97B0-D5253F6E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The corporal and spiritual works of mercy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hands holding each other's hands&#10;&#10;AI-generated content may be incorrect.">
            <a:extLst>
              <a:ext uri="{FF2B5EF4-FFF2-40B4-BE49-F238E27FC236}">
                <a16:creationId xmlns:a16="http://schemas.microsoft.com/office/drawing/2014/main" id="{A33B0551-E1C8-32F2-A7C5-9C7C3B4B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" b="2"/>
          <a:stretch>
            <a:fillRect/>
          </a:stretch>
        </p:blipFill>
        <p:spPr>
          <a:xfrm>
            <a:off x="4732841" y="0"/>
            <a:ext cx="7278182" cy="68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9FA61-B47B-FDC6-A5E0-B63053E4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5852162"/>
            <a:ext cx="5965190" cy="746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Step five: Sharing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9770" y="5719083"/>
            <a:ext cx="8229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erson holding a sign&#10;&#10;AI-generated content may be incorrect.">
            <a:extLst>
              <a:ext uri="{FF2B5EF4-FFF2-40B4-BE49-F238E27FC236}">
                <a16:creationId xmlns:a16="http://schemas.microsoft.com/office/drawing/2014/main" id="{328A6EFA-9A11-E26D-161B-F589CE42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7" y="222830"/>
            <a:ext cx="8126226" cy="54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81CAC-3A17-7BE2-1E92-7E03709AD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5CE-8AAA-5D3F-149E-59DF2122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14BC-ED20-DFD8-6742-69C7FE72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they continued steadfastly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apostles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teaching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fellowship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,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breaking of bread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prayers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5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B9C0E6AB-EAB6-41E0-9D49-369643E8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3C2720B-5BC4-43B4-8F8F-7D4AD6386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4F5BD6-1B3B-4B21-9901-8258D047A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6108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 descr="A black and white text&#10;&#10;AI-generated content may be incorrect.">
            <a:extLst>
              <a:ext uri="{FF2B5EF4-FFF2-40B4-BE49-F238E27FC236}">
                <a16:creationId xmlns:a16="http://schemas.microsoft.com/office/drawing/2014/main" id="{9C493F58-09D2-0616-F813-F9D21014DA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2" b="13325"/>
          <a:stretch>
            <a:fillRect/>
          </a:stretch>
        </p:blipFill>
        <p:spPr>
          <a:xfrm>
            <a:off x="875670" y="976114"/>
            <a:ext cx="10591800" cy="472440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39E51F4-9F13-4C51-9CE0-0AEDA7FE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5861"/>
            <a:ext cx="106013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4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6" name="Picture Placeholder 5" descr="A thank you note on a brown envelope&#10;&#10;AI-generated content may be incorrect.">
            <a:extLst>
              <a:ext uri="{FF2B5EF4-FFF2-40B4-BE49-F238E27FC236}">
                <a16:creationId xmlns:a16="http://schemas.microsoft.com/office/drawing/2014/main" id="{94C24CBA-5FFB-D121-97A8-D4A074D223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72" r="9091" b="14309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172E8-3904-DFDE-9F8A-05EC1794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86" y="908651"/>
            <a:ext cx="5230366" cy="4005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800" dirty="0"/>
              <a:t>Step six: gratitude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736C56-8A7C-10C2-FC5E-4AA81426771D}"/>
              </a:ext>
            </a:extLst>
          </p:cNvPr>
          <p:cNvSpPr txBox="1"/>
          <p:nvPr/>
        </p:nvSpPr>
        <p:spPr>
          <a:xfrm>
            <a:off x="9476192" y="6657945"/>
            <a:ext cx="2715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ruestorieshonestlies.blogspot.com/2016/11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5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550DB-E730-51DC-0420-4C807B4F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86" y="909637"/>
            <a:ext cx="4800600" cy="1307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Step seven: </a:t>
            </a:r>
            <a:br>
              <a:rPr lang="en-US" sz="4400" dirty="0"/>
            </a:br>
            <a:r>
              <a:rPr lang="en-US" sz="4400" dirty="0"/>
              <a:t>be </a:t>
            </a:r>
            <a:r>
              <a:rPr lang="en-US" sz="6000" dirty="0">
                <a:solidFill>
                  <a:schemeClr val="accent6"/>
                </a:solidFill>
              </a:rPr>
              <a:t>Joyful</a:t>
            </a:r>
            <a:r>
              <a:rPr lang="en-US" sz="4400" dirty="0"/>
              <a:t>!</a:t>
            </a:r>
          </a:p>
        </p:txBody>
      </p:sp>
      <p:pic>
        <p:nvPicPr>
          <p:cNvPr id="6" name="Picture Placeholder 5" descr="A child sitting on a bench laughing&#10;&#10;AI-generated content may be incorrect.">
            <a:extLst>
              <a:ext uri="{FF2B5EF4-FFF2-40B4-BE49-F238E27FC236}">
                <a16:creationId xmlns:a16="http://schemas.microsoft.com/office/drawing/2014/main" id="{E27F9D6B-7FAA-5461-B4C7-C59C87389C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1170" b="-1"/>
          <a:stretch>
            <a:fillRect/>
          </a:stretch>
        </p:blipFill>
        <p:spPr>
          <a:xfrm>
            <a:off x="20" y="10"/>
            <a:ext cx="6044164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723900"/>
            <a:ext cx="4610075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1F11D-1CBD-3469-0D86-D246D61AD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186" y="2221992"/>
            <a:ext cx="4800600" cy="373989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We are a resurrection people!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Jesus conquered the grave and that is reason to be happy!!!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1300" y="6142781"/>
            <a:ext cx="4610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51A1E0-AF16-702D-C90F-46E31BDAF3AA}"/>
              </a:ext>
            </a:extLst>
          </p:cNvPr>
          <p:cNvSpPr txBox="1"/>
          <p:nvPr/>
        </p:nvSpPr>
        <p:spPr>
          <a:xfrm>
            <a:off x="3328377" y="6657945"/>
            <a:ext cx="2715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ubujakla7.tistory.com/entry/%EC%82%AC%EB%9E%91%EC%8A%A4%EB%9F%AC%EC%9A%B4-%EA%B7%80%EC%97%AC%EC%9A%B4-%ED%86%A0%EB%81%BC-%EC%82%AC%EC%A7%84%EC%9C%BC%EB%A1%9C-%EC%9D%BC%EC%83%81%EC%9D%98-%EC%9E%91%EC%9D%80-%ED%96%89%EB%B3%B5-%EC%B0%BE%EA%B8%B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B695-FD6A-ADDD-C793-D2C5B5F0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DD48-BA71-C67E-FAE1-8B22888D9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they continued steadfastly in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apostles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teaching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 and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fellowship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, in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breaking of bread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prayers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.</a:t>
            </a:r>
          </a:p>
          <a:p>
            <a:r>
              <a:rPr lang="en-US" sz="4400" dirty="0">
                <a:solidFill>
                  <a:srgbClr val="001320"/>
                </a:solidFill>
                <a:latin typeface="Univers Condensed" panose="020B0506020202050204" pitchFamily="34" charset="0"/>
              </a:rPr>
              <a:t>These are the four pillars of the Catechism of the Catholic Church</a:t>
            </a:r>
          </a:p>
          <a:p>
            <a:endParaRPr lang="en-US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6" name="Picture Placeholder 5" descr="A rosary beads on an open book&#10;&#10;AI-generated content may be incorrect.">
            <a:extLst>
              <a:ext uri="{FF2B5EF4-FFF2-40B4-BE49-F238E27FC236}">
                <a16:creationId xmlns:a16="http://schemas.microsoft.com/office/drawing/2014/main" id="{03FED986-5FA6-40B2-2CD3-F5139F084D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b="478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AA014-ABB8-90A6-9329-F1C6D03C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86" y="908651"/>
            <a:ext cx="5230366" cy="40054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300"/>
              <a:t>Bonus: This will change how you live your life!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CABF6-578D-6CF7-50C4-CCC6E2DD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508" y="1485505"/>
            <a:ext cx="2843711" cy="14933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Step One : The Mass</a:t>
            </a:r>
          </a:p>
        </p:txBody>
      </p:sp>
      <p:pic>
        <p:nvPicPr>
          <p:cNvPr id="5" name="Content Placeholder 4" descr="A person in a white robe holding a cross&#10;&#10;AI-generated content may be incorrect.">
            <a:extLst>
              <a:ext uri="{FF2B5EF4-FFF2-40B4-BE49-F238E27FC236}">
                <a16:creationId xmlns:a16="http://schemas.microsoft.com/office/drawing/2014/main" id="{3A886571-357B-9D60-DBD4-254F0E50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16813"/>
          <a:stretch>
            <a:fillRect/>
          </a:stretch>
        </p:blipFill>
        <p:spPr>
          <a:xfrm>
            <a:off x="-1" y="10"/>
            <a:ext cx="8056345" cy="685799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1172935"/>
            <a:ext cx="265331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41170" y="3105667"/>
            <a:ext cx="265331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22B595A-E00A-0B49-7193-4BB8F388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509" y="3359338"/>
            <a:ext cx="2843711" cy="2862072"/>
          </a:xfrm>
        </p:spPr>
        <p:txBody>
          <a:bodyPr>
            <a:noAutofit/>
          </a:bodyPr>
          <a:lstStyle/>
          <a:p>
            <a:r>
              <a:rPr lang="en-US" sz="2400" dirty="0"/>
              <a:t>Our journey always starts here.</a:t>
            </a:r>
          </a:p>
          <a:p>
            <a:r>
              <a:rPr lang="en-US" sz="2400" dirty="0"/>
              <a:t>If we get this right, everything else falls into place.</a:t>
            </a:r>
          </a:p>
          <a:p>
            <a:r>
              <a:rPr lang="en-US" sz="2400" dirty="0"/>
              <a:t>Ask for God’s help</a:t>
            </a:r>
          </a:p>
        </p:txBody>
      </p:sp>
    </p:spTree>
    <p:extLst>
      <p:ext uri="{BB962C8B-B14F-4D97-AF65-F5344CB8AC3E}">
        <p14:creationId xmlns:p14="http://schemas.microsoft.com/office/powerpoint/2010/main" val="33384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7E2C-B822-114B-B37E-773262BF5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C32F-D398-0945-DAB9-13739E11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210C-31E1-A17E-A049-27AE0900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they continued steadfastly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apostles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teaching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fellowship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, in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breaking of bread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prayers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1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BE0D9-7405-38AB-2F46-20BCD6E3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Liturgical Calendar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ircular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B94A1187-B801-1DB2-44B4-21FF9E9BE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96" r="-1" b="506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A37B8-2828-6D53-DE72-8315A5970674}"/>
              </a:ext>
            </a:extLst>
          </p:cNvPr>
          <p:cNvSpPr txBox="1"/>
          <p:nvPr/>
        </p:nvSpPr>
        <p:spPr>
          <a:xfrm>
            <a:off x="9668552" y="6657945"/>
            <a:ext cx="25234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iturgical_y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9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B4B8-C4ED-1F3C-3C2B-23605079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Step Two: Prayer</a:t>
            </a:r>
          </a:p>
        </p:txBody>
      </p:sp>
      <p:pic>
        <p:nvPicPr>
          <p:cNvPr id="6" name="Picture Placeholder 5" descr="A close-up of a person praying&#10;&#10;AI-generated content may be incorrect.">
            <a:extLst>
              <a:ext uri="{FF2B5EF4-FFF2-40B4-BE49-F238E27FC236}">
                <a16:creationId xmlns:a16="http://schemas.microsoft.com/office/drawing/2014/main" id="{3C10292F-E183-BFD0-DD1E-C23276DA78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172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A94CB-3270-7292-56B1-D45F6758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need a relationship with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prayer, we can bring anything to our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pray for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ask for the prayers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92157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A45ED-6FAC-2AA0-3C35-1DD22599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319D-836A-3C0A-9C0E-D93B5E98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75FD-3BC2-507E-6F14-D59FBEB8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they continued steadfastly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apostles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teaching</a:t>
            </a:r>
            <a:r>
              <a:rPr lang="en-US" sz="4400" b="0" i="0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fellowship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,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breaking of bread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prayers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3F71-3361-8398-13A2-C407B79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Step three: Scripture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619C2-60B6-53F7-5B7E-02846FE2A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how God speaks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Bible is our love-note from God</a:t>
            </a:r>
          </a:p>
        </p:txBody>
      </p:sp>
      <p:pic>
        <p:nvPicPr>
          <p:cNvPr id="14" name="Picture Placeholder 13" descr="A bible with a cup of coffee&#10;&#10;AI-generated content may be incorrect.">
            <a:extLst>
              <a:ext uri="{FF2B5EF4-FFF2-40B4-BE49-F238E27FC236}">
                <a16:creationId xmlns:a16="http://schemas.microsoft.com/office/drawing/2014/main" id="{0F02265C-BF6A-9B8A-A5D3-FDA4F7B49E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1" r="2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12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31B2-0B7A-8973-C729-3E486B66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45DAF-AD47-3970-21DC-37812B80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0916-6B86-46B9-7191-600BDB4B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they continued steadfastly in the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apostles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teaching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Univers Condensed" panose="020B0506020202050204" pitchFamily="34" charset="0"/>
              </a:rPr>
              <a:t>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fellowship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, in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breaking of bread 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and the </a:t>
            </a:r>
            <a:r>
              <a:rPr lang="en-US" sz="4400" b="1" i="0" dirty="0">
                <a:effectLst/>
                <a:latin typeface="Univers Condensed" panose="020B0506020202050204" pitchFamily="34" charset="0"/>
              </a:rPr>
              <a:t>prayers</a:t>
            </a:r>
            <a:r>
              <a:rPr lang="en-US" sz="4400" b="0" i="0" dirty="0">
                <a:solidFill>
                  <a:srgbClr val="001320"/>
                </a:solidFill>
                <a:effectLst/>
                <a:latin typeface="Univers Condensed" panose="020B050602020205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Univers Condensed" panose="020B05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3849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2e1784-4002-4795-9ff7-0ca4043adda1" xsi:nil="true"/>
    <lcf76f155ced4ddcb4097134ff3c332f xmlns="b662bb51-3d71-4125-b602-33d26c1a49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E81E64296EE949A7349363716FC61F" ma:contentTypeVersion="13" ma:contentTypeDescription="Create a new document." ma:contentTypeScope="" ma:versionID="7ec92ed708835abdf4be8efee960c0b4">
  <xsd:schema xmlns:xsd="http://www.w3.org/2001/XMLSchema" xmlns:xs="http://www.w3.org/2001/XMLSchema" xmlns:p="http://schemas.microsoft.com/office/2006/metadata/properties" xmlns:ns2="b662bb51-3d71-4125-b602-33d26c1a499a" xmlns:ns3="3c2e1784-4002-4795-9ff7-0ca4043adda1" targetNamespace="http://schemas.microsoft.com/office/2006/metadata/properties" ma:root="true" ma:fieldsID="aa61a5d0e85e85879cacf4be4a1ba189" ns2:_="" ns3:_="">
    <xsd:import namespace="b662bb51-3d71-4125-b602-33d26c1a499a"/>
    <xsd:import namespace="3c2e1784-4002-4795-9ff7-0ca4043ad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2bb51-3d71-4125-b602-33d26c1a4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4c830c-7910-4dd6-ba47-f6a6676c6e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e1784-4002-4795-9ff7-0ca4043add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a88539-144a-4e87-b606-6f81d0941a22}" ma:internalName="TaxCatchAll" ma:showField="CatchAllData" ma:web="3c2e1784-4002-4795-9ff7-0ca4043ad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D17BA-AF5D-4AEC-B0E7-94B1493A6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E8A56-F6B1-4248-A218-2C15739F522D}">
  <ds:schemaRefs>
    <ds:schemaRef ds:uri="http://schemas.microsoft.com/office/2006/metadata/properties"/>
    <ds:schemaRef ds:uri="http://schemas.microsoft.com/office/infopath/2007/PartnerControls"/>
    <ds:schemaRef ds:uri="3c2e1784-4002-4795-9ff7-0ca4043adda1"/>
    <ds:schemaRef ds:uri="b662bb51-3d71-4125-b602-33d26c1a499a"/>
  </ds:schemaRefs>
</ds:datastoreItem>
</file>

<file path=customXml/itemProps3.xml><?xml version="1.0" encoding="utf-8"?>
<ds:datastoreItem xmlns:ds="http://schemas.openxmlformats.org/officeDocument/2006/customXml" ds:itemID="{5FF04AB9-00F9-473F-9267-1975AEEE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2bb51-3d71-4125-b602-33d26c1a499a"/>
    <ds:schemaRef ds:uri="3c2e1784-4002-4795-9ff7-0ca4043add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325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Calisto MT</vt:lpstr>
      <vt:lpstr>Neue Haas Grotesk Text Pro</vt:lpstr>
      <vt:lpstr>Univers Condensed</vt:lpstr>
      <vt:lpstr>ChronicleVTI</vt:lpstr>
      <vt:lpstr>Seven Practical Ways to Live as a Catholic</vt:lpstr>
      <vt:lpstr>Acts 2:42</vt:lpstr>
      <vt:lpstr>Step One : The Mass</vt:lpstr>
      <vt:lpstr>Acts 2:42</vt:lpstr>
      <vt:lpstr>The Liturgical Calendar</vt:lpstr>
      <vt:lpstr>Step Two: Prayer</vt:lpstr>
      <vt:lpstr>Acts 2:42</vt:lpstr>
      <vt:lpstr>Step three: Scripture</vt:lpstr>
      <vt:lpstr>Acts 2:42</vt:lpstr>
      <vt:lpstr>PowerPoint Presentation</vt:lpstr>
      <vt:lpstr>Highly recommend finding a study guide to read the Bible</vt:lpstr>
      <vt:lpstr>Catholic books that are not in a protestant bible</vt:lpstr>
      <vt:lpstr>Step four: Service</vt:lpstr>
      <vt:lpstr>The corporal and spiritual works of mercy</vt:lpstr>
      <vt:lpstr>Step five: Sharing</vt:lpstr>
      <vt:lpstr>Acts 2:42</vt:lpstr>
      <vt:lpstr>PowerPoint Presentation</vt:lpstr>
      <vt:lpstr>Step six: gratitude</vt:lpstr>
      <vt:lpstr>Step seven:  be Joyful!</vt:lpstr>
      <vt:lpstr>Bonus: This will change how you live your life!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Kane</dc:creator>
  <cp:lastModifiedBy>Kira Anderson</cp:lastModifiedBy>
  <cp:revision>1</cp:revision>
  <cp:lastPrinted>2025-05-27T22:53:40Z</cp:lastPrinted>
  <dcterms:created xsi:type="dcterms:W3CDTF">2025-05-27T19:26:24Z</dcterms:created>
  <dcterms:modified xsi:type="dcterms:W3CDTF">2025-08-12T23:32:08Z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0x010100E2E81E64296EE949A7349363716FC61F</vt:lpwstr>
  </property>
  <property fmtid="{D5CDD505-2E9C-101B-9397-08002B2CF9AE}" pid="3" name="MediaServiceImageTags">
    <vt:lpwstr/>
  </property>
</Properties>
</file>