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83" r:id="rId4"/>
  </p:sldMasterIdLst>
  <p:notesMasterIdLst>
    <p:notesMasterId r:id="rId22"/>
  </p:notesMasterIdLst>
  <p:handoutMasterIdLst>
    <p:handoutMasterId r:id="rId23"/>
  </p:handoutMasterIdLst>
  <p:sldIdLst>
    <p:sldId id="344" r:id="rId5"/>
    <p:sldId id="343" r:id="rId6"/>
    <p:sldId id="325" r:id="rId7"/>
    <p:sldId id="307" r:id="rId8"/>
    <p:sldId id="324" r:id="rId9"/>
    <p:sldId id="338" r:id="rId10"/>
    <p:sldId id="312" r:id="rId11"/>
    <p:sldId id="339" r:id="rId12"/>
    <p:sldId id="317" r:id="rId13"/>
    <p:sldId id="336" r:id="rId14"/>
    <p:sldId id="334" r:id="rId15"/>
    <p:sldId id="341" r:id="rId16"/>
    <p:sldId id="340" r:id="rId17"/>
    <p:sldId id="337" r:id="rId18"/>
    <p:sldId id="315" r:id="rId19"/>
    <p:sldId id="321" r:id="rId20"/>
    <p:sldId id="34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5394" autoAdjust="0"/>
  </p:normalViewPr>
  <p:slideViewPr>
    <p:cSldViewPr snapToGrid="0">
      <p:cViewPr varScale="1">
        <p:scale>
          <a:sx n="92" d="100"/>
          <a:sy n="92" d="100"/>
        </p:scale>
        <p:origin x="91" y="600"/>
      </p:cViewPr>
      <p:guideLst/>
    </p:cSldViewPr>
  </p:slideViewPr>
  <p:outlineViewPr>
    <p:cViewPr>
      <p:scale>
        <a:sx n="33" d="100"/>
        <a:sy n="33" d="100"/>
      </p:scale>
      <p:origin x="0" y="-4032"/>
    </p:cViewPr>
  </p:outlineViewPr>
  <p:notesTextViewPr>
    <p:cViewPr>
      <p:scale>
        <a:sx n="3" d="2"/>
        <a:sy n="3" d="2"/>
      </p:scale>
      <p:origin x="-6" y="-18"/>
    </p:cViewPr>
  </p:notesTextViewPr>
  <p:sorterViewPr>
    <p:cViewPr>
      <p:scale>
        <a:sx n="80" d="100"/>
        <a:sy n="80" d="100"/>
      </p:scale>
      <p:origin x="0" y="-2069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ra Anderson" userId="9e1e0a28-7dd5-485e-9695-2d68529dcd3e" providerId="ADAL" clId="{9A8536E6-403F-4EE1-BF16-C9C79F59880A}"/>
    <pc:docChg chg="undo custSel addSld modSld sldOrd">
      <pc:chgData name="Kira Anderson" userId="9e1e0a28-7dd5-485e-9695-2d68529dcd3e" providerId="ADAL" clId="{9A8536E6-403F-4EE1-BF16-C9C79F59880A}" dt="2026-01-28T01:04:45.849" v="987" actId="1076"/>
      <pc:docMkLst>
        <pc:docMk/>
      </pc:docMkLst>
      <pc:sldChg chg="modTransition">
        <pc:chgData name="Kira Anderson" userId="9e1e0a28-7dd5-485e-9695-2d68529dcd3e" providerId="ADAL" clId="{9A8536E6-403F-4EE1-BF16-C9C79F59880A}" dt="2026-01-28T00:49:53.648" v="318"/>
        <pc:sldMkLst>
          <pc:docMk/>
          <pc:sldMk cId="1476309329" sldId="307"/>
        </pc:sldMkLst>
      </pc:sldChg>
      <pc:sldChg chg="modTransition">
        <pc:chgData name="Kira Anderson" userId="9e1e0a28-7dd5-485e-9695-2d68529dcd3e" providerId="ADAL" clId="{9A8536E6-403F-4EE1-BF16-C9C79F59880A}" dt="2026-01-28T00:50:01.549" v="321"/>
        <pc:sldMkLst>
          <pc:docMk/>
          <pc:sldMk cId="1195628240" sldId="312"/>
        </pc:sldMkLst>
      </pc:sldChg>
      <pc:sldChg chg="addSp delSp modSp mod modTransition">
        <pc:chgData name="Kira Anderson" userId="9e1e0a28-7dd5-485e-9695-2d68529dcd3e" providerId="ADAL" clId="{9A8536E6-403F-4EE1-BF16-C9C79F59880A}" dt="2026-01-28T00:50:29.865" v="328"/>
        <pc:sldMkLst>
          <pc:docMk/>
          <pc:sldMk cId="4265392195" sldId="315"/>
        </pc:sldMkLst>
        <pc:spChg chg="add del mod">
          <ac:chgData name="Kira Anderson" userId="9e1e0a28-7dd5-485e-9695-2d68529dcd3e" providerId="ADAL" clId="{9A8536E6-403F-4EE1-BF16-C9C79F59880A}" dt="2026-01-27T23:33:15.316" v="1" actId="478"/>
          <ac:spMkLst>
            <pc:docMk/>
            <pc:sldMk cId="4265392195" sldId="315"/>
            <ac:spMk id="3" creationId="{9E9ED822-965B-94B0-8B4E-CE6129E1C75C}"/>
          </ac:spMkLst>
        </pc:spChg>
        <pc:spChg chg="del">
          <ac:chgData name="Kira Anderson" userId="9e1e0a28-7dd5-485e-9695-2d68529dcd3e" providerId="ADAL" clId="{9A8536E6-403F-4EE1-BF16-C9C79F59880A}" dt="2026-01-27T23:33:27.823" v="2" actId="478"/>
          <ac:spMkLst>
            <pc:docMk/>
            <pc:sldMk cId="4265392195" sldId="315"/>
            <ac:spMk id="5" creationId="{BB458798-14B3-4E65-8F8B-DCED649CBF77}"/>
          </ac:spMkLst>
        </pc:spChg>
        <pc:spChg chg="add del mod">
          <ac:chgData name="Kira Anderson" userId="9e1e0a28-7dd5-485e-9695-2d68529dcd3e" providerId="ADAL" clId="{9A8536E6-403F-4EE1-BF16-C9C79F59880A}" dt="2026-01-27T23:36:58.861" v="26" actId="478"/>
          <ac:spMkLst>
            <pc:docMk/>
            <pc:sldMk cId="4265392195" sldId="315"/>
            <ac:spMk id="6" creationId="{7C0A7FB5-A574-1FFD-9166-D5B915C9802F}"/>
          </ac:spMkLst>
        </pc:spChg>
        <pc:spChg chg="add mod">
          <ac:chgData name="Kira Anderson" userId="9e1e0a28-7dd5-485e-9695-2d68529dcd3e" providerId="ADAL" clId="{9A8536E6-403F-4EE1-BF16-C9C79F59880A}" dt="2026-01-27T23:42:39.568" v="118" actId="1076"/>
          <ac:spMkLst>
            <pc:docMk/>
            <pc:sldMk cId="4265392195" sldId="315"/>
            <ac:spMk id="7" creationId="{47927C85-3FBE-A28E-2A9A-B0439D36F5E9}"/>
          </ac:spMkLst>
        </pc:spChg>
        <pc:spChg chg="add mod">
          <ac:chgData name="Kira Anderson" userId="9e1e0a28-7dd5-485e-9695-2d68529dcd3e" providerId="ADAL" clId="{9A8536E6-403F-4EE1-BF16-C9C79F59880A}" dt="2026-01-27T23:40:52.074" v="92" actId="1076"/>
          <ac:spMkLst>
            <pc:docMk/>
            <pc:sldMk cId="4265392195" sldId="315"/>
            <ac:spMk id="8" creationId="{738F9FB9-84B4-466C-53F4-973BB87AD1B7}"/>
          </ac:spMkLst>
        </pc:spChg>
        <pc:spChg chg="add mod">
          <ac:chgData name="Kira Anderson" userId="9e1e0a28-7dd5-485e-9695-2d68529dcd3e" providerId="ADAL" clId="{9A8536E6-403F-4EE1-BF16-C9C79F59880A}" dt="2026-01-27T23:41:39.591" v="99" actId="1076"/>
          <ac:spMkLst>
            <pc:docMk/>
            <pc:sldMk cId="4265392195" sldId="315"/>
            <ac:spMk id="9" creationId="{E779425D-E698-E904-B06C-73A80A94070F}"/>
          </ac:spMkLst>
        </pc:spChg>
        <pc:spChg chg="add mod">
          <ac:chgData name="Kira Anderson" userId="9e1e0a28-7dd5-485e-9695-2d68529dcd3e" providerId="ADAL" clId="{9A8536E6-403F-4EE1-BF16-C9C79F59880A}" dt="2026-01-27T23:41:02.758" v="94" actId="1076"/>
          <ac:spMkLst>
            <pc:docMk/>
            <pc:sldMk cId="4265392195" sldId="315"/>
            <ac:spMk id="12" creationId="{BB75C065-160D-47DA-B584-7700CE145F42}"/>
          </ac:spMkLst>
        </pc:spChg>
        <pc:spChg chg="add mod">
          <ac:chgData name="Kira Anderson" userId="9e1e0a28-7dd5-485e-9695-2d68529dcd3e" providerId="ADAL" clId="{9A8536E6-403F-4EE1-BF16-C9C79F59880A}" dt="2026-01-27T23:41:15.987" v="96" actId="1076"/>
          <ac:spMkLst>
            <pc:docMk/>
            <pc:sldMk cId="4265392195" sldId="315"/>
            <ac:spMk id="13" creationId="{2B129DF2-0DB2-3D1A-278F-F9F0B4983F89}"/>
          </ac:spMkLst>
        </pc:spChg>
        <pc:spChg chg="add mod">
          <ac:chgData name="Kira Anderson" userId="9e1e0a28-7dd5-485e-9695-2d68529dcd3e" providerId="ADAL" clId="{9A8536E6-403F-4EE1-BF16-C9C79F59880A}" dt="2026-01-27T23:41:31.246" v="98" actId="1076"/>
          <ac:spMkLst>
            <pc:docMk/>
            <pc:sldMk cId="4265392195" sldId="315"/>
            <ac:spMk id="14" creationId="{823B89B5-8538-427B-2283-FB339911C3BE}"/>
          </ac:spMkLst>
        </pc:spChg>
        <pc:spChg chg="add mod">
          <ac:chgData name="Kira Anderson" userId="9e1e0a28-7dd5-485e-9695-2d68529dcd3e" providerId="ADAL" clId="{9A8536E6-403F-4EE1-BF16-C9C79F59880A}" dt="2026-01-27T23:42:45.118" v="119" actId="1076"/>
          <ac:spMkLst>
            <pc:docMk/>
            <pc:sldMk cId="4265392195" sldId="315"/>
            <ac:spMk id="15" creationId="{91E08A8F-70D5-C796-99CC-4F6223D7F198}"/>
          </ac:spMkLst>
        </pc:spChg>
        <pc:spChg chg="add mod">
          <ac:chgData name="Kira Anderson" userId="9e1e0a28-7dd5-485e-9695-2d68529dcd3e" providerId="ADAL" clId="{9A8536E6-403F-4EE1-BF16-C9C79F59880A}" dt="2026-01-27T23:42:32.502" v="117"/>
          <ac:spMkLst>
            <pc:docMk/>
            <pc:sldMk cId="4265392195" sldId="315"/>
            <ac:spMk id="16" creationId="{F12290E8-55A0-2B32-18FB-AE51F36F53A3}"/>
          </ac:spMkLst>
        </pc:spChg>
        <pc:graphicFrameChg chg="del">
          <ac:chgData name="Kira Anderson" userId="9e1e0a28-7dd5-485e-9695-2d68529dcd3e" providerId="ADAL" clId="{9A8536E6-403F-4EE1-BF16-C9C79F59880A}" dt="2026-01-27T23:33:11.960" v="0" actId="478"/>
          <ac:graphicFrameMkLst>
            <pc:docMk/>
            <pc:sldMk cId="4265392195" sldId="315"/>
            <ac:graphicFrameMk id="11" creationId="{27B4E964-4E55-4670-8C14-F2C0FB1A583A}"/>
          </ac:graphicFrameMkLst>
        </pc:graphicFrameChg>
      </pc:sldChg>
      <pc:sldChg chg="modTransition">
        <pc:chgData name="Kira Anderson" userId="9e1e0a28-7dd5-485e-9695-2d68529dcd3e" providerId="ADAL" clId="{9A8536E6-403F-4EE1-BF16-C9C79F59880A}" dt="2026-01-28T00:50:07.916" v="322"/>
        <pc:sldMkLst>
          <pc:docMk/>
          <pc:sldMk cId="2897687745" sldId="317"/>
        </pc:sldMkLst>
      </pc:sldChg>
      <pc:sldChg chg="addSp modSp mod modTransition">
        <pc:chgData name="Kira Anderson" userId="9e1e0a28-7dd5-485e-9695-2d68529dcd3e" providerId="ADAL" clId="{9A8536E6-403F-4EE1-BF16-C9C79F59880A}" dt="2026-01-28T00:50:33.360" v="329"/>
        <pc:sldMkLst>
          <pc:docMk/>
          <pc:sldMk cId="1315345950" sldId="321"/>
        </pc:sldMkLst>
        <pc:spChg chg="mod">
          <ac:chgData name="Kira Anderson" userId="9e1e0a28-7dd5-485e-9695-2d68529dcd3e" providerId="ADAL" clId="{9A8536E6-403F-4EE1-BF16-C9C79F59880A}" dt="2026-01-27T23:45:09.458" v="282" actId="255"/>
          <ac:spMkLst>
            <pc:docMk/>
            <pc:sldMk cId="1315345950" sldId="321"/>
            <ac:spMk id="2" creationId="{16DF1F15-46F5-4A2B-AF38-34F3B8027144}"/>
          </ac:spMkLst>
        </pc:spChg>
        <pc:spChg chg="mod">
          <ac:chgData name="Kira Anderson" userId="9e1e0a28-7dd5-485e-9695-2d68529dcd3e" providerId="ADAL" clId="{9A8536E6-403F-4EE1-BF16-C9C79F59880A}" dt="2026-01-27T23:44:58.996" v="281" actId="1076"/>
          <ac:spMkLst>
            <pc:docMk/>
            <pc:sldMk cId="1315345950" sldId="321"/>
            <ac:spMk id="3" creationId="{360A4C54-B3B2-4B02-A340-C72E57FEE5FE}"/>
          </ac:spMkLst>
        </pc:spChg>
        <pc:picChg chg="add mod">
          <ac:chgData name="Kira Anderson" userId="9e1e0a28-7dd5-485e-9695-2d68529dcd3e" providerId="ADAL" clId="{9A8536E6-403F-4EE1-BF16-C9C79F59880A}" dt="2026-01-28T00:34:08.474" v="315" actId="1440"/>
          <ac:picMkLst>
            <pc:docMk/>
            <pc:sldMk cId="1315345950" sldId="321"/>
            <ac:picMk id="5" creationId="{90F631EF-9F4F-E212-A76C-79959BBFC73B}"/>
          </ac:picMkLst>
        </pc:picChg>
      </pc:sldChg>
      <pc:sldChg chg="modTransition">
        <pc:chgData name="Kira Anderson" userId="9e1e0a28-7dd5-485e-9695-2d68529dcd3e" providerId="ADAL" clId="{9A8536E6-403F-4EE1-BF16-C9C79F59880A}" dt="2026-01-28T00:49:56.420" v="319"/>
        <pc:sldMkLst>
          <pc:docMk/>
          <pc:sldMk cId="936898866" sldId="324"/>
        </pc:sldMkLst>
      </pc:sldChg>
      <pc:sldChg chg="modTransition">
        <pc:chgData name="Kira Anderson" userId="9e1e0a28-7dd5-485e-9695-2d68529dcd3e" providerId="ADAL" clId="{9A8536E6-403F-4EE1-BF16-C9C79F59880A}" dt="2026-01-28T00:49:45.944" v="317"/>
        <pc:sldMkLst>
          <pc:docMk/>
          <pc:sldMk cId="3885810866" sldId="325"/>
        </pc:sldMkLst>
      </pc:sldChg>
      <pc:sldChg chg="modTransition">
        <pc:chgData name="Kira Anderson" userId="9e1e0a28-7dd5-485e-9695-2d68529dcd3e" providerId="ADAL" clId="{9A8536E6-403F-4EE1-BF16-C9C79F59880A}" dt="2026-01-28T00:50:16.182" v="324"/>
        <pc:sldMkLst>
          <pc:docMk/>
          <pc:sldMk cId="3536044337" sldId="334"/>
        </pc:sldMkLst>
      </pc:sldChg>
      <pc:sldChg chg="modTransition">
        <pc:chgData name="Kira Anderson" userId="9e1e0a28-7dd5-485e-9695-2d68529dcd3e" providerId="ADAL" clId="{9A8536E6-403F-4EE1-BF16-C9C79F59880A}" dt="2026-01-28T00:50:11.076" v="323"/>
        <pc:sldMkLst>
          <pc:docMk/>
          <pc:sldMk cId="1147369639" sldId="336"/>
        </pc:sldMkLst>
      </pc:sldChg>
      <pc:sldChg chg="modTransition">
        <pc:chgData name="Kira Anderson" userId="9e1e0a28-7dd5-485e-9695-2d68529dcd3e" providerId="ADAL" clId="{9A8536E6-403F-4EE1-BF16-C9C79F59880A}" dt="2026-01-28T00:50:24.259" v="327"/>
        <pc:sldMkLst>
          <pc:docMk/>
          <pc:sldMk cId="160323557" sldId="337"/>
        </pc:sldMkLst>
      </pc:sldChg>
      <pc:sldChg chg="modTransition">
        <pc:chgData name="Kira Anderson" userId="9e1e0a28-7dd5-485e-9695-2d68529dcd3e" providerId="ADAL" clId="{9A8536E6-403F-4EE1-BF16-C9C79F59880A}" dt="2026-01-28T00:49:58.792" v="320"/>
        <pc:sldMkLst>
          <pc:docMk/>
          <pc:sldMk cId="4045600601" sldId="338"/>
        </pc:sldMkLst>
      </pc:sldChg>
      <pc:sldChg chg="modTransition">
        <pc:chgData name="Kira Anderson" userId="9e1e0a28-7dd5-485e-9695-2d68529dcd3e" providerId="ADAL" clId="{9A8536E6-403F-4EE1-BF16-C9C79F59880A}" dt="2026-01-28T00:50:21.405" v="326"/>
        <pc:sldMkLst>
          <pc:docMk/>
          <pc:sldMk cId="2255117986" sldId="340"/>
        </pc:sldMkLst>
      </pc:sldChg>
      <pc:sldChg chg="modTransition">
        <pc:chgData name="Kira Anderson" userId="9e1e0a28-7dd5-485e-9695-2d68529dcd3e" providerId="ADAL" clId="{9A8536E6-403F-4EE1-BF16-C9C79F59880A}" dt="2026-01-28T00:50:19.122" v="325"/>
        <pc:sldMkLst>
          <pc:docMk/>
          <pc:sldMk cId="2375082402" sldId="341"/>
        </pc:sldMkLst>
      </pc:sldChg>
      <pc:sldChg chg="addSp delSp modSp add mod ord modTransition setBg addAnim">
        <pc:chgData name="Kira Anderson" userId="9e1e0a28-7dd5-485e-9695-2d68529dcd3e" providerId="ADAL" clId="{9A8536E6-403F-4EE1-BF16-C9C79F59880A}" dt="2026-01-28T00:50:37.898" v="330"/>
        <pc:sldMkLst>
          <pc:docMk/>
          <pc:sldMk cId="2026085139" sldId="342"/>
        </pc:sldMkLst>
        <pc:spChg chg="del">
          <ac:chgData name="Kira Anderson" userId="9e1e0a28-7dd5-485e-9695-2d68529dcd3e" providerId="ADAL" clId="{9A8536E6-403F-4EE1-BF16-C9C79F59880A}" dt="2026-01-28T00:28:39.789" v="286" actId="478"/>
          <ac:spMkLst>
            <pc:docMk/>
            <pc:sldMk cId="2026085139" sldId="342"/>
            <ac:spMk id="2" creationId="{B1C9EE75-96C1-115E-5544-3473E6BC1080}"/>
          </ac:spMkLst>
        </pc:spChg>
        <pc:spChg chg="mod">
          <ac:chgData name="Kira Anderson" userId="9e1e0a28-7dd5-485e-9695-2d68529dcd3e" providerId="ADAL" clId="{9A8536E6-403F-4EE1-BF16-C9C79F59880A}" dt="2026-01-28T00:33:09.489" v="309" actId="26606"/>
          <ac:spMkLst>
            <pc:docMk/>
            <pc:sldMk cId="2026085139" sldId="342"/>
            <ac:spMk id="3" creationId="{56B87639-9290-0B7D-D9A1-5561A37F4462}"/>
          </ac:spMkLst>
        </pc:spChg>
        <pc:spChg chg="add del mod">
          <ac:chgData name="Kira Anderson" userId="9e1e0a28-7dd5-485e-9695-2d68529dcd3e" providerId="ADAL" clId="{9A8536E6-403F-4EE1-BF16-C9C79F59880A}" dt="2026-01-28T00:28:52.495" v="290" actId="478"/>
          <ac:spMkLst>
            <pc:docMk/>
            <pc:sldMk cId="2026085139" sldId="342"/>
            <ac:spMk id="5" creationId="{BD6145C2-50AC-E2BE-7AE7-50B9E9ED0A4D}"/>
          </ac:spMkLst>
        </pc:spChg>
        <pc:spChg chg="del">
          <ac:chgData name="Kira Anderson" userId="9e1e0a28-7dd5-485e-9695-2d68529dcd3e" providerId="ADAL" clId="{9A8536E6-403F-4EE1-BF16-C9C79F59880A}" dt="2026-01-28T00:28:41.850" v="287" actId="478"/>
          <ac:spMkLst>
            <pc:docMk/>
            <pc:sldMk cId="2026085139" sldId="342"/>
            <ac:spMk id="6" creationId="{D7D17120-A38F-743D-3447-44035A155B39}"/>
          </ac:spMkLst>
        </pc:spChg>
        <pc:spChg chg="del">
          <ac:chgData name="Kira Anderson" userId="9e1e0a28-7dd5-485e-9695-2d68529dcd3e" providerId="ADAL" clId="{9A8536E6-403F-4EE1-BF16-C9C79F59880A}" dt="2026-01-28T00:28:44.523" v="288" actId="478"/>
          <ac:spMkLst>
            <pc:docMk/>
            <pc:sldMk cId="2026085139" sldId="342"/>
            <ac:spMk id="8" creationId="{791F9BF8-5EFC-8763-0794-2E300B69EEA0}"/>
          </ac:spMkLst>
        </pc:spChg>
        <pc:spChg chg="mod">
          <ac:chgData name="Kira Anderson" userId="9e1e0a28-7dd5-485e-9695-2d68529dcd3e" providerId="ADAL" clId="{9A8536E6-403F-4EE1-BF16-C9C79F59880A}" dt="2026-01-28T00:33:09.484" v="308" actId="26606"/>
          <ac:spMkLst>
            <pc:docMk/>
            <pc:sldMk cId="2026085139" sldId="342"/>
            <ac:spMk id="13" creationId="{1014EDE2-3D87-685D-4703-0FA68D2F5A67}"/>
          </ac:spMkLst>
        </pc:spChg>
        <pc:spChg chg="add del">
          <ac:chgData name="Kira Anderson" userId="9e1e0a28-7dd5-485e-9695-2d68529dcd3e" providerId="ADAL" clId="{9A8536E6-403F-4EE1-BF16-C9C79F59880A}" dt="2026-01-28T00:32:41.812" v="305" actId="26606"/>
          <ac:spMkLst>
            <pc:docMk/>
            <pc:sldMk cId="2026085139" sldId="342"/>
            <ac:spMk id="18" creationId="{B551C3B6-A0D6-43F6-9F68-13666CDA5C09}"/>
          </ac:spMkLst>
        </pc:spChg>
        <pc:spChg chg="add del">
          <ac:chgData name="Kira Anderson" userId="9e1e0a28-7dd5-485e-9695-2d68529dcd3e" providerId="ADAL" clId="{9A8536E6-403F-4EE1-BF16-C9C79F59880A}" dt="2026-01-28T00:32:41.812" v="305" actId="26606"/>
          <ac:spMkLst>
            <pc:docMk/>
            <pc:sldMk cId="2026085139" sldId="342"/>
            <ac:spMk id="20" creationId="{24EF3E42-675E-4E84-AA5A-E233060C0D3C}"/>
          </ac:spMkLst>
        </pc:spChg>
        <pc:spChg chg="add del">
          <ac:chgData name="Kira Anderson" userId="9e1e0a28-7dd5-485e-9695-2d68529dcd3e" providerId="ADAL" clId="{9A8536E6-403F-4EE1-BF16-C9C79F59880A}" dt="2026-01-28T00:32:41.812" v="305" actId="26606"/>
          <ac:spMkLst>
            <pc:docMk/>
            <pc:sldMk cId="2026085139" sldId="342"/>
            <ac:spMk id="22" creationId="{0F3B65B4-B443-446A-9981-E6E89B0B75C1}"/>
          </ac:spMkLst>
        </pc:spChg>
        <pc:spChg chg="add del">
          <ac:chgData name="Kira Anderson" userId="9e1e0a28-7dd5-485e-9695-2d68529dcd3e" providerId="ADAL" clId="{9A8536E6-403F-4EE1-BF16-C9C79F59880A}" dt="2026-01-28T00:32:41.812" v="305" actId="26606"/>
          <ac:spMkLst>
            <pc:docMk/>
            <pc:sldMk cId="2026085139" sldId="342"/>
            <ac:spMk id="24" creationId="{12FD6970-15B8-49A1-B818-28F5A444F8CA}"/>
          </ac:spMkLst>
        </pc:spChg>
        <pc:spChg chg="add del">
          <ac:chgData name="Kira Anderson" userId="9e1e0a28-7dd5-485e-9695-2d68529dcd3e" providerId="ADAL" clId="{9A8536E6-403F-4EE1-BF16-C9C79F59880A}" dt="2026-01-28T00:33:09.489" v="309" actId="26606"/>
          <ac:spMkLst>
            <pc:docMk/>
            <pc:sldMk cId="2026085139" sldId="342"/>
            <ac:spMk id="33" creationId="{B551C3B6-A0D6-43F6-9F68-13666CDA5C09}"/>
          </ac:spMkLst>
        </pc:spChg>
        <pc:spChg chg="add del">
          <ac:chgData name="Kira Anderson" userId="9e1e0a28-7dd5-485e-9695-2d68529dcd3e" providerId="ADAL" clId="{9A8536E6-403F-4EE1-BF16-C9C79F59880A}" dt="2026-01-28T00:33:09.489" v="309" actId="26606"/>
          <ac:spMkLst>
            <pc:docMk/>
            <pc:sldMk cId="2026085139" sldId="342"/>
            <ac:spMk id="35" creationId="{24EF3E42-675E-4E84-AA5A-E233060C0D3C}"/>
          </ac:spMkLst>
        </pc:spChg>
        <pc:spChg chg="add del">
          <ac:chgData name="Kira Anderson" userId="9e1e0a28-7dd5-485e-9695-2d68529dcd3e" providerId="ADAL" clId="{9A8536E6-403F-4EE1-BF16-C9C79F59880A}" dt="2026-01-28T00:33:09.489" v="309" actId="26606"/>
          <ac:spMkLst>
            <pc:docMk/>
            <pc:sldMk cId="2026085139" sldId="342"/>
            <ac:spMk id="37" creationId="{0F3B65B4-B443-446A-9981-E6E89B0B75C1}"/>
          </ac:spMkLst>
        </pc:spChg>
        <pc:spChg chg="add del">
          <ac:chgData name="Kira Anderson" userId="9e1e0a28-7dd5-485e-9695-2d68529dcd3e" providerId="ADAL" clId="{9A8536E6-403F-4EE1-BF16-C9C79F59880A}" dt="2026-01-28T00:33:09.489" v="309" actId="26606"/>
          <ac:spMkLst>
            <pc:docMk/>
            <pc:sldMk cId="2026085139" sldId="342"/>
            <ac:spMk id="39" creationId="{A382C86F-FA5A-4A2F-86CC-0E1A2FB39EB9}"/>
          </ac:spMkLst>
        </pc:spChg>
        <pc:spChg chg="add del">
          <ac:chgData name="Kira Anderson" userId="9e1e0a28-7dd5-485e-9695-2d68529dcd3e" providerId="ADAL" clId="{9A8536E6-403F-4EE1-BF16-C9C79F59880A}" dt="2026-01-28T00:33:09.484" v="308" actId="26606"/>
          <ac:spMkLst>
            <pc:docMk/>
            <pc:sldMk cId="2026085139" sldId="342"/>
            <ac:spMk id="48" creationId="{B551C3B6-A0D6-43F6-9F68-13666CDA5C09}"/>
          </ac:spMkLst>
        </pc:spChg>
        <pc:spChg chg="add del">
          <ac:chgData name="Kira Anderson" userId="9e1e0a28-7dd5-485e-9695-2d68529dcd3e" providerId="ADAL" clId="{9A8536E6-403F-4EE1-BF16-C9C79F59880A}" dt="2026-01-28T00:33:09.484" v="308" actId="26606"/>
          <ac:spMkLst>
            <pc:docMk/>
            <pc:sldMk cId="2026085139" sldId="342"/>
            <ac:spMk id="50" creationId="{BB3B2C43-5E36-4768-8319-6752D24B47E9}"/>
          </ac:spMkLst>
        </pc:spChg>
        <pc:spChg chg="add">
          <ac:chgData name="Kira Anderson" userId="9e1e0a28-7dd5-485e-9695-2d68529dcd3e" providerId="ADAL" clId="{9A8536E6-403F-4EE1-BF16-C9C79F59880A}" dt="2026-01-28T00:33:04.737" v="307" actId="26606"/>
          <ac:spMkLst>
            <pc:docMk/>
            <pc:sldMk cId="2026085139" sldId="342"/>
            <ac:spMk id="52" creationId="{B044326E-7BB3-4929-BE33-05CA64DBB248}"/>
          </ac:spMkLst>
        </pc:spChg>
        <pc:spChg chg="del">
          <ac:chgData name="Kira Anderson" userId="9e1e0a28-7dd5-485e-9695-2d68529dcd3e" providerId="ADAL" clId="{9A8536E6-403F-4EE1-BF16-C9C79F59880A}" dt="2026-01-28T00:33:09.484" v="308" actId="26606"/>
          <ac:spMkLst>
            <pc:docMk/>
            <pc:sldMk cId="2026085139" sldId="342"/>
            <ac:spMk id="54" creationId="{731CF4E0-AA2D-43CA-A528-C52FB158244A}"/>
          </ac:spMkLst>
        </pc:spChg>
        <pc:spChg chg="add del">
          <ac:chgData name="Kira Anderson" userId="9e1e0a28-7dd5-485e-9695-2d68529dcd3e" providerId="ADAL" clId="{9A8536E6-403F-4EE1-BF16-C9C79F59880A}" dt="2026-01-28T00:33:09.484" v="308" actId="26606"/>
          <ac:spMkLst>
            <pc:docMk/>
            <pc:sldMk cId="2026085139" sldId="342"/>
            <ac:spMk id="56" creationId="{3B083774-A903-4B1B-BC6A-94C1F048E82B}"/>
          </ac:spMkLst>
        </pc:spChg>
        <pc:spChg chg="add">
          <ac:chgData name="Kira Anderson" userId="9e1e0a28-7dd5-485e-9695-2d68529dcd3e" providerId="ADAL" clId="{9A8536E6-403F-4EE1-BF16-C9C79F59880A}" dt="2026-01-28T00:33:09.489" v="309" actId="26606"/>
          <ac:spMkLst>
            <pc:docMk/>
            <pc:sldMk cId="2026085139" sldId="342"/>
            <ac:spMk id="62" creationId="{B551C3B6-A0D6-43F6-9F68-13666CDA5C09}"/>
          </ac:spMkLst>
        </pc:spChg>
        <pc:spChg chg="add">
          <ac:chgData name="Kira Anderson" userId="9e1e0a28-7dd5-485e-9695-2d68529dcd3e" providerId="ADAL" clId="{9A8536E6-403F-4EE1-BF16-C9C79F59880A}" dt="2026-01-28T00:33:09.489" v="309" actId="26606"/>
          <ac:spMkLst>
            <pc:docMk/>
            <pc:sldMk cId="2026085139" sldId="342"/>
            <ac:spMk id="63" creationId="{24EF3E42-675E-4E84-AA5A-E233060C0D3C}"/>
          </ac:spMkLst>
        </pc:spChg>
        <pc:spChg chg="add">
          <ac:chgData name="Kira Anderson" userId="9e1e0a28-7dd5-485e-9695-2d68529dcd3e" providerId="ADAL" clId="{9A8536E6-403F-4EE1-BF16-C9C79F59880A}" dt="2026-01-28T00:33:09.489" v="309" actId="26606"/>
          <ac:spMkLst>
            <pc:docMk/>
            <pc:sldMk cId="2026085139" sldId="342"/>
            <ac:spMk id="64" creationId="{0F3B65B4-B443-446A-9981-E6E89B0B75C1}"/>
          </ac:spMkLst>
        </pc:spChg>
        <pc:spChg chg="add">
          <ac:chgData name="Kira Anderson" userId="9e1e0a28-7dd5-485e-9695-2d68529dcd3e" providerId="ADAL" clId="{9A8536E6-403F-4EE1-BF16-C9C79F59880A}" dt="2026-01-28T00:33:09.489" v="309" actId="26606"/>
          <ac:spMkLst>
            <pc:docMk/>
            <pc:sldMk cId="2026085139" sldId="342"/>
            <ac:spMk id="65" creationId="{A382C86F-FA5A-4A2F-86CC-0E1A2FB39EB9}"/>
          </ac:spMkLst>
        </pc:spChg>
        <pc:picChg chg="add mod ord">
          <ac:chgData name="Kira Anderson" userId="9e1e0a28-7dd5-485e-9695-2d68529dcd3e" providerId="ADAL" clId="{9A8536E6-403F-4EE1-BF16-C9C79F59880A}" dt="2026-01-28T00:33:09.489" v="309" actId="26606"/>
          <ac:picMkLst>
            <pc:docMk/>
            <pc:sldMk cId="2026085139" sldId="342"/>
            <ac:picMk id="9" creationId="{D9C5A019-F51D-892F-DAFC-EDB8228B33BE}"/>
          </ac:picMkLst>
        </pc:picChg>
        <pc:picChg chg="del">
          <ac:chgData name="Kira Anderson" userId="9e1e0a28-7dd5-485e-9695-2d68529dcd3e" providerId="ADAL" clId="{9A8536E6-403F-4EE1-BF16-C9C79F59880A}" dt="2026-01-28T00:28:48.495" v="289" actId="478"/>
          <ac:picMkLst>
            <pc:docMk/>
            <pc:sldMk cId="2026085139" sldId="342"/>
            <ac:picMk id="10" creationId="{61D305C2-8021-62D9-B5DF-B0CA67AC33AF}"/>
          </ac:picMkLst>
        </pc:picChg>
        <pc:cxnChg chg="add del">
          <ac:chgData name="Kira Anderson" userId="9e1e0a28-7dd5-485e-9695-2d68529dcd3e" providerId="ADAL" clId="{9A8536E6-403F-4EE1-BF16-C9C79F59880A}" dt="2026-01-28T00:32:41.812" v="305" actId="26606"/>
          <ac:cxnSpMkLst>
            <pc:docMk/>
            <pc:sldMk cId="2026085139" sldId="342"/>
            <ac:cxnSpMk id="26" creationId="{FD6C387B-06BE-490B-A22D-8EA8A67AA87E}"/>
          </ac:cxnSpMkLst>
        </pc:cxnChg>
        <pc:cxnChg chg="add">
          <ac:chgData name="Kira Anderson" userId="9e1e0a28-7dd5-485e-9695-2d68529dcd3e" providerId="ADAL" clId="{9A8536E6-403F-4EE1-BF16-C9C79F59880A}" dt="2026-01-28T00:32:15.255" v="292" actId="26606"/>
          <ac:cxnSpMkLst>
            <pc:docMk/>
            <pc:sldMk cId="2026085139" sldId="342"/>
            <ac:cxnSpMk id="28" creationId="{94DCE841-D2A0-408E-8F2F-990D0105E2FE}"/>
          </ac:cxnSpMkLst>
        </pc:cxnChg>
      </pc:sldChg>
      <pc:sldChg chg="modSp add mod ord">
        <pc:chgData name="Kira Anderson" userId="9e1e0a28-7dd5-485e-9695-2d68529dcd3e" providerId="ADAL" clId="{9A8536E6-403F-4EE1-BF16-C9C79F59880A}" dt="2026-01-28T01:01:03.397" v="905" actId="20577"/>
        <pc:sldMkLst>
          <pc:docMk/>
          <pc:sldMk cId="2751039814" sldId="343"/>
        </pc:sldMkLst>
        <pc:spChg chg="mod">
          <ac:chgData name="Kira Anderson" userId="9e1e0a28-7dd5-485e-9695-2d68529dcd3e" providerId="ADAL" clId="{9A8536E6-403F-4EE1-BF16-C9C79F59880A}" dt="2026-01-28T00:55:14.745" v="339" actId="20577"/>
          <ac:spMkLst>
            <pc:docMk/>
            <pc:sldMk cId="2751039814" sldId="343"/>
            <ac:spMk id="2" creationId="{FCA193E9-9F6A-B886-1B3E-ED45A7B83F9A}"/>
          </ac:spMkLst>
        </pc:spChg>
        <pc:spChg chg="mod">
          <ac:chgData name="Kira Anderson" userId="9e1e0a28-7dd5-485e-9695-2d68529dcd3e" providerId="ADAL" clId="{9A8536E6-403F-4EE1-BF16-C9C79F59880A}" dt="2026-01-28T01:01:03.397" v="905" actId="20577"/>
          <ac:spMkLst>
            <pc:docMk/>
            <pc:sldMk cId="2751039814" sldId="343"/>
            <ac:spMk id="3" creationId="{46BB3501-96D0-587D-138B-2B523CE42762}"/>
          </ac:spMkLst>
        </pc:spChg>
      </pc:sldChg>
      <pc:sldChg chg="addSp delSp modSp add mod ord">
        <pc:chgData name="Kira Anderson" userId="9e1e0a28-7dd5-485e-9695-2d68529dcd3e" providerId="ADAL" clId="{9A8536E6-403F-4EE1-BF16-C9C79F59880A}" dt="2026-01-28T01:04:45.849" v="987" actId="1076"/>
        <pc:sldMkLst>
          <pc:docMk/>
          <pc:sldMk cId="1376800596" sldId="344"/>
        </pc:sldMkLst>
        <pc:spChg chg="mod">
          <ac:chgData name="Kira Anderson" userId="9e1e0a28-7dd5-485e-9695-2d68529dcd3e" providerId="ADAL" clId="{9A8536E6-403F-4EE1-BF16-C9C79F59880A}" dt="2026-01-28T01:03:18.335" v="943" actId="14100"/>
          <ac:spMkLst>
            <pc:docMk/>
            <pc:sldMk cId="1376800596" sldId="344"/>
            <ac:spMk id="2" creationId="{CEC55A17-D001-7B25-CF37-762CA6AC82A5}"/>
          </ac:spMkLst>
        </pc:spChg>
        <pc:spChg chg="del mod">
          <ac:chgData name="Kira Anderson" userId="9e1e0a28-7dd5-485e-9695-2d68529dcd3e" providerId="ADAL" clId="{9A8536E6-403F-4EE1-BF16-C9C79F59880A}" dt="2026-01-28T01:01:39.203" v="928" actId="478"/>
          <ac:spMkLst>
            <pc:docMk/>
            <pc:sldMk cId="1376800596" sldId="344"/>
            <ac:spMk id="3" creationId="{DDD7AEEA-9624-D2BA-6F52-F5679A422885}"/>
          </ac:spMkLst>
        </pc:spChg>
        <pc:spChg chg="add del mod">
          <ac:chgData name="Kira Anderson" userId="9e1e0a28-7dd5-485e-9695-2d68529dcd3e" providerId="ADAL" clId="{9A8536E6-403F-4EE1-BF16-C9C79F59880A}" dt="2026-01-28T01:02:00.256" v="929" actId="931"/>
          <ac:spMkLst>
            <pc:docMk/>
            <pc:sldMk cId="1376800596" sldId="344"/>
            <ac:spMk id="6" creationId="{B02C1709-B8F5-670A-B853-63A23A54E61E}"/>
          </ac:spMkLst>
        </pc:spChg>
        <pc:spChg chg="add del mod">
          <ac:chgData name="Kira Anderson" userId="9e1e0a28-7dd5-485e-9695-2d68529dcd3e" providerId="ADAL" clId="{9A8536E6-403F-4EE1-BF16-C9C79F59880A}" dt="2026-01-28T01:02:19.093" v="932" actId="478"/>
          <ac:spMkLst>
            <pc:docMk/>
            <pc:sldMk cId="1376800596" sldId="344"/>
            <ac:spMk id="9" creationId="{AB861C17-AA26-4FE9-A0D6-EE39C7F740A7}"/>
          </ac:spMkLst>
        </pc:spChg>
        <pc:spChg chg="add del mod">
          <ac:chgData name="Kira Anderson" userId="9e1e0a28-7dd5-485e-9695-2d68529dcd3e" providerId="ADAL" clId="{9A8536E6-403F-4EE1-BF16-C9C79F59880A}" dt="2026-01-28T01:03:37.092" v="945" actId="931"/>
          <ac:spMkLst>
            <pc:docMk/>
            <pc:sldMk cId="1376800596" sldId="344"/>
            <ac:spMk id="11" creationId="{B2A7B657-E2A5-CDC0-B56A-903861C13657}"/>
          </ac:spMkLst>
        </pc:spChg>
        <pc:spChg chg="add del mod">
          <ac:chgData name="Kira Anderson" userId="9e1e0a28-7dd5-485e-9695-2d68529dcd3e" providerId="ADAL" clId="{9A8536E6-403F-4EE1-BF16-C9C79F59880A}" dt="2026-01-28T01:03:42.524" v="946" actId="478"/>
          <ac:spMkLst>
            <pc:docMk/>
            <pc:sldMk cId="1376800596" sldId="344"/>
            <ac:spMk id="14" creationId="{9FADD569-A8C3-3D52-EFD8-9769AD6742F8}"/>
          </ac:spMkLst>
        </pc:spChg>
        <pc:spChg chg="add mod">
          <ac:chgData name="Kira Anderson" userId="9e1e0a28-7dd5-485e-9695-2d68529dcd3e" providerId="ADAL" clId="{9A8536E6-403F-4EE1-BF16-C9C79F59880A}" dt="2026-01-28T01:04:45.849" v="987" actId="1076"/>
          <ac:spMkLst>
            <pc:docMk/>
            <pc:sldMk cId="1376800596" sldId="344"/>
            <ac:spMk id="15" creationId="{1F39D30D-44E7-CE5B-AB82-A094FC3F1443}"/>
          </ac:spMkLst>
        </pc:spChg>
        <pc:picChg chg="add del mod ord">
          <ac:chgData name="Kira Anderson" userId="9e1e0a28-7dd5-485e-9695-2d68529dcd3e" providerId="ADAL" clId="{9A8536E6-403F-4EE1-BF16-C9C79F59880A}" dt="2026-01-28T01:03:23.536" v="944" actId="478"/>
          <ac:picMkLst>
            <pc:docMk/>
            <pc:sldMk cId="1376800596" sldId="344"/>
            <ac:picMk id="8" creationId="{AFCC4E1B-99F5-276D-691E-09CB196120C7}"/>
          </ac:picMkLst>
        </pc:picChg>
        <pc:picChg chg="add mod">
          <ac:chgData name="Kira Anderson" userId="9e1e0a28-7dd5-485e-9695-2d68529dcd3e" providerId="ADAL" clId="{9A8536E6-403F-4EE1-BF16-C9C79F59880A}" dt="2026-01-28T01:04:11.206" v="962" actId="1076"/>
          <ac:picMkLst>
            <pc:docMk/>
            <pc:sldMk cId="1376800596" sldId="344"/>
            <ac:picMk id="13" creationId="{BC333F52-F631-70D8-FC67-01229569B5FC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4B9809-3C73-CA2B-1791-620EA168CC0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7B1C58-A1FD-D1E1-33AB-1303C48435C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6AA30A-158D-435B-B1F3-6FF82BD60FDF}" type="datetimeFigureOut">
              <a:rPr lang="en-US" smtClean="0"/>
              <a:t>1/27/2026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17A0D9-659F-DDC6-CBD8-29B61E0FF7E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9E0617-6128-05F5-8F48-6A0A1D1479E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0A24AC-02A6-46A1-A072-EAC8AC25DC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919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A0313-F537-4ED0-973B-4729E10A826A}" type="datetimeFigureOut">
              <a:rPr lang="en-US" smtClean="0"/>
              <a:t>1/27/2026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C92804-03A6-47F6-A893-4DDB8903A8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717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1B1925-645A-6159-BC19-83145FFA2F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84334A-2508-1676-38EC-8EFB26DE22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1D88DE-C680-9802-454D-0D200FEEF1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DEC32D-C9F4-5B83-0CD2-72AD554EFF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92804-03A6-47F6-A893-4DDB8903A80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9733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92804-03A6-47F6-A893-4DDB8903A80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720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92804-03A6-47F6-A893-4DDB8903A80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6234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D57AF6-7CC4-1FDA-87C5-6D3A3BF78E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6FB48E-0A7E-AB33-4E6E-6153E21EC1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E3E4FC-9B4C-4B5C-B80D-D096E91921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452E2A-DDCD-E722-201A-19B223D6B6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92804-03A6-47F6-A893-4DDB8903A80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5604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92804-03A6-47F6-A893-4DDB8903A80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7548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92804-03A6-47F6-A893-4DDB8903A80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8733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92804-03A6-47F6-A893-4DDB8903A80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5763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92804-03A6-47F6-A893-4DDB8903A80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8417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FD6D93-EC1F-306E-4F99-5683F99798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A87365-037F-F91E-628C-492AC5FF65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27FACC-4127-AEEA-1D91-7A4B3AB2F3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64CE87-A3D6-A1EB-F734-9BD377E09E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92804-03A6-47F6-A893-4DDB8903A80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153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F4302D-025C-D1B2-1947-69183C12F3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A5D37F-B275-BBED-A883-DD61227645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973124-932C-9E11-8BEB-11CB071508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33E538-CD64-B1D3-9E94-975D7D9264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92804-03A6-47F6-A893-4DDB8903A80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831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92804-03A6-47F6-A893-4DDB8903A80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92804-03A6-47F6-A893-4DDB8903A80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182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92804-03A6-47F6-A893-4DDB8903A80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219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92804-03A6-47F6-A893-4DDB8903A80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839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92804-03A6-47F6-A893-4DDB8903A80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9773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92804-03A6-47F6-A893-4DDB8903A80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0343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92804-03A6-47F6-A893-4DDB8903A80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206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C7A07-96C3-42AF-943D-953C86C3DA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0472" y="1463557"/>
            <a:ext cx="9144000" cy="2387600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EE38DF-F503-4E79-B1B0-16489708A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0472" y="3943232"/>
            <a:ext cx="9144000" cy="1655762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46538D75-00C2-DE73-4C65-FE94AC658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6B601B81-68C1-B63A-105C-EC637DF56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E9F3E495-0415-392A-9A07-34555BBC7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427650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D930A-6467-4C46-BA13-A0F5EC12F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41977A-7872-4BE8-8C5C-D2099BEDBB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268C47-2910-B99C-EC67-F6649ADC2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019515-4A04-FBE0-E89C-86ECBB7E9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D9C272-2490-C827-9BE5-9CEE41850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05413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76A9FC-D582-4FC8-B641-9F77B4DD15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32613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3A1683-12F6-4BA6-AD1A-F98C609514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3943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FF68BE-C313-C839-B719-0339AC344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4F4E5F-FFF4-F934-3DD9-134F8D242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FE0F82-88EB-FAE2-FC02-99D5EE301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20741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F7D84AA-0BCE-9C85-4510-34EBAE061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524" y="708955"/>
            <a:ext cx="12193526" cy="5463893"/>
            <a:chOff x="-1524" y="708955"/>
            <a:chExt cx="12193526" cy="546389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41002A6-9DB7-26A1-2425-8C496B953CA4}"/>
                </a:ext>
              </a:extLst>
            </p:cNvPr>
            <p:cNvSpPr/>
            <p:nvPr userDrawn="1"/>
          </p:nvSpPr>
          <p:spPr>
            <a:xfrm>
              <a:off x="-1524" y="709613"/>
              <a:ext cx="12192000" cy="5463235"/>
            </a:xfrm>
            <a:prstGeom prst="rect">
              <a:avLst/>
            </a:prstGeom>
            <a:solidFill>
              <a:schemeClr val="accent3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9F029623-B14D-1CDC-9D8F-47D563937B5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43670" t="-7182" r="-9886" b="52046"/>
            <a:stretch/>
          </p:blipFill>
          <p:spPr>
            <a:xfrm>
              <a:off x="-1" y="1162050"/>
              <a:ext cx="5568949" cy="5009032"/>
            </a:xfrm>
            <a:prstGeom prst="rect">
              <a:avLst/>
            </a:prstGeom>
          </p:spPr>
        </p:pic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B4D8031F-ED2A-8D7E-D369-6BF3256FE3F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56" t="-7183" r="44925" b="48899"/>
            <a:stretch/>
          </p:blipFill>
          <p:spPr>
            <a:xfrm rot="16200000">
              <a:off x="7239292" y="366674"/>
              <a:ext cx="4610430" cy="5294991"/>
            </a:xfrm>
            <a:prstGeom prst="rect">
              <a:avLst/>
            </a:prstGeom>
          </p:spPr>
        </p:pic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A28D3FB-54EA-410D-A062-8F118E5D0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593477A-1279-4BCC-8257-14CC2361F8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7F04C86-E215-DFBB-8302-70BCCDFC2D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708956"/>
            <a:ext cx="12192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F29577F-647F-5850-5636-6ED05B995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694828" y="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7CBFB4F-DC16-FC59-E9E7-B92910449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616429"/>
            <a:ext cx="12192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3690604-E7DB-AFA3-7E13-CAFF46FF5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6279680"/>
            <a:ext cx="12192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E2874C2-BA39-4778-DC11-487CC4FCA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11605041" y="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6D6334D-FB4A-4843-F2FB-1CAC50021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86958" y="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FC043C06-5053-E291-E708-44B684DC52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8932" y="1115167"/>
            <a:ext cx="8534136" cy="4655385"/>
          </a:xfrm>
        </p:spPr>
        <p:txBody>
          <a:bodyPr>
            <a:noAutofit/>
          </a:bodyPr>
          <a:lstStyle>
            <a:lvl1pPr algn="ctr">
              <a:defRPr sz="7200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68248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F9E0CFE-F27B-4D50-AA2F-7146CA90E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48" y="2138289"/>
            <a:ext cx="12188952" cy="4033912"/>
          </a:xfrm>
          <a:prstGeom prst="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2C488A36-B0CB-7B46-C2A6-BA57D39EC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7860" r="37853" b="27738"/>
          <a:stretch/>
        </p:blipFill>
        <p:spPr>
          <a:xfrm>
            <a:off x="6962087" y="2143124"/>
            <a:ext cx="5226865" cy="4033839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A8614BA2-9387-F1B5-B7DB-B34DAE90FE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177" y="365125"/>
            <a:ext cx="10778937" cy="1325563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994EC89-4FAE-445C-A6E8-D55E4A34DE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2899" y="2350108"/>
            <a:ext cx="10778221" cy="3609461"/>
          </a:xfrm>
        </p:spPr>
        <p:txBody>
          <a:bodyPr anchor="ctr" anchorCtr="0">
            <a:normAutofit/>
          </a:bodyPr>
          <a:lstStyle>
            <a:lvl1pPr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9ECF93F-3E86-4C44-BAF1-ADE160CADF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7A80DA6A-71F3-6286-F60A-EEEC918871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152" y="0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5F98B46-5DFC-3487-EB05-148905CA6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2138288"/>
            <a:ext cx="12192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D768F8E-3DFF-8D92-E3CF-5AE5F6DA5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2045761"/>
            <a:ext cx="12192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E83A1EA-5EE3-D81A-D135-860F481F6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6264727"/>
            <a:ext cx="12192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4EA58FF-2FB1-3B78-FDCF-E5DC2EFE5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6172200"/>
            <a:ext cx="12192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43267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0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C2EA47A-F66B-4005-A5A4-458E90C096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2897" y="576262"/>
            <a:ext cx="5646541" cy="5295371"/>
          </a:xfrm>
        </p:spPr>
        <p:txBody>
          <a:bodyPr anchor="ctr" anchorCtr="0">
            <a:normAutofit/>
          </a:bodyPr>
          <a:lstStyle>
            <a:lvl1pPr>
              <a:defRPr sz="4400"/>
            </a:lvl1pPr>
          </a:lstStyle>
          <a:p>
            <a:pPr algn="l">
              <a:lnSpc>
                <a:spcPts val="5800"/>
              </a:lnSpc>
            </a:pPr>
            <a:r>
              <a:rPr lang="en-US" sz="4800" dirty="0"/>
              <a:t>Click to add title </a:t>
            </a:r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6379D45C-F78A-E101-CD9D-C98EA6E6C5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83095" y="-1"/>
            <a:ext cx="5013087" cy="6857998"/>
          </a:xfrm>
          <a:solidFill>
            <a:schemeClr val="accent3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768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C2EA47A-F66B-4005-A5A4-458E90C096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2897" y="576263"/>
            <a:ext cx="5646541" cy="3304494"/>
          </a:xfrm>
        </p:spPr>
        <p:txBody>
          <a:bodyPr anchor="b" anchorCtr="0">
            <a:normAutofit/>
          </a:bodyPr>
          <a:lstStyle>
            <a:lvl1pPr>
              <a:defRPr sz="4400"/>
            </a:lvl1pPr>
          </a:lstStyle>
          <a:p>
            <a:pPr algn="l">
              <a:lnSpc>
                <a:spcPts val="5800"/>
              </a:lnSpc>
            </a:pPr>
            <a:r>
              <a:rPr lang="en-US" sz="4800" dirty="0"/>
              <a:t>Click to add title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415B1A-CA14-E219-0C7F-0B38B1684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83096" y="1"/>
            <a:ext cx="5013088" cy="6857999"/>
          </a:xfrm>
          <a:prstGeom prst="rect">
            <a:avLst/>
          </a:prstGeom>
          <a:solidFill>
            <a:schemeClr val="accent3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2BA35BB-6689-91C0-7D75-944092B3C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11605041" y="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71949B5-8206-3159-8E9E-E95F2A9AA4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6483096" y="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997BFBC-DA17-6BEB-A937-333E9504DD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6363569" y="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F9A5C70-EFC4-1BAB-285F-B317FAF4744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2275" y="4148138"/>
            <a:ext cx="5673726" cy="15287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073F905-5A3E-F9EB-B095-7A3A17C1ED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2249" t="13424" r="28018" b="11087"/>
          <a:stretch/>
        </p:blipFill>
        <p:spPr>
          <a:xfrm>
            <a:off x="6472427" y="0"/>
            <a:ext cx="50237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301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E77B93E-437F-D9D6-D3D1-6DE5F025A4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44200" y="1"/>
            <a:ext cx="751984" cy="6857999"/>
          </a:xfrm>
          <a:prstGeom prst="rect">
            <a:avLst/>
          </a:prstGeom>
          <a:solidFill>
            <a:schemeClr val="accent3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B74AAE1C-171A-32A3-E6FD-75252CAB87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1796" t="12194" r="49125" b="12256"/>
          <a:stretch/>
        </p:blipFill>
        <p:spPr>
          <a:xfrm>
            <a:off x="10732660" y="-5609"/>
            <a:ext cx="763524" cy="6863608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F581E4B7-6D97-63BF-7E87-5E71F8BD8C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178" y="365125"/>
            <a:ext cx="9733538" cy="1325563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B630934-DBD2-4535-961F-B198ABA2D0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6" y="2198915"/>
            <a:ext cx="9741183" cy="3345316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aseline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020D2A6-7700-487F-AC7E-A5A2C30DC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FC30D6A-6415-42E1-89E9-EF806C3FE3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05DBF26-BAB3-D5FD-5EA7-310263D4C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152" y="0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940584B-2A03-52F7-B667-9CD1A2BD7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11605041" y="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A3C0872-DC48-53B1-8569-7A913D92D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10744200" y="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635D700-0F05-E0E7-FB42-2FC890C26C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10630770" y="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5C00B3F-62BE-8535-5239-46279DF1B7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6052457"/>
            <a:ext cx="12192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45414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B7AE2FB-B934-16AA-2537-04016B7F1A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2897" y="576263"/>
            <a:ext cx="5646541" cy="3304494"/>
          </a:xfrm>
        </p:spPr>
        <p:txBody>
          <a:bodyPr anchor="b" anchorCtr="0">
            <a:normAutofit/>
          </a:bodyPr>
          <a:lstStyle>
            <a:lvl1pPr>
              <a:defRPr sz="4400"/>
            </a:lvl1pPr>
          </a:lstStyle>
          <a:p>
            <a:pPr algn="l">
              <a:lnSpc>
                <a:spcPts val="5800"/>
              </a:lnSpc>
            </a:pPr>
            <a:r>
              <a:rPr lang="en-US" sz="4800" dirty="0"/>
              <a:t>Click to add title </a:t>
            </a:r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B5241927-0828-2C0E-290E-E82A357BC8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2275" y="4148138"/>
            <a:ext cx="5673726" cy="15287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6379D45C-F78A-E101-CD9D-C98EA6E6C5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83095" y="-1"/>
            <a:ext cx="5013087" cy="6857998"/>
          </a:xfrm>
          <a:solidFill>
            <a:schemeClr val="accent3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4F6DF6-2D97-1E21-15A5-D0E9397E2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1504656" y="2020824"/>
            <a:ext cx="687343" cy="1896697"/>
          </a:xfrm>
          <a:prstGeom prst="rect">
            <a:avLst/>
          </a:prstGeom>
          <a:solidFill>
            <a:schemeClr val="accent3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314061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8B6FBD3-8FFB-2E51-CAC4-CFB7B5AF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1491640" y="0"/>
            <a:ext cx="708823" cy="713232"/>
          </a:xfrm>
          <a:prstGeom prst="rect">
            <a:avLst/>
          </a:prstGeom>
          <a:solidFill>
            <a:schemeClr val="accent3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2F9955-0460-4A20-8FC6-3005955600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178" y="365125"/>
            <a:ext cx="10660350" cy="1325563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717496-E470-4CF6-884C-F07390A4688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22178" y="2198914"/>
            <a:ext cx="5157787" cy="3455925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228600">
              <a:spcBef>
                <a:spcPts val="1000"/>
              </a:spcBef>
              <a:defRPr sz="1800"/>
            </a:lvl2pPr>
            <a:lvl3pPr marL="685800">
              <a:spcBef>
                <a:spcPts val="1000"/>
              </a:spcBef>
              <a:defRPr sz="1800"/>
            </a:lvl3pPr>
            <a:lvl4pPr marL="1143000">
              <a:spcBef>
                <a:spcPts val="1000"/>
              </a:spcBef>
              <a:defRPr sz="1800"/>
            </a:lvl4pPr>
            <a:lvl5pPr marL="1600200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7198C3F1-4E77-7888-CDB8-CF9406E4A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93561D3-90F6-AD82-BCFE-90F9427D8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32F9B33-3FA7-526F-7B45-342EB64A1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152" y="0"/>
            <a:ext cx="685800" cy="685800"/>
          </a:xfrm>
        </p:spPr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E620B83B-1673-865A-1958-873C4765EFA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924741" y="2198913"/>
            <a:ext cx="5157787" cy="3455925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228600">
              <a:spcBef>
                <a:spcPts val="1000"/>
              </a:spcBef>
              <a:defRPr sz="1800"/>
            </a:lvl2pPr>
            <a:lvl3pPr marL="685800">
              <a:spcBef>
                <a:spcPts val="1000"/>
              </a:spcBef>
              <a:defRPr sz="1800"/>
            </a:lvl3pPr>
            <a:lvl4pPr marL="1143000">
              <a:spcBef>
                <a:spcPts val="1000"/>
              </a:spcBef>
              <a:defRPr sz="1800"/>
            </a:lvl4pPr>
            <a:lvl5pPr marL="1600200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89020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wo Content 2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F9955-0460-4A20-8FC6-3005955600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624" y="365125"/>
            <a:ext cx="10654936" cy="1325563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sz="4400" dirty="0"/>
              <a:t>Click to add title 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F255FA-A04D-49F2-8DB4-3CC082D0DBC8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7105342" y="2198914"/>
            <a:ext cx="3970218" cy="344598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845EA08-ECD8-E8B5-40BF-E899F315098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503152" y="0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0C4E27-95CA-78A5-BD7A-6109D75C8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1504656" y="2020824"/>
            <a:ext cx="687343" cy="1896697"/>
          </a:xfrm>
          <a:prstGeom prst="rect">
            <a:avLst/>
          </a:prstGeom>
          <a:solidFill>
            <a:schemeClr val="accent3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8AE4F7BC-B724-2456-4104-1C5E254EEF3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22178" y="2198914"/>
            <a:ext cx="6487908" cy="3455925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228600">
              <a:spcBef>
                <a:spcPts val="1000"/>
              </a:spcBef>
              <a:defRPr sz="1800"/>
            </a:lvl2pPr>
            <a:lvl3pPr marL="685800">
              <a:spcBef>
                <a:spcPts val="1000"/>
              </a:spcBef>
              <a:defRPr sz="1800"/>
            </a:lvl3pPr>
            <a:lvl4pPr marL="1143000">
              <a:spcBef>
                <a:spcPts val="1000"/>
              </a:spcBef>
              <a:defRPr sz="1800"/>
            </a:lvl4pPr>
            <a:lvl5pPr marL="1600200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3228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14413-82C1-4EBC-8C6B-BC5F842D1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lnSpc>
                <a:spcPct val="90000"/>
              </a:lnSpc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F029A-192E-4A44-ACC7-6C5212C77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4" y="1825625"/>
            <a:ext cx="10515600" cy="420638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A25CBB87-BE9B-82CE-8A24-F21EEA036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B2131628-C033-9728-C4CF-90CDBCB89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67216CA-9A26-BBE7-68A3-9237D22CD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127296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4408E76-0AE4-495F-87FB-5DD280A91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1491640" y="5610"/>
            <a:ext cx="708823" cy="713232"/>
          </a:xfrm>
          <a:prstGeom prst="rect">
            <a:avLst/>
          </a:prstGeom>
          <a:solidFill>
            <a:schemeClr val="accent3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F130D9-40F7-D817-3F42-72C9D58579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843" y="667582"/>
            <a:ext cx="5102717" cy="2482018"/>
          </a:xfrm>
        </p:spPr>
        <p:txBody>
          <a:bodyPr anchor="t" anchorCtr="0">
            <a:noAutofit/>
          </a:bodyPr>
          <a:lstStyle>
            <a:lvl1pPr>
              <a:defRPr sz="4400"/>
            </a:lvl1pPr>
          </a:lstStyle>
          <a:p>
            <a:r>
              <a:rPr lang="en-US" sz="4400" dirty="0"/>
              <a:t>Click to add title 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88A7439-0E5E-18D2-A4C7-D377032ED25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668964" y="667582"/>
            <a:ext cx="5827220" cy="2482018"/>
          </a:xfrm>
        </p:spPr>
        <p:txBody>
          <a:bodyPr tIns="91440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800">
                <a:solidFill>
                  <a:schemeClr val="tx2"/>
                </a:solidFill>
              </a:defRPr>
            </a:lvl3pPr>
            <a:lvl4pPr marL="1371600" indent="0">
              <a:buNone/>
              <a:defRPr sz="1800">
                <a:solidFill>
                  <a:schemeClr val="tx2"/>
                </a:solidFill>
              </a:defRPr>
            </a:lvl4pPr>
            <a:lvl5pPr marL="1828800" indent="0">
              <a:buNone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3471630-9EC8-4C68-B4D8-D98C242DBE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3843" y="3362959"/>
            <a:ext cx="11102339" cy="2827459"/>
          </a:xfrm>
          <a:solidFill>
            <a:schemeClr val="accent3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FB3B490-399A-EF1F-9626-CCCE0F5FF3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152" y="0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167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Conten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AF4BC-D1E9-40F0-A26B-9EA9B6B697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623" y="365760"/>
            <a:ext cx="11067089" cy="1325880"/>
          </a:xfrm>
        </p:spPr>
        <p:txBody>
          <a:bodyPr anchor="ctr">
            <a:normAutofit/>
          </a:bodyPr>
          <a:lstStyle>
            <a:lvl1pPr>
              <a:lnSpc>
                <a:spcPts val="2800"/>
              </a:lnSpc>
              <a:spcBef>
                <a:spcPts val="1000"/>
              </a:spcBef>
              <a:defRPr sz="4400" b="0" i="0"/>
            </a:lvl1pPr>
          </a:lstStyle>
          <a:p>
            <a:r>
              <a:rPr lang="en-US" sz="4400" dirty="0"/>
              <a:t>Click to add title 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A6BF945-F985-4A89-9868-A82E90E10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1504656" y="2020824"/>
            <a:ext cx="687343" cy="1896697"/>
          </a:xfrm>
          <a:prstGeom prst="rect">
            <a:avLst/>
          </a:prstGeom>
          <a:solidFill>
            <a:schemeClr val="accent3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A7B33CF-0773-56F3-9F3B-1619AA6667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0624" y="2189377"/>
            <a:ext cx="3568990" cy="3517679"/>
          </a:xfrm>
        </p:spPr>
        <p:txBody>
          <a:bodyPr tIns="0" bIns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EB4A43A1-5A81-D0D1-BD71-0485EDDD4CC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01469" y="2189377"/>
            <a:ext cx="6565769" cy="351768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6A39699-E09B-80CC-75A3-1A20865ABB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152" y="0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4812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wo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F9955-0460-4A20-8FC6-3005955600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624" y="365125"/>
            <a:ext cx="10654936" cy="1325563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sz="4400" dirty="0"/>
              <a:t>Click to add title 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F255FA-A04D-49F2-8DB4-3CC082D0DBC8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13657" y="2198914"/>
            <a:ext cx="3970218" cy="344598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717496-E470-4CF6-884C-F07390A4688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921213" y="2198914"/>
            <a:ext cx="6154347" cy="344598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3A46AB-E26C-4F66-A0B8-4CDBD5F401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1494040" y="4282928"/>
            <a:ext cx="699477" cy="1898809"/>
          </a:xfrm>
          <a:prstGeom prst="rect">
            <a:avLst/>
          </a:prstGeom>
          <a:solidFill>
            <a:schemeClr val="accent3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845EA08-ECD8-E8B5-40BF-E899F315098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503152" y="0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1685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14413-82C1-4EBC-8C6B-BC5F842D1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624" y="365125"/>
            <a:ext cx="10661904" cy="1325563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4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A25CBB87-BE9B-82CE-8A24-F21EEA036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B2131628-C033-9728-C4CF-90CDBCB89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67216CA-9A26-BBE7-68A3-9237D22CD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402F1FD3-6A03-65D9-EE3B-3A0AE0FD8D8F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20688" y="2189377"/>
            <a:ext cx="10661840" cy="34909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7780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9BDEB7A-D103-487A-8C1B-9145FB24B6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897" y="539496"/>
            <a:ext cx="5228393" cy="269719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z="4800" dirty="0"/>
              <a:t>Click to add title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3017A3E-25F7-41D5-AABB-24D0E2673A6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2897" y="3354749"/>
            <a:ext cx="5228392" cy="2582470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05C0C26-4C66-47DC-B079-5B94C22F1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07E30B1-7066-9D31-7A11-7B81B65DD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972E672D-C862-C853-0730-15E3C4953D67}"/>
              </a:ext>
            </a:extLst>
          </p:cNvPr>
          <p:cNvSpPr/>
          <p:nvPr userDrawn="1"/>
        </p:nvSpPr>
        <p:spPr>
          <a:xfrm>
            <a:off x="9884230" y="1"/>
            <a:ext cx="1611954" cy="6857999"/>
          </a:xfrm>
          <a:prstGeom prst="rect">
            <a:avLst/>
          </a:prstGeom>
          <a:solidFill>
            <a:schemeClr val="accent3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10336ED-3DCB-4524-8A3F-9FBBD0B18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11605041" y="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815F86B-1A6A-ECD5-F63A-4280BADEF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9884230" y="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B5534F0-444E-1FA5-FC8F-F04505FC0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9768622" y="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119972F-DA18-8749-FF59-A83CA1E1F4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9372495" y="561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067D80A1-B7E7-2F80-975E-2E87C591BB67}"/>
              </a:ext>
            </a:extLst>
          </p:cNvPr>
          <p:cNvSpPr/>
          <p:nvPr userDrawn="1"/>
        </p:nvSpPr>
        <p:spPr>
          <a:xfrm>
            <a:off x="7760541" y="1"/>
            <a:ext cx="1611954" cy="6857999"/>
          </a:xfrm>
          <a:prstGeom prst="rect">
            <a:avLst/>
          </a:prstGeom>
          <a:solidFill>
            <a:schemeClr val="accent3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E88F6AB-6890-F7DE-7C01-CE237F7786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9481352" y="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F6575E3-45E3-206E-9037-D8FD562B7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7760541" y="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BE4BC31-600E-ECD3-1E7F-FE4F6F720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7644933" y="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Graphic 33">
            <a:extLst>
              <a:ext uri="{FF2B5EF4-FFF2-40B4-BE49-F238E27FC236}">
                <a16:creationId xmlns:a16="http://schemas.microsoft.com/office/drawing/2014/main" id="{3F8CA839-B327-1ECD-C35D-02164F5BBD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706" t="12194" r="49126" b="12256"/>
          <a:stretch/>
        </p:blipFill>
        <p:spPr>
          <a:xfrm>
            <a:off x="9884229" y="-5609"/>
            <a:ext cx="1611955" cy="6863608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E1A97957-D274-4D24-1862-D53BF72826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790" t="12194" r="70042" b="12256"/>
          <a:stretch/>
        </p:blipFill>
        <p:spPr>
          <a:xfrm>
            <a:off x="7753789" y="5610"/>
            <a:ext cx="1611955" cy="686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701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AF4BC-D1E9-40F0-A26B-9EA9B6B69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1081941"/>
            <a:ext cx="105156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7974A6-FAB9-47DA-8F1A-701DFC8DF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3961666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B034DD9-4A61-318F-88CF-79721B55A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496DA99-E916-9F7C-9E88-AA06046AE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1CC86B5-B6B3-4633-0D90-AACB44D0D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2490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78F7F10-35F6-E392-D41B-3CD300D5CCF8}"/>
              </a:ext>
            </a:extLst>
          </p:cNvPr>
          <p:cNvSpPr/>
          <p:nvPr/>
        </p:nvSpPr>
        <p:spPr>
          <a:xfrm>
            <a:off x="0" y="685800"/>
            <a:ext cx="11494008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264F76-994F-4AB5-B17B-46C0C2FA5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69B3B-A540-4556-98C8-1F49704A7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0624" y="1825625"/>
            <a:ext cx="5181600" cy="420638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>
              <a:buChar char="¬"/>
            </a:pPr>
            <a:r>
              <a:rPr lang="en-US"/>
              <a:t>Click to edit Master text styles</a:t>
            </a:r>
          </a:p>
          <a:p>
            <a:pPr lvl="1">
              <a:buChar char="¬"/>
            </a:pPr>
            <a:r>
              <a:rPr lang="en-US"/>
              <a:t>Second level</a:t>
            </a:r>
          </a:p>
          <a:p>
            <a:pPr lvl="2">
              <a:buChar char="¬"/>
            </a:pPr>
            <a:r>
              <a:rPr lang="en-US"/>
              <a:t>Third level</a:t>
            </a:r>
          </a:p>
          <a:p>
            <a:pPr lvl="3">
              <a:buChar char="¬"/>
            </a:pPr>
            <a:r>
              <a:rPr lang="en-US"/>
              <a:t>Fourth level</a:t>
            </a:r>
          </a:p>
          <a:p>
            <a:pPr lvl="4">
              <a:buChar char="¬"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C72438-7C63-48F2-9D6F-2461BFD6D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56178" y="1825625"/>
            <a:ext cx="5180046" cy="4206382"/>
          </a:xfrm>
        </p:spPr>
        <p:txBody>
          <a:bodyPr/>
          <a:lstStyle>
            <a:lvl1pPr marL="228600" indent="-228600">
              <a:buFont typeface="Wingdings 2" panose="05020102010507070707" pitchFamily="18" charset="2"/>
              <a:buChar char="¬"/>
              <a:defRPr/>
            </a:lvl1pPr>
            <a:lvl2pPr marL="685800" indent="-228600">
              <a:buFont typeface="Wingdings 2" panose="05020102010507070707" pitchFamily="18" charset="2"/>
              <a:buChar char="¬"/>
              <a:defRPr/>
            </a:lvl2pPr>
            <a:lvl3pPr marL="1143000" indent="-228600">
              <a:buFont typeface="Wingdings 2" panose="05020102010507070707" pitchFamily="18" charset="2"/>
              <a:buChar char="¬"/>
              <a:defRPr/>
            </a:lvl3pPr>
            <a:lvl4pPr marL="1600200" indent="-228600">
              <a:buFont typeface="Wingdings 2" panose="05020102010507070707" pitchFamily="18" charset="2"/>
              <a:buChar char="¬"/>
              <a:defRPr/>
            </a:lvl4pPr>
            <a:lvl5pPr marL="2057400" indent="-228600">
              <a:buFont typeface="Wingdings 2" panose="05020102010507070707" pitchFamily="18" charset="2"/>
              <a:buChar char="¬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35274CEC-210E-BC97-9B79-A7D801E4B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486B3D53-F805-C08E-2359-498218FC6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61C4695B-D7BD-45F7-EB23-6FDAF2410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61204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A1F52B7-5271-53AA-8260-0CF50FF8DA3C}"/>
              </a:ext>
            </a:extLst>
          </p:cNvPr>
          <p:cNvSpPr/>
          <p:nvPr/>
        </p:nvSpPr>
        <p:spPr>
          <a:xfrm>
            <a:off x="0" y="685800"/>
            <a:ext cx="11494008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2F9955-0460-4A20-8FC6-300595560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78" y="365125"/>
            <a:ext cx="10515600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95DDA7-4AAD-4EBE-880C-200E5F10A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217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717496-E470-4CF6-884C-F07390A46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2178" y="2505075"/>
            <a:ext cx="5157787" cy="352693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C438EA-D381-4F22-A911-ECDD6D04FB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5459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F255FA-A04D-49F2-8DB4-3CC082D0DB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54590" y="2505075"/>
            <a:ext cx="5183188" cy="352693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7198C3F1-4E77-7888-CDB8-CF9406E4A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93561D3-90F6-AD82-BCFE-90F9427D8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32F9B33-3FA7-526F-7B45-342EB64A1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46545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1F235-FBFF-453E-B90A-5758ED47C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938306"/>
            <a:ext cx="10515600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9328E63-E075-39E2-BAA7-30CCAE2E7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A5894A5-0E01-F43E-C68A-2EFAB2EB8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250128C-CE40-2B40-1B89-7E9AAAAC4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50277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E281B99-C6A0-F92A-BDD3-BB362196501C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EB8367C-67E1-A50A-1584-F859A6FED9C9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BB8861-51D7-741E-6B2C-25412D40E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69A2F-0657-B33B-8334-C458A9538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B4FC84-48ED-0480-2497-FCD84C127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314726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12261-8522-4437-B612-7C7100D1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457200"/>
            <a:ext cx="10512425" cy="1600200"/>
          </a:xfrm>
        </p:spPr>
        <p:txBody>
          <a:bodyPr anchor="b">
            <a:normAutofit/>
          </a:bodyPr>
          <a:lstStyle>
            <a:lvl1pPr>
              <a:defRPr sz="5200">
                <a:latin typeface="Dante (Headings)2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AA0AF-3F50-42BD-84B4-E70C3D004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2830" y="2199340"/>
            <a:ext cx="6172200" cy="366171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9C702B-2C4D-4590-8BEE-31940145C7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24" y="2199340"/>
            <a:ext cx="3932237" cy="366964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3F37370-7C05-0AAE-A0C3-9EE620A84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900B8E3-39E6-A88A-BBFB-717596EB3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48E340D-1840-D987-3EEA-963BDDE31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05018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5334B-3019-4CA1-B658-779001922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457200"/>
            <a:ext cx="3932237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D3CC12-FD6B-41A3-BF67-D600CC4383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81276" y="987425"/>
            <a:ext cx="6172200" cy="487362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DB2BD5-DC18-460B-BFCC-5B2447D2B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24" y="2199340"/>
            <a:ext cx="3932237" cy="366964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0F28E44-58BB-553B-BBD0-F292C66CC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F22D156-E5FE-F118-0553-B401F1965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8AEE0A6-6120-9BA2-5751-E0E2D8CF0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39915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4B53B4F-080C-8523-03AD-871CC3B8D168}"/>
              </a:ext>
            </a:extLst>
          </p:cNvPr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3B790B-70BD-FD52-2540-F1DA4882170E}"/>
              </a:ext>
            </a:extLst>
          </p:cNvPr>
          <p:cNvSpPr/>
          <p:nvPr/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 descr="Tag=AccentColor&#10;Flavor=Light&#10;Target=Line">
            <a:extLst>
              <a:ext uri="{FF2B5EF4-FFF2-40B4-BE49-F238E27FC236}">
                <a16:creationId xmlns:a16="http://schemas.microsoft.com/office/drawing/2014/main" id="{7D4FC5F0-CBD6-AEEB-4902-28D624068890}"/>
              </a:ext>
            </a:extLst>
          </p:cNvPr>
          <p:cNvCxnSpPr>
            <a:cxnSpLocks/>
          </p:cNvCxnSpPr>
          <p:nvPr/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 descr="Tag=AccentColor&#10;Flavor=Light&#10;Target=Line">
            <a:extLst>
              <a:ext uri="{FF2B5EF4-FFF2-40B4-BE49-F238E27FC236}">
                <a16:creationId xmlns:a16="http://schemas.microsoft.com/office/drawing/2014/main" id="{FA9EB4DB-DDA5-1A45-7D87-B2BF67D2D1C3}"/>
              </a:ext>
            </a:extLst>
          </p:cNvPr>
          <p:cNvCxnSpPr>
            <a:cxnSpLocks/>
          </p:cNvCxnSpPr>
          <p:nvPr/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2AF870-601F-4570-A8A9-1003F8939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CCECD-B6E7-4C40-8A84-65FD5A3F0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EFA4D-0E39-4E26-B43C-5D1084B3BA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0624" y="6217920"/>
            <a:ext cx="2743200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851EA-2F2C-4012-8B96-51179BDD11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67328" y="6217920"/>
            <a:ext cx="7196328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B8ACB-7A60-4D76-A149-0C57A30E01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152" y="-18288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28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  <p:sldLayoutId id="2147483895" r:id="rId12"/>
    <p:sldLayoutId id="2147483896" r:id="rId13"/>
    <p:sldLayoutId id="2147483897" r:id="rId14"/>
    <p:sldLayoutId id="2147483898" r:id="rId15"/>
    <p:sldLayoutId id="2147483899" r:id="rId16"/>
    <p:sldLayoutId id="2147483900" r:id="rId17"/>
    <p:sldLayoutId id="2147483901" r:id="rId18"/>
    <p:sldLayoutId id="2147483902" r:id="rId19"/>
    <p:sldLayoutId id="2147483903" r:id="rId20"/>
    <p:sldLayoutId id="2147483904" r:id="rId21"/>
    <p:sldLayoutId id="2147483905" r:id="rId22"/>
    <p:sldLayoutId id="2147483906" r:id="rId23"/>
    <p:sldLayoutId id="2147483907" r:id="rId2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2"/>
        </a:buClr>
        <a:buFont typeface="Wingdings 2" panose="05020102010507070707" pitchFamily="18" charset="2"/>
        <a:buChar char="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www.sacerdotus.com/2011/11/thanksgiving.htm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www.liturgytools.net/2016/03/pictures-holy-thursday-easter--year-a-b-c-lords-supper-first-communion-foot-washing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4" Type="http://schemas.openxmlformats.org/officeDocument/2006/relationships/hyperlink" Target="https://musings.lemonture.com/breaking-bread-b2c3ac17d96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Relationship Id="rId4" Type="http://schemas.openxmlformats.org/officeDocument/2006/relationships/hyperlink" Target="https://incaelo.wordpress.com/2015/06/04/corpus-christi-the-eucharist-as-source-and-summit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Relationship Id="rId4" Type="http://schemas.openxmlformats.org/officeDocument/2006/relationships/hyperlink" Target="https://hr.wikipedia.org/wiki/Agnus_Dei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Relationship Id="rId4" Type="http://schemas.openxmlformats.org/officeDocument/2006/relationships/hyperlink" Target="https://pxhere.com/en/photo/1381276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Relationship Id="rId4" Type="http://schemas.openxmlformats.org/officeDocument/2006/relationships/hyperlink" Target="https://stablediffusionweb.com/prompts/epic-and-inspiring-composition-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Relationship Id="rId4" Type="http://schemas.openxmlformats.org/officeDocument/2006/relationships/hyperlink" Target="https://www.dreamstime.com/photos-images/gospel-message-clipart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plainbibleteaching.com/2012/01/25/pray-for-those-in-authority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www.wionews.com/tags/god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www.crosswalk.com/faith/prayer/a-prayer-for-inner-peace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DAA9AC-0FEE-C85E-5B36-486BDBCC1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55A17-D001-7B25-CF37-762CA6AC8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1332" y="365126"/>
            <a:ext cx="7144384" cy="267392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The Communion Rite</a:t>
            </a:r>
          </a:p>
        </p:txBody>
      </p:sp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6FBCE864-0565-31EC-A288-3D756508CB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7D3AA27-E8F6-8EA9-F47A-1EB723585A5A}"/>
              </a:ext>
            </a:extLst>
          </p:cNvPr>
          <p:cNvSpPr txBox="1">
            <a:spLocks/>
          </p:cNvSpPr>
          <p:nvPr/>
        </p:nvSpPr>
        <p:spPr>
          <a:xfrm>
            <a:off x="11503152" y="0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4F6043-7A67-491B-98BC-F933DED7226D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BC333F52-F631-70D8-FC67-01229569B5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32771" y="342900"/>
            <a:ext cx="8965244" cy="5746952"/>
          </a:xfrm>
          <a:effectLst>
            <a:softEdge rad="15240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F39D30D-44E7-CE5B-AB82-A094FC3F1443}"/>
              </a:ext>
            </a:extLst>
          </p:cNvPr>
          <p:cNvSpPr txBox="1"/>
          <p:nvPr/>
        </p:nvSpPr>
        <p:spPr>
          <a:xfrm>
            <a:off x="2493985" y="6027003"/>
            <a:ext cx="55120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The Communion Rite</a:t>
            </a:r>
          </a:p>
        </p:txBody>
      </p:sp>
    </p:spTree>
    <p:extLst>
      <p:ext uri="{BB962C8B-B14F-4D97-AF65-F5344CB8AC3E}">
        <p14:creationId xmlns:p14="http://schemas.microsoft.com/office/powerpoint/2010/main" val="1376800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85544-C200-BEF3-61CE-CCB5EE891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Agnus Dei</a:t>
            </a:r>
            <a:r>
              <a:rPr lang="en-US" dirty="0"/>
              <a:t>: The Fraction, Commingling, and “Lamb of God”</a:t>
            </a:r>
            <a:endParaRPr lang="en-US" i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72B70C4-69A0-80DD-FBFF-3C3B378FA2E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524358" y="1814193"/>
            <a:ext cx="4913820" cy="3685364"/>
          </a:xfrm>
          <a:effectLst>
            <a:softEdge rad="165100"/>
          </a:effectLst>
        </p:spPr>
      </p:pic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9E4A32E4-179C-6FC0-8A0F-65F163803AB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65806B-4BE0-6B7B-FE18-DF2D75670717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The Breaking of the bread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The commingling of the Body and Blood of Christ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The recitation of the “Lamb of God” prayer</a:t>
            </a:r>
          </a:p>
        </p:txBody>
      </p:sp>
    </p:spTree>
    <p:extLst>
      <p:ext uri="{BB962C8B-B14F-4D97-AF65-F5344CB8AC3E}">
        <p14:creationId xmlns:p14="http://schemas.microsoft.com/office/powerpoint/2010/main" val="1147369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B551C3B6-A0D6-43F6-9F68-13666CDA5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2" y="709375"/>
            <a:ext cx="10713675" cy="541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24EF3E42-675E-4E84-AA5A-E233060C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F3B65B4-B443-446A-9981-E6E89B0B75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E0FEA01D-1846-B5D7-FC02-743EC4610A2D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4166" b="1565"/>
          <a:stretch>
            <a:fillRect/>
          </a:stretch>
        </p:blipFill>
        <p:spPr>
          <a:xfrm>
            <a:off x="-140656" y="-14198"/>
            <a:ext cx="12191979" cy="6857990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12FD6970-15B8-49A1-B818-28F5A444F8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536813" y="536813"/>
            <a:ext cx="6858000" cy="5784375"/>
          </a:xfrm>
          <a:prstGeom prst="rect">
            <a:avLst/>
          </a:prstGeom>
          <a:gradFill>
            <a:gsLst>
              <a:gs pos="100000">
                <a:schemeClr val="tx1">
                  <a:alpha val="0"/>
                </a:schemeClr>
              </a:gs>
              <a:gs pos="0">
                <a:schemeClr val="tx1"/>
              </a:gs>
              <a:gs pos="0">
                <a:schemeClr val="tx1"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BDD3376-2BB5-D208-489F-2CF4AEDE5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8869" y="576263"/>
            <a:ext cx="4304710" cy="111185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The Fraction</a:t>
            </a:r>
          </a:p>
        </p:txBody>
      </p:sp>
      <p:sp>
        <p:nvSpPr>
          <p:cNvPr id="40" name="Slide Number Placeholder 39">
            <a:extLst>
              <a:ext uri="{FF2B5EF4-FFF2-40B4-BE49-F238E27FC236}">
                <a16:creationId xmlns:a16="http://schemas.microsoft.com/office/drawing/2014/main" id="{99A3C9AE-6440-E266-03D1-504E4CB48C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4676" y="-14198"/>
            <a:ext cx="685800" cy="685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3A4F6043-7A67-491B-98BC-F933DED7226D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11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D6C387B-06BE-490B-A22D-8EA8A67AA8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A9835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94DCE841-D2A0-408E-8F2F-990D0105E2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A9835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6044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76022F-5206-D8B0-61F0-4E714A20A9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B551C3B6-A0D6-43F6-9F68-13666CDA5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2" y="709375"/>
            <a:ext cx="10713675" cy="541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BB3B2C43-5E36-4768-8319-6752D24B4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B044326E-7BB3-4929-BE33-05CA64DBB2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731CF4E0-AA2D-43CA-A528-C52FB1582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D5DF905-1649-650E-9281-D3161B17B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4673" y="576263"/>
            <a:ext cx="4118841" cy="296760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Commingling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A14E2B7C-55E2-6808-04C2-5CAF68B9B1A2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3873" r="16393"/>
          <a:stretch>
            <a:fillRect/>
          </a:stretch>
        </p:blipFill>
        <p:spPr>
          <a:xfrm>
            <a:off x="-6472" y="10"/>
            <a:ext cx="5486394" cy="6857982"/>
          </a:xfrm>
          <a:prstGeom prst="rect">
            <a:avLst/>
          </a:prstGeom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3B083774-A903-4B1B-BC6A-94C1F048E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479921" y="0"/>
            <a:ext cx="287517" cy="6857992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0" name="Slide Number Placeholder 39">
            <a:extLst>
              <a:ext uri="{FF2B5EF4-FFF2-40B4-BE49-F238E27FC236}">
                <a16:creationId xmlns:a16="http://schemas.microsoft.com/office/drawing/2014/main" id="{20E17230-513F-6BAF-042C-EF2B954F20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4676" y="-14198"/>
            <a:ext cx="685800" cy="685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3A4F6043-7A67-491B-98BC-F933DED7226D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5D5FB189-1F48-4A47-B036-6AF7E11A8E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504676" y="-14198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C5B335DD-3163-4EC5-8B6B-2AB53E64D1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5082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E0988E4-102D-E588-B236-A34D9E7E4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3" y="447040"/>
            <a:ext cx="5515399" cy="132588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accent2"/>
                </a:solidFill>
              </a:rPr>
              <a:t>The Agnus Dei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33B595-DA05-C272-1C41-09A79A33C0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85883" y="342900"/>
            <a:ext cx="4213275" cy="8597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/>
              <a:t>“ </a:t>
            </a:r>
            <a:r>
              <a:rPr lang="en-US" sz="3200" dirty="0"/>
              <a:t>Lamb of God, you take away the sins of the world, have mercy on us. 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EB33A8D-41A0-F72E-2DFF-C998B79C11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BC3B0E-2330-0FF1-4536-BB932B25567B}"/>
              </a:ext>
            </a:extLst>
          </p:cNvPr>
          <p:cNvSpPr txBox="1"/>
          <p:nvPr/>
        </p:nvSpPr>
        <p:spPr>
          <a:xfrm>
            <a:off x="6255980" y="2137884"/>
            <a:ext cx="506568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Lamb of God, you take away the sins of the world, have mercy on us. 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8C2D0D-1774-1231-E50E-9AAFF4457F31}"/>
              </a:ext>
            </a:extLst>
          </p:cNvPr>
          <p:cNvSpPr txBox="1"/>
          <p:nvPr/>
        </p:nvSpPr>
        <p:spPr>
          <a:xfrm>
            <a:off x="7356745" y="4052277"/>
            <a:ext cx="418655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Lamb of God, you take away the sins of the world, grant us peace.</a:t>
            </a:r>
            <a:r>
              <a:rPr lang="en-US" b="1" dirty="0"/>
              <a:t> </a:t>
            </a:r>
            <a:r>
              <a:rPr lang="en-US" sz="3200" b="1" dirty="0"/>
              <a:t>” </a:t>
            </a:r>
            <a:endParaRPr lang="en-US" sz="3200" dirty="0"/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D169D2-4836-C258-DDF4-05DC9E3396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44195" y="1876213"/>
            <a:ext cx="5691827" cy="3398246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255117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5E789A05-76D0-47F6-AD3C-AF905732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709375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id="{482F11BC-0096-4F9C-BAA6-E7D36C1E54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FA1E615-6866-4975-BEB0-8A6DCCEFB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9F49980E-1F13-46BA-BFC3-59DA3D861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380268-1494-2660-4948-863C5C72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898" y="539497"/>
            <a:ext cx="5011380" cy="107499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Holy Communion</a:t>
            </a: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39C3EA6F-C7F7-8CA4-C495-1C9EEFF33DF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504676" y="-14198"/>
            <a:ext cx="685800" cy="685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3A4F6043-7A67-491B-98BC-F933DED722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694F5F6-7059-E66A-7133-6DDF973378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22897" y="1957388"/>
            <a:ext cx="5011379" cy="3979831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/>
              <a:t>“Behold the Lamb of God, behold him who takes away the sins of the world. Blessed are those called to the supper of the Lamb.”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79712DE8-94E0-4F45-81D9-37AF7A32F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1487692" y="685801"/>
            <a:ext cx="704300" cy="5486400"/>
          </a:xfrm>
          <a:prstGeom prst="rect">
            <a:avLst/>
          </a:prstGeom>
          <a:solidFill>
            <a:srgbClr val="8A6D41">
              <a:alpha val="25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E1EEB74-7C5C-5EAD-68C0-F95DFB66CEC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2330" r="21940" b="-2"/>
          <a:stretch>
            <a:fillRect/>
          </a:stretch>
        </p:blipFill>
        <p:spPr>
          <a:xfrm>
            <a:off x="6102228" y="685800"/>
            <a:ext cx="5402448" cy="5486400"/>
          </a:xfrm>
          <a:prstGeom prst="rect">
            <a:avLst/>
          </a:prstGeom>
        </p:spPr>
      </p:pic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CD8C7CAC-1828-45F3-9C70-DE1294FA2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8A6D4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AC52D459-9D8C-45C6-9998-FE91890626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8A6D4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323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5FD66AD-F50E-028D-B4E4-7C072A555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7927C85-3FBE-A28E-2A9A-B0439D36F5E9}"/>
              </a:ext>
            </a:extLst>
          </p:cNvPr>
          <p:cNvSpPr/>
          <p:nvPr/>
        </p:nvSpPr>
        <p:spPr>
          <a:xfrm>
            <a:off x="2979472" y="667511"/>
            <a:ext cx="3962399" cy="360859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Passover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38F9FB9-84B4-466C-53F4-973BB87AD1B7}"/>
              </a:ext>
            </a:extLst>
          </p:cNvPr>
          <p:cNvSpPr/>
          <p:nvPr/>
        </p:nvSpPr>
        <p:spPr>
          <a:xfrm>
            <a:off x="5913727" y="871779"/>
            <a:ext cx="3962398" cy="3608597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779425D-E698-E904-B06C-73A80A94070F}"/>
              </a:ext>
            </a:extLst>
          </p:cNvPr>
          <p:cNvSpPr/>
          <p:nvPr/>
        </p:nvSpPr>
        <p:spPr>
          <a:xfrm>
            <a:off x="4493639" y="2485971"/>
            <a:ext cx="3690968" cy="3223251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75C065-160D-47DA-B584-7700CE145F42}"/>
              </a:ext>
            </a:extLst>
          </p:cNvPr>
          <p:cNvSpPr txBox="1"/>
          <p:nvPr/>
        </p:nvSpPr>
        <p:spPr>
          <a:xfrm>
            <a:off x="7156704" y="2304892"/>
            <a:ext cx="18695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Revelation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129DF2-0DB2-3D1A-278F-F9F0B4983F89}"/>
              </a:ext>
            </a:extLst>
          </p:cNvPr>
          <p:cNvSpPr txBox="1"/>
          <p:nvPr/>
        </p:nvSpPr>
        <p:spPr>
          <a:xfrm>
            <a:off x="5436168" y="4494537"/>
            <a:ext cx="17205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The Mass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3B89B5-8538-427B-2283-FB339911C3BE}"/>
              </a:ext>
            </a:extLst>
          </p:cNvPr>
          <p:cNvSpPr txBox="1"/>
          <p:nvPr/>
        </p:nvSpPr>
        <p:spPr>
          <a:xfrm>
            <a:off x="5897336" y="2471810"/>
            <a:ext cx="8835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The </a:t>
            </a:r>
          </a:p>
          <a:p>
            <a:pPr algn="ctr"/>
            <a:r>
              <a:rPr lang="en-US" sz="2400" dirty="0"/>
              <a:t>Lamb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1E08A8F-70D5-C796-99CC-4F6223D7F198}"/>
              </a:ext>
            </a:extLst>
          </p:cNvPr>
          <p:cNvSpPr txBox="1"/>
          <p:nvPr/>
        </p:nvSpPr>
        <p:spPr>
          <a:xfrm>
            <a:off x="7787233" y="1928480"/>
            <a:ext cx="1399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Hallel Psalms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2290E8-55A0-2B32-18FB-AE51F36F53A3}"/>
              </a:ext>
            </a:extLst>
          </p:cNvPr>
          <p:cNvSpPr txBox="1"/>
          <p:nvPr/>
        </p:nvSpPr>
        <p:spPr>
          <a:xfrm>
            <a:off x="4084320" y="1505712"/>
            <a:ext cx="1399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Hallel Psalms</a:t>
            </a:r>
          </a:p>
        </p:txBody>
      </p:sp>
    </p:spTree>
    <p:extLst>
      <p:ext uri="{BB962C8B-B14F-4D97-AF65-F5344CB8AC3E}">
        <p14:creationId xmlns:p14="http://schemas.microsoft.com/office/powerpoint/2010/main" val="4265392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F1F15-46F5-4A2B-AF38-34F3B8027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9321" y="731520"/>
            <a:ext cx="5228393" cy="1490472"/>
          </a:xfrm>
        </p:spPr>
        <p:txBody>
          <a:bodyPr/>
          <a:lstStyle/>
          <a:p>
            <a:r>
              <a:rPr lang="en-US" sz="4800" dirty="0"/>
              <a:t>Approach</a:t>
            </a:r>
            <a:r>
              <a:rPr lang="en-US" dirty="0"/>
              <a:t> with HUMILITY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A4C54-B3B2-4B02-A340-C72E57FEE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9945" y="3429000"/>
            <a:ext cx="5228392" cy="258247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200" dirty="0"/>
              <a:t>“Lord, I am not worth that you should enter under my roof, but only say the word and my soul shall be healed.”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F631EF-9F4F-E212-A76C-79959BBFC7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615310" y="1422595"/>
            <a:ext cx="4012809" cy="40128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5345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E4B733E-4FE5-7BB2-712C-A462D6DE84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B551C3B6-A0D6-43F6-9F68-13666CDA5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2" y="709375"/>
            <a:ext cx="10713675" cy="541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24EF3E42-675E-4E84-AA5A-E233060C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3B65B4-B443-446A-9981-E6E89B0B75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9C5A019-F51D-892F-DAFC-EDB8228B33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5730"/>
          <a:stretch>
            <a:fillRect/>
          </a:stretch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A382C86F-FA5A-4A2F-86CC-0E1A2FB39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1775"/>
            <a:ext cx="12191999" cy="5479852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6B87639-9290-0B7D-D9A1-5561A37F4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501" y="1732247"/>
            <a:ext cx="9916996" cy="181162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4800" dirty="0">
                <a:solidFill>
                  <a:srgbClr val="FFFFFF"/>
                </a:solidFill>
              </a:rPr>
              <a:t>GO FORTH!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014EDE2-3D87-685D-4703-0FA68D2F5A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4676" y="-14198"/>
            <a:ext cx="685800" cy="685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3A4F6043-7A67-491B-98BC-F933DED7226D}" type="slidenum">
              <a:rPr lang="en-US" smtClean="0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17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FD6C387B-06BE-490B-A22D-8EA8A67AA8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A9875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94DCE841-D2A0-408E-8F2F-990D0105E2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A9875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6085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60BBD4-C143-7DB7-FBBD-D90CE9D5E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193E9-9F6A-B886-1B3E-ED45A7B83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B3501-96D0-587D-138B-2B523CE42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Introductory Rite – sign of the cross, Greeting, “I confess”, Lord, Have Mercy, Gloria and collect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Liturgy of the Word – First reading, responsorial psalm, second reading, Gospel, Homily, Creed, Prayer of the Faithful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Liturgy of the Eucharist – Presentation of gifts, Water + wine, washing of hands, Prayer over offerings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Eucharistic Prayer – Preface, Holy </a:t>
            </a:r>
            <a:r>
              <a:rPr lang="en-US" dirty="0" err="1"/>
              <a:t>Holy</a:t>
            </a:r>
            <a:r>
              <a:rPr lang="en-US" dirty="0"/>
              <a:t> </a:t>
            </a:r>
            <a:r>
              <a:rPr lang="en-US" dirty="0" err="1"/>
              <a:t>Holy</a:t>
            </a:r>
            <a:r>
              <a:rPr lang="en-US" dirty="0"/>
              <a:t>, Epiclesis, Words of Institution and consecration, The mystery of Faith, The Anamnesis, offering, intercessions and final doxology</a:t>
            </a:r>
          </a:p>
          <a:p>
            <a:pPr marL="0" indent="0"/>
            <a:endParaRPr lang="en-US" dirty="0"/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F558BDC6-20A9-762E-D618-B22F8E67A5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53AA508-F00C-C8EA-47AC-A3CB1A4495BB}"/>
              </a:ext>
            </a:extLst>
          </p:cNvPr>
          <p:cNvSpPr txBox="1">
            <a:spLocks/>
          </p:cNvSpPr>
          <p:nvPr/>
        </p:nvSpPr>
        <p:spPr>
          <a:xfrm>
            <a:off x="11503152" y="0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4F6043-7A67-491B-98BC-F933DED7226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039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2107B0-826E-4E2E-390A-A0CBF1F86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Liturgy of the Eucharist and Concluding Rite</a:t>
            </a:r>
          </a:p>
        </p:txBody>
      </p:sp>
    </p:spTree>
    <p:extLst>
      <p:ext uri="{BB962C8B-B14F-4D97-AF65-F5344CB8AC3E}">
        <p14:creationId xmlns:p14="http://schemas.microsoft.com/office/powerpoint/2010/main" val="3885810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689D8-CDAC-4215-96CD-8548432CE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Communion Rite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0502F-36D4-4E60-B6E9-08628B2C5D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Lord’s Prayer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Rite of Peace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i="1" dirty="0"/>
              <a:t>Agnus Dei</a:t>
            </a:r>
            <a:endParaRPr lang="en-US" dirty="0"/>
          </a:p>
          <a:p>
            <a:pPr marL="0" indent="0"/>
            <a:endParaRPr lang="en-US" dirty="0"/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86A23B90-D6E2-D980-7780-B6FC54FD8D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E0FD4B5-4088-0CC7-E6CC-DEA779045EB0}"/>
              </a:ext>
            </a:extLst>
          </p:cNvPr>
          <p:cNvSpPr txBox="1">
            <a:spLocks/>
          </p:cNvSpPr>
          <p:nvPr/>
        </p:nvSpPr>
        <p:spPr>
          <a:xfrm>
            <a:off x="11503152" y="0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4F6043-7A67-491B-98BC-F933DED7226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309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551C3B6-A0D6-43F6-9F68-13666CDA5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2" y="709375"/>
            <a:ext cx="10713675" cy="541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4BB9EAD-82C5-4DBD-BD13-BD52755E07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37250F5-2719-46CF-BF94-09CA242B33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02D1D19-94E7-427D-A80A-D6D9F2DA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2BAD7B4-5997-4A95-A2A9-773DF1F4CE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898" y="576263"/>
            <a:ext cx="4977777" cy="103448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The Lord’s Prayer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411D842-D027-45A2-981F-6B76E11EE2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095999" y="695340"/>
            <a:ext cx="5391683" cy="5476855"/>
          </a:xfrm>
          <a:prstGeom prst="rect">
            <a:avLst/>
          </a:prstGeom>
          <a:solidFill>
            <a:srgbClr val="947C5C">
              <a:alpha val="25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3FD53B9-BACB-4F9A-9CF5-DFFABB89E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947C5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33BAA05-2208-445F-893E-D4792BC03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947C5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D5605536-1A40-971A-600B-3C40AA89986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7156" r="27156"/>
          <a:stretch>
            <a:fillRect/>
          </a:stretch>
        </p:blipFill>
        <p:spPr/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BA91F0A-BF1D-3A23-D0A2-A1E3E56DF6FF}"/>
              </a:ext>
            </a:extLst>
          </p:cNvPr>
          <p:cNvSpPr txBox="1"/>
          <p:nvPr/>
        </p:nvSpPr>
        <p:spPr>
          <a:xfrm>
            <a:off x="6483095" y="6857997"/>
            <a:ext cx="50130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plainbibleteaching.com/2012/01/25/pray-for-those-in-authority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c-sa/3.0/"/>
              </a:rPr>
              <a:t>CC BY-SA-NC</a:t>
            </a:r>
            <a:endParaRPr lang="en-US" sz="9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C29BD4-B6D7-3FBD-505A-E3257E4B550C}"/>
              </a:ext>
            </a:extLst>
          </p:cNvPr>
          <p:cNvSpPr txBox="1"/>
          <p:nvPr/>
        </p:nvSpPr>
        <p:spPr>
          <a:xfrm>
            <a:off x="856826" y="2691647"/>
            <a:ext cx="5278607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“ At the </a:t>
            </a:r>
            <a:r>
              <a:rPr lang="en-US" sz="4000" i="1" dirty="0"/>
              <a:t>Savior’s</a:t>
            </a:r>
            <a:r>
              <a:rPr lang="en-US" sz="4000" dirty="0"/>
              <a:t> </a:t>
            </a:r>
            <a:r>
              <a:rPr lang="en-US" sz="4000" i="1" dirty="0"/>
              <a:t>command </a:t>
            </a:r>
          </a:p>
          <a:p>
            <a:r>
              <a:rPr lang="en-US" sz="2800" dirty="0"/>
              <a:t>and formed by </a:t>
            </a:r>
            <a:r>
              <a:rPr lang="en-US" sz="4400" i="1" dirty="0"/>
              <a:t>divine teaching</a:t>
            </a:r>
            <a:r>
              <a:rPr lang="en-US" sz="2800" dirty="0"/>
              <a:t>, </a:t>
            </a:r>
          </a:p>
          <a:p>
            <a:r>
              <a:rPr lang="en-US" sz="2800" dirty="0"/>
              <a:t>we </a:t>
            </a:r>
            <a:r>
              <a:rPr lang="en-US" sz="5400" b="1" i="1" dirty="0"/>
              <a:t>dare</a:t>
            </a:r>
            <a:r>
              <a:rPr lang="en-US" sz="2800" dirty="0"/>
              <a:t> to say…”</a:t>
            </a:r>
          </a:p>
        </p:txBody>
      </p:sp>
    </p:spTree>
    <p:extLst>
      <p:ext uri="{BB962C8B-B14F-4D97-AF65-F5344CB8AC3E}">
        <p14:creationId xmlns:p14="http://schemas.microsoft.com/office/powerpoint/2010/main" val="936898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2BAD7B4-5997-4A95-A2A9-773DF1F4CE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321" y="576263"/>
            <a:ext cx="5795118" cy="1836346"/>
          </a:xfrm>
        </p:spPr>
        <p:txBody>
          <a:bodyPr>
            <a:noAutofit/>
          </a:bodyPr>
          <a:lstStyle/>
          <a:p>
            <a:r>
              <a:rPr lang="en-US" dirty="0"/>
              <a:t>What does it mean when we call the Father “Ours”?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552F1CF-68AA-447B-B5B0-C65BB72A5D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2275" y="2475914"/>
            <a:ext cx="5673726" cy="320098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We do this as His children, not individualistically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Jesus invites us to be close to His Father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“</a:t>
            </a:r>
            <a:r>
              <a:rPr lang="en-US" sz="2800" i="1" dirty="0"/>
              <a:t>Abba” = “Daddy”</a:t>
            </a: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We struggle with this intimacy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AEEB85-831B-0A79-522D-9D8C7141EF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477390" y="1362222"/>
            <a:ext cx="5029981" cy="377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600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91794-986C-4679-93EA-5F3C3EE6C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The Seven Petitions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5403B-F6A5-4855-B204-4A9D1F5B2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Autofit/>
          </a:bodyPr>
          <a:lstStyle/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2800" dirty="0"/>
              <a:t>Hallowed be </a:t>
            </a:r>
            <a:r>
              <a:rPr lang="en-US" sz="3200" b="1" dirty="0"/>
              <a:t>thy</a:t>
            </a:r>
            <a:r>
              <a:rPr lang="en-US" sz="2800" dirty="0"/>
              <a:t> name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3200" b="1" dirty="0"/>
              <a:t>Thy</a:t>
            </a:r>
            <a:r>
              <a:rPr lang="en-US" sz="2800" dirty="0"/>
              <a:t> kingdom come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3200" b="1" dirty="0"/>
              <a:t>Thy</a:t>
            </a:r>
            <a:r>
              <a:rPr lang="en-US" sz="2800" dirty="0"/>
              <a:t> will be done on earth as it is in heaven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endParaRPr lang="en-US" sz="2800" dirty="0"/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endParaRPr lang="en-US" sz="2800" dirty="0"/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endParaRPr lang="en-US" sz="2800" dirty="0"/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2800" dirty="0"/>
              <a:t>Give </a:t>
            </a:r>
            <a:r>
              <a:rPr lang="en-US" sz="3200" b="1" dirty="0"/>
              <a:t>us</a:t>
            </a:r>
            <a:r>
              <a:rPr lang="en-US" sz="3200" dirty="0"/>
              <a:t> </a:t>
            </a:r>
            <a:r>
              <a:rPr lang="en-US" sz="2800" dirty="0"/>
              <a:t>this day our daily bread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2800" dirty="0"/>
              <a:t>Forgive </a:t>
            </a:r>
            <a:r>
              <a:rPr lang="en-US" sz="3200" b="1" dirty="0"/>
              <a:t>us</a:t>
            </a:r>
            <a:r>
              <a:rPr lang="en-US" sz="2800" dirty="0"/>
              <a:t> our trespasses </a:t>
            </a:r>
            <a:r>
              <a:rPr lang="en-US" sz="2800" i="1" dirty="0"/>
              <a:t>as we forgive those who trespass against us</a:t>
            </a:r>
            <a:endParaRPr lang="en-US" sz="2800" dirty="0"/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2800" dirty="0"/>
              <a:t>Lead </a:t>
            </a:r>
            <a:r>
              <a:rPr lang="en-US" sz="3200" b="1" dirty="0"/>
              <a:t>us</a:t>
            </a:r>
            <a:r>
              <a:rPr lang="en-US" sz="2800" dirty="0"/>
              <a:t> not into temptation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2800" dirty="0"/>
              <a:t>Deliver </a:t>
            </a:r>
            <a:r>
              <a:rPr lang="en-US" sz="3200" b="1" dirty="0"/>
              <a:t>us</a:t>
            </a:r>
            <a:r>
              <a:rPr lang="en-US" sz="3200" dirty="0"/>
              <a:t> </a:t>
            </a:r>
            <a:r>
              <a:rPr lang="en-US" sz="2800" dirty="0"/>
              <a:t>from evil</a:t>
            </a:r>
          </a:p>
        </p:txBody>
      </p:sp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253F77DE-9A00-003D-3E35-AA011DA6A2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AD73156-2390-BB42-48B5-818ECA165475}"/>
              </a:ext>
            </a:extLst>
          </p:cNvPr>
          <p:cNvSpPr txBox="1">
            <a:spLocks/>
          </p:cNvSpPr>
          <p:nvPr/>
        </p:nvSpPr>
        <p:spPr>
          <a:xfrm>
            <a:off x="11503152" y="0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4F6043-7A67-491B-98BC-F933DED7226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628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B551C3B6-A0D6-43F6-9F68-13666CDA5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2" y="709375"/>
            <a:ext cx="10713675" cy="541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73E42119-878B-4A86-B09C-2C668FBA2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7BAC2A1-7B06-4D44-A105-3FEBE5ABF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8BC5CF3-F657-4FA8-9F22-6B38CF646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6" y="685800"/>
            <a:ext cx="295465" cy="5486400"/>
          </a:xfrm>
          <a:prstGeom prst="rect">
            <a:avLst/>
          </a:prstGeom>
          <a:solidFill>
            <a:srgbClr val="D6B385">
              <a:alpha val="25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377A14D-EFA9-4E27-B5EE-87E822E93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A6A002-1BEB-AE76-169E-13071F9091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7000" y="395404"/>
            <a:ext cx="4826070" cy="322256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ts val="3200"/>
              </a:lnSpc>
            </a:pPr>
            <a:r>
              <a:rPr lang="en-US" dirty="0"/>
              <a:t>“</a:t>
            </a:r>
            <a:r>
              <a:rPr lang="en-US" b="1" i="1" dirty="0"/>
              <a:t>Deliver us</a:t>
            </a:r>
            <a:r>
              <a:rPr lang="en-US" dirty="0"/>
              <a:t>, Lord, we pray, from every evil, graciously grant peace in our days, that, </a:t>
            </a:r>
            <a:r>
              <a:rPr lang="en-US" i="1" dirty="0"/>
              <a:t>by the help of your mercy</a:t>
            </a:r>
            <a:r>
              <a:rPr lang="en-US" dirty="0"/>
              <a:t>, we may be always </a:t>
            </a:r>
            <a:r>
              <a:rPr lang="en-US" i="1" u="sng" dirty="0"/>
              <a:t>free from </a:t>
            </a:r>
            <a:r>
              <a:rPr lang="en-US" b="1" i="1" u="sng" dirty="0"/>
              <a:t>sin</a:t>
            </a:r>
            <a:r>
              <a:rPr lang="en-US" i="1" u="sng" dirty="0"/>
              <a:t> and safe from all </a:t>
            </a:r>
            <a:r>
              <a:rPr lang="en-US" b="1" i="1" u="sng" dirty="0"/>
              <a:t>distress</a:t>
            </a:r>
            <a:r>
              <a:rPr lang="en-US" i="1" u="sng" dirty="0"/>
              <a:t>, </a:t>
            </a:r>
            <a:r>
              <a:rPr lang="en-US" dirty="0"/>
              <a:t>as we </a:t>
            </a:r>
            <a:r>
              <a:rPr lang="en-US" b="1" i="1" dirty="0"/>
              <a:t>await</a:t>
            </a:r>
            <a:r>
              <a:rPr lang="en-US" dirty="0"/>
              <a:t> the blessed hope and the coming of our Savior, Jesus Christ.”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3ABB528-3326-46B1-A869-B1368B8227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D6B38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DD25A9F-B5F0-4862-A336-1733E754E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D6B38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F8E02609-6C97-D069-611D-856EDAD4A643}"/>
              </a:ext>
            </a:extLst>
          </p:cNvPr>
          <p:cNvSpPr txBox="1"/>
          <p:nvPr/>
        </p:nvSpPr>
        <p:spPr>
          <a:xfrm>
            <a:off x="932617" y="3734226"/>
            <a:ext cx="3579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“For the </a:t>
            </a:r>
            <a:r>
              <a:rPr lang="en-US" sz="3200" i="1" dirty="0"/>
              <a:t>Kingdom</a:t>
            </a:r>
            <a:r>
              <a:rPr lang="en-US" sz="2800" dirty="0"/>
              <a:t>, the </a:t>
            </a:r>
            <a:r>
              <a:rPr lang="en-US" sz="3200" i="1" dirty="0"/>
              <a:t>Power</a:t>
            </a:r>
            <a:r>
              <a:rPr lang="en-US" sz="2800" dirty="0"/>
              <a:t> and the </a:t>
            </a:r>
            <a:r>
              <a:rPr lang="en-US" sz="3200" i="1" dirty="0"/>
              <a:t>Glory</a:t>
            </a:r>
            <a:r>
              <a:rPr lang="en-US" sz="2800" dirty="0"/>
              <a:t> are yours now and for ever.”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8923686-3633-F2BF-B81C-A38D0DF3ABD2}"/>
              </a:ext>
            </a:extLst>
          </p:cNvPr>
          <p:cNvSpPr txBox="1"/>
          <p:nvPr/>
        </p:nvSpPr>
        <p:spPr>
          <a:xfrm>
            <a:off x="5680569" y="667856"/>
            <a:ext cx="57576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“Then I heard every creature in heaven and on earth and under the earth and on the sea, and all that is in them, saying: ‘To him who sits on the throne and to the Lamb be praise and honor and </a:t>
            </a:r>
            <a:r>
              <a:rPr lang="en-US" sz="2800" i="1" dirty="0"/>
              <a:t>glory</a:t>
            </a:r>
            <a:r>
              <a:rPr lang="en-US" sz="2800" dirty="0"/>
              <a:t> and </a:t>
            </a:r>
            <a:r>
              <a:rPr lang="en-US" sz="2800" i="1" dirty="0"/>
              <a:t>power</a:t>
            </a:r>
            <a:r>
              <a:rPr lang="en-US" sz="2800" dirty="0"/>
              <a:t>, </a:t>
            </a:r>
            <a:r>
              <a:rPr lang="en-US" sz="2800" i="1" dirty="0"/>
              <a:t>for ever </a:t>
            </a:r>
            <a:r>
              <a:rPr lang="en-US" sz="2800" dirty="0"/>
              <a:t>and ever!”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E051FF2D-7BF7-30D4-A6C6-85982B91E930}"/>
              </a:ext>
            </a:extLst>
          </p:cNvPr>
          <p:cNvSpPr txBox="1"/>
          <p:nvPr/>
        </p:nvSpPr>
        <p:spPr>
          <a:xfrm>
            <a:off x="5758824" y="3522353"/>
            <a:ext cx="57576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“Blessed are you O Lord, the God of Israel our father, for ever and ever. Yours, O Lord, is the greatness, and the power, and the glory, and the victory, and the majesty; </a:t>
            </a:r>
            <a:r>
              <a:rPr lang="en-US" sz="2400" dirty="0" err="1"/>
              <a:t>mfor</a:t>
            </a:r>
            <a:r>
              <a:rPr lang="en-US" sz="2400" dirty="0"/>
              <a:t> all that is in the heavens and in the earth is yours; yours is the kingdom, O Lord, and you are exalted as head above all.” – 1 Chronicles 29:10-11</a:t>
            </a:r>
          </a:p>
        </p:txBody>
      </p:sp>
    </p:spTree>
    <p:extLst>
      <p:ext uri="{BB962C8B-B14F-4D97-AF65-F5344CB8AC3E}">
        <p14:creationId xmlns:p14="http://schemas.microsoft.com/office/powerpoint/2010/main" val="3874960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72" grpId="0"/>
      <p:bldP spid="72" grpId="1"/>
      <p:bldP spid="77" grpId="0"/>
      <p:bldP spid="77" grpId="1"/>
      <p:bldP spid="9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5E789A05-76D0-47F6-AD3C-AF905732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709375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19CE9782-0FD1-493B-9C50-C51AB7C5E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6619023-691E-4F1C-A10A-0EA3D044E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6F31C88-3DEF-4EA8-AE3A-49441413F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685800"/>
            <a:ext cx="422144" cy="5486400"/>
          </a:xfrm>
          <a:prstGeom prst="rect">
            <a:avLst/>
          </a:prstGeom>
          <a:solidFill>
            <a:srgbClr val="B27464">
              <a:alpha val="25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47EAFFD-2BD1-4600-B034-EEF700787D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B15832-3B88-48CF-8043-95E6A4907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2026" y="540168"/>
            <a:ext cx="5828376" cy="95100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</a:rPr>
              <a:t>The Rite of Peace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EC64CEEC-83BF-60C7-B00E-F2DE1BC02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4676" y="-14198"/>
            <a:ext cx="685800" cy="685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3A4F6043-7A67-491B-98BC-F933DED722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9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8B88EE7-6A6F-2AED-E04E-02B303303C8F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41033" r="20169" b="1"/>
          <a:stretch>
            <a:fillRect/>
          </a:stretch>
        </p:blipFill>
        <p:spPr>
          <a:xfrm>
            <a:off x="413003" y="685800"/>
            <a:ext cx="4073933" cy="54864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6FF9F1-02F2-4FD4-A3BF-42428815EF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77372" y="2031344"/>
            <a:ext cx="5828376" cy="230853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ts val="2800"/>
              </a:lnSpc>
            </a:pPr>
            <a:r>
              <a:rPr lang="en-US" sz="2800" dirty="0">
                <a:solidFill>
                  <a:schemeClr val="tx1"/>
                </a:solidFill>
              </a:rPr>
              <a:t>“Lord Jesus Christ, who said to your Apostles, </a:t>
            </a:r>
            <a:r>
              <a:rPr lang="en-US" sz="2800" i="1" dirty="0">
                <a:solidFill>
                  <a:schemeClr val="tx1"/>
                </a:solidFill>
              </a:rPr>
              <a:t>Peace I leave you, my peace I give you</a:t>
            </a:r>
            <a:r>
              <a:rPr lang="en-US" sz="2800" dirty="0">
                <a:solidFill>
                  <a:schemeClr val="tx1"/>
                </a:solidFill>
              </a:rPr>
              <a:t>, look not on our sins, but on the faith of your Church, and graciously grant her peace and unity in accordance with your will….”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8D4B5F26-8713-4267-9186-183BB809C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B2746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372C66DF-2004-4C24-8C07-554E41490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B2746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E875161-0B50-0D3B-D0F1-0E5706660FF3}"/>
              </a:ext>
            </a:extLst>
          </p:cNvPr>
          <p:cNvSpPr txBox="1"/>
          <p:nvPr/>
        </p:nvSpPr>
        <p:spPr>
          <a:xfrm>
            <a:off x="6127650" y="4818425"/>
            <a:ext cx="5719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“The peace of the Lord be with you always.”</a:t>
            </a:r>
          </a:p>
        </p:txBody>
      </p:sp>
    </p:spTree>
    <p:extLst>
      <p:ext uri="{BB962C8B-B14F-4D97-AF65-F5344CB8AC3E}">
        <p14:creationId xmlns:p14="http://schemas.microsoft.com/office/powerpoint/2010/main" val="2897687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setVTI">
  <a:themeElements>
    <a:clrScheme name="Custom 20">
      <a:dk1>
        <a:srgbClr val="000000"/>
      </a:dk1>
      <a:lt1>
        <a:sysClr val="window" lastClr="FFFFFF"/>
      </a:lt1>
      <a:dk2>
        <a:srgbClr val="2C3948"/>
      </a:dk2>
      <a:lt2>
        <a:srgbClr val="F4F4F4"/>
      </a:lt2>
      <a:accent1>
        <a:srgbClr val="F49D90"/>
      </a:accent1>
      <a:accent2>
        <a:srgbClr val="D6947C"/>
      </a:accent2>
      <a:accent3>
        <a:srgbClr val="BF8484"/>
      </a:accent3>
      <a:accent4>
        <a:srgbClr val="96A9AA"/>
      </a:accent4>
      <a:accent5>
        <a:srgbClr val="DD796C"/>
      </a:accent5>
      <a:accent6>
        <a:srgbClr val="D09145"/>
      </a:accent6>
      <a:hlink>
        <a:srgbClr val="DF686A"/>
      </a:hlink>
      <a:folHlink>
        <a:srgbClr val="F93F1C"/>
      </a:folHlink>
    </a:clrScheme>
    <a:fontScheme name="Dante">
      <a:majorFont>
        <a:latin typeface="Dante"/>
        <a:ea typeface=""/>
        <a:cs typeface=""/>
      </a:majorFont>
      <a:minorFont>
        <a:latin typeface="Dan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setVTI" id="{17A3166B-76FF-4669-8F6D-D4251AE158D8}" vid="{4532814A-B5F8-4CFD-BC69-A007D492DA4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E81E64296EE949A7349363716FC61F" ma:contentTypeVersion="13" ma:contentTypeDescription="Create a new document." ma:contentTypeScope="" ma:versionID="d1cf73b1bcc83287136e073193086441">
  <xsd:schema xmlns:xsd="http://www.w3.org/2001/XMLSchema" xmlns:xs="http://www.w3.org/2001/XMLSchema" xmlns:p="http://schemas.microsoft.com/office/2006/metadata/properties" xmlns:ns2="b662bb51-3d71-4125-b602-33d26c1a499a" xmlns:ns3="3c2e1784-4002-4795-9ff7-0ca4043adda1" targetNamespace="http://schemas.microsoft.com/office/2006/metadata/properties" ma:root="true" ma:fieldsID="b9071f5622705eb7a37ca17660e3f5c2" ns2:_="" ns3:_="">
    <xsd:import namespace="b662bb51-3d71-4125-b602-33d26c1a499a"/>
    <xsd:import namespace="3c2e1784-4002-4795-9ff7-0ca4043add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62bb51-3d71-4125-b602-33d26c1a49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64c830c-7910-4dd6-ba47-f6a6676c6e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2e1784-4002-4795-9ff7-0ca4043adda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4a88539-144a-4e87-b606-6f81d0941a22}" ma:internalName="TaxCatchAll" ma:showField="CatchAllData" ma:web="3c2e1784-4002-4795-9ff7-0ca4043add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c2e1784-4002-4795-9ff7-0ca4043adda1" xsi:nil="true"/>
    <lcf76f155ced4ddcb4097134ff3c332f xmlns="b662bb51-3d71-4125-b602-33d26c1a499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B665E41-66EB-401D-940D-8E7024721BE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88B3832-90D8-4132-8CE7-4593AAAD38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62bb51-3d71-4125-b602-33d26c1a499a"/>
    <ds:schemaRef ds:uri="3c2e1784-4002-4795-9ff7-0ca4043add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3B37DAF-AFAF-4561-A80B-C76198EBD319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  <ds:schemaRef ds:uri="3c2e1784-4002-4795-9ff7-0ca4043adda1"/>
    <ds:schemaRef ds:uri="b662bb51-3d71-4125-b602-33d26c1a499a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{F32045D5-0966-4478-98F1-12F2B6637545}TF6ea1097e-8114-4abb-8578-efc1cea4ec3c79c3debc_win32-15e8df654485</Template>
  <TotalTime>315</TotalTime>
  <Words>724</Words>
  <Application>Microsoft Office PowerPoint</Application>
  <PresentationFormat>Widescreen</PresentationFormat>
  <Paragraphs>95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Dante</vt:lpstr>
      <vt:lpstr>Dante (Headings)2</vt:lpstr>
      <vt:lpstr>Helvetica Neue Medium</vt:lpstr>
      <vt:lpstr>Wingdings 2</vt:lpstr>
      <vt:lpstr>OffsetVTI</vt:lpstr>
      <vt:lpstr>The Communion Rite</vt:lpstr>
      <vt:lpstr>Review</vt:lpstr>
      <vt:lpstr>The Liturgy of the Eucharist and Concluding Rite</vt:lpstr>
      <vt:lpstr>The Communion Rite</vt:lpstr>
      <vt:lpstr>The Lord’s Prayer</vt:lpstr>
      <vt:lpstr>What does it mean when we call the Father “Ours”?</vt:lpstr>
      <vt:lpstr>The Seven Petitions</vt:lpstr>
      <vt:lpstr>PowerPoint Presentation</vt:lpstr>
      <vt:lpstr>The Rite of Peace</vt:lpstr>
      <vt:lpstr>Agnus Dei: The Fraction, Commingling, and “Lamb of God”</vt:lpstr>
      <vt:lpstr>The Fraction</vt:lpstr>
      <vt:lpstr>Commingling</vt:lpstr>
      <vt:lpstr>The Agnus Dei</vt:lpstr>
      <vt:lpstr>Holy Communion</vt:lpstr>
      <vt:lpstr>PowerPoint Presentation</vt:lpstr>
      <vt:lpstr>Approach with HUMILITY</vt:lpstr>
      <vt:lpstr>GO FORTH!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Kira Anderson</dc:creator>
  <cp:lastModifiedBy>Kira Anderson</cp:lastModifiedBy>
  <cp:revision>1</cp:revision>
  <dcterms:created xsi:type="dcterms:W3CDTF">2026-01-27T16:49:50Z</dcterms:created>
  <dcterms:modified xsi:type="dcterms:W3CDTF">2026-01-28T01:05:07Z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0x010100E2E81E64296EE949A7349363716FC61F</vt:lpwstr>
  </property>
</Properties>
</file>